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9" r:id="rId2"/>
    <p:sldMasterId id="2147483765" r:id="rId3"/>
  </p:sldMasterIdLst>
  <p:notesMasterIdLst>
    <p:notesMasterId r:id="rId55"/>
  </p:notesMasterIdLst>
  <p:sldIdLst>
    <p:sldId id="2147468443" r:id="rId4"/>
    <p:sldId id="2147468611" r:id="rId5"/>
    <p:sldId id="339" r:id="rId6"/>
    <p:sldId id="2147468648" r:id="rId7"/>
    <p:sldId id="2147138498" r:id="rId8"/>
    <p:sldId id="2147468444" r:id="rId9"/>
    <p:sldId id="2147468445" r:id="rId10"/>
    <p:sldId id="2147468446" r:id="rId11"/>
    <p:sldId id="2147468447" r:id="rId12"/>
    <p:sldId id="2147468448" r:id="rId13"/>
    <p:sldId id="2147468449" r:id="rId14"/>
    <p:sldId id="2147468450" r:id="rId15"/>
    <p:sldId id="2147468451" r:id="rId16"/>
    <p:sldId id="2147468452" r:id="rId17"/>
    <p:sldId id="2147468454" r:id="rId18"/>
    <p:sldId id="2147468453" r:id="rId19"/>
    <p:sldId id="2147468455" r:id="rId20"/>
    <p:sldId id="2147468456" r:id="rId21"/>
    <p:sldId id="2147468457" r:id="rId22"/>
    <p:sldId id="2147468458" r:id="rId23"/>
    <p:sldId id="2147468459" r:id="rId24"/>
    <p:sldId id="2147468460" r:id="rId25"/>
    <p:sldId id="2147468643" r:id="rId26"/>
    <p:sldId id="2147468644" r:id="rId27"/>
    <p:sldId id="273" r:id="rId28"/>
    <p:sldId id="2147468624" r:id="rId29"/>
    <p:sldId id="2147468633" r:id="rId30"/>
    <p:sldId id="2147468634" r:id="rId31"/>
    <p:sldId id="2147468635" r:id="rId32"/>
    <p:sldId id="2147468645" r:id="rId33"/>
    <p:sldId id="2147468629" r:id="rId34"/>
    <p:sldId id="291" r:id="rId35"/>
    <p:sldId id="2147468630" r:id="rId36"/>
    <p:sldId id="284" r:id="rId37"/>
    <p:sldId id="2147468631" r:id="rId38"/>
    <p:sldId id="2147468632" r:id="rId39"/>
    <p:sldId id="295" r:id="rId40"/>
    <p:sldId id="2147468639" r:id="rId41"/>
    <p:sldId id="2147468627" r:id="rId42"/>
    <p:sldId id="2147468626" r:id="rId43"/>
    <p:sldId id="2147468637" r:id="rId44"/>
    <p:sldId id="2147468638" r:id="rId45"/>
    <p:sldId id="297" r:id="rId46"/>
    <p:sldId id="2147468593" r:id="rId47"/>
    <p:sldId id="2147468594" r:id="rId48"/>
    <p:sldId id="2147468636" r:id="rId49"/>
    <p:sldId id="2147468641" r:id="rId50"/>
    <p:sldId id="292" r:id="rId51"/>
    <p:sldId id="296" r:id="rId52"/>
    <p:sldId id="2147468649" r:id="rId53"/>
    <p:sldId id="214746865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0" d="100"/>
          <a:sy n="80" d="100"/>
        </p:scale>
        <p:origin x="68"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EE63A-FED0-4F9F-8F4D-93DAC00DE4B9}" type="datetimeFigureOut">
              <a:rPr lang="en-IN" smtClean="0"/>
              <a:t>09-05-2024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94263C-616E-46B8-B334-053E1077AAC4}" type="slidenum">
              <a:rPr lang="en-IN" smtClean="0"/>
              <a:t>‹#›</a:t>
            </a:fld>
            <a:endParaRPr lang="en-IN"/>
          </a:p>
        </p:txBody>
      </p:sp>
    </p:spTree>
    <p:extLst>
      <p:ext uri="{BB962C8B-B14F-4D97-AF65-F5344CB8AC3E}">
        <p14:creationId xmlns:p14="http://schemas.microsoft.com/office/powerpoint/2010/main" val="226337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4191742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547822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104458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25045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13878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87164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729178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71193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205958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441531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75505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1377204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38635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13817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3021182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1673360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059975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3955175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1221207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14008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079200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137317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414403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388" y="274638"/>
            <a:ext cx="4730750" cy="2662237"/>
          </a:xfrm>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515387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1871969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1004187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507725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579188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84347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006667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117001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127838352"/>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raphik"/>
                <a:ea typeface="+mn-ea"/>
                <a:cs typeface="+mn-cs"/>
              </a:rPr>
              <a:t>Copyright © 2019 Accenture. All rights reserved.</a:t>
            </a: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800" b="0" i="0" u="none" strike="noStrike" kern="1200" cap="none" spc="0" normalizeH="0" baseline="0" noProof="0" smtClean="0">
                <a:ln>
                  <a:noFill/>
                </a:ln>
                <a:solidFill>
                  <a:srgbClr val="000000"/>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0780972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hasCustomPrompt="1"/>
          </p:nvPr>
        </p:nvSpPr>
        <p:spPr>
          <a:xfrm>
            <a:off x="381000" y="1371600"/>
            <a:ext cx="11430000" cy="4689475"/>
          </a:xfrm>
        </p:spPr>
        <p:txBody>
          <a:bodyPr/>
          <a:lstStyle>
            <a:lvl1pPr>
              <a:defRPr sz="2200">
                <a:solidFill>
                  <a:srgbClr val="7500C0"/>
                </a:solidFill>
              </a:defRPr>
            </a:lvl1pPr>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raphik"/>
                <a:ea typeface="+mn-ea"/>
                <a:cs typeface="+mn-cs"/>
              </a:rPr>
              <a:t>Copyright © 2019 Accenture. All rights reserved.</a:t>
            </a:r>
          </a:p>
        </p:txBody>
      </p:sp>
      <p:sp>
        <p:nvSpPr>
          <p:cNvPr id="4" name="Slide Number Placeholder 3"/>
          <p:cNvSpPr>
            <a:spLocks noGrp="1"/>
          </p:cNvSpPr>
          <p:nvPr>
            <p:ph type="sldNum" sz="quarter" idx="2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800" b="0" i="0" u="none" strike="noStrike" kern="1200" cap="none" spc="0" normalizeH="0" baseline="0" noProof="0" smtClean="0">
                <a:ln>
                  <a:noFill/>
                </a:ln>
                <a:solidFill>
                  <a:srgbClr val="000000"/>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2656133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807"/>
            <a:ext cx="11518900" cy="883762"/>
          </a:xfrm>
        </p:spPr>
        <p:txBody>
          <a:bodyPr/>
          <a:lstStyle>
            <a:lvl1pPr>
              <a:defRPr sz="3200"/>
            </a:lvl1pPr>
          </a:lstStyle>
          <a:p>
            <a:r>
              <a:rPr lang="en-US"/>
              <a:t>Click to edit Master title style</a:t>
            </a:r>
          </a:p>
        </p:txBody>
      </p:sp>
      <p:sp>
        <p:nvSpPr>
          <p:cNvPr id="3" name="Rectangle 2">
            <a:extLst>
              <a:ext uri="{FF2B5EF4-FFF2-40B4-BE49-F238E27FC236}">
                <a16:creationId xmlns:a16="http://schemas.microsoft.com/office/drawing/2014/main" id="{54717B7C-58A2-4445-9CA2-CE1743444C9D}"/>
              </a:ext>
            </a:extLst>
          </p:cNvPr>
          <p:cNvSpPr/>
          <p:nvPr userDrawn="1"/>
        </p:nvSpPr>
        <p:spPr>
          <a:xfrm>
            <a:off x="9622066" y="6604084"/>
            <a:ext cx="2569934" cy="215444"/>
          </a:xfrm>
          <a:prstGeom prst="rect">
            <a:avLst/>
          </a:prstGeom>
        </p:spPr>
        <p:txBody>
          <a:bodyPr wrap="none">
            <a:spAutoFit/>
          </a:bodyPr>
          <a:lstStyle/>
          <a:p>
            <a:pPr lvl="0" algn="r">
              <a:defRPr/>
            </a:pPr>
            <a:r>
              <a:rPr lang="en-AU" sz="800">
                <a:solidFill>
                  <a:srgbClr val="000000">
                    <a:alpha val="50000"/>
                  </a:srgbClr>
                </a:solidFill>
                <a:latin typeface="Graphik"/>
              </a:rPr>
              <a:t>Copyright © 2019 Accenture. All rights reserved.</a:t>
            </a:r>
          </a:p>
        </p:txBody>
      </p:sp>
    </p:spTree>
    <p:extLst>
      <p:ext uri="{BB962C8B-B14F-4D97-AF65-F5344CB8AC3E}">
        <p14:creationId xmlns:p14="http://schemas.microsoft.com/office/powerpoint/2010/main" val="709788864"/>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2022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3267963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73104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a:t>
            </a:r>
          </a:p>
        </p:txBody>
      </p:sp>
    </p:spTree>
    <p:extLst>
      <p:ext uri="{BB962C8B-B14F-4D97-AF65-F5344CB8AC3E}">
        <p14:creationId xmlns:p14="http://schemas.microsoft.com/office/powerpoint/2010/main" val="79349420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Our expansive asset library including fonts, photography, iconography and custom slides are available </a:t>
            </a:r>
            <a:r>
              <a:rPr lang="en-GB" sz="1600">
                <a:solidFill>
                  <a:schemeClr val="accent1"/>
                </a:solidFill>
              </a:rPr>
              <a:t>[here &lt;link&gt;]</a:t>
            </a:r>
            <a:r>
              <a:rPr lang="en-GB" sz="1600"/>
              <a:t>. Contact </a:t>
            </a:r>
            <a:r>
              <a:rPr kumimoji="0" lang="en-GB" sz="1600" b="0" i="0" u="none" strike="noStrike" kern="1200" cap="none" spc="0" normalizeH="0" baseline="0" noProof="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a:ln>
                  <a:noFill/>
                </a:ln>
                <a:solidFill>
                  <a:srgbClr val="A100FF"/>
                </a:solidFill>
                <a:effectLst/>
                <a:uLnTx/>
                <a:uFillTx/>
                <a:latin typeface="Graphik"/>
                <a:ea typeface="+mn-ea"/>
                <a:cs typeface="+mn-cs"/>
              </a:rPr>
              <a:t> </a:t>
            </a:r>
            <a:r>
              <a:rPr lang="en-GB" sz="1600"/>
              <a:t>for further information. Access the icons below through </a:t>
            </a:r>
            <a:r>
              <a:rPr lang="en-GB" sz="1600" b="1">
                <a:solidFill>
                  <a:schemeClr val="accent1"/>
                </a:solidFill>
              </a:rPr>
              <a:t>View &gt; Slide Master</a:t>
            </a:r>
            <a:r>
              <a:rPr lang="en-GB" sz="160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578009167"/>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115995"/>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381003" y="6519010"/>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11506203" y="6519010"/>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326612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a:t>Add client logo</a:t>
            </a:r>
            <a:endParaRPr lang="en-US"/>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56683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1_Title and Content - Light">
    <p:spTree>
      <p:nvGrpSpPr>
        <p:cNvPr id="1" name=""/>
        <p:cNvGrpSpPr/>
        <p:nvPr/>
      </p:nvGrpSpPr>
      <p:grpSpPr>
        <a:xfrm>
          <a:off x="0" y="0"/>
          <a:ext cx="0" cy="0"/>
          <a:chOff x="0" y="0"/>
          <a:chExt cx="0" cy="0"/>
        </a:xfrm>
      </p:grpSpPr>
      <p:sp>
        <p:nvSpPr>
          <p:cNvPr id="15" name="Text Placeholder 8">
            <a:extLst>
              <a:ext uri="{FF2B5EF4-FFF2-40B4-BE49-F238E27FC236}">
                <a16:creationId xmlns:a16="http://schemas.microsoft.com/office/drawing/2014/main" id="{92F70FE8-CDAF-7342-A011-B1556FB511D4}"/>
              </a:ext>
            </a:extLst>
          </p:cNvPr>
          <p:cNvSpPr>
            <a:spLocks noGrp="1"/>
          </p:cNvSpPr>
          <p:nvPr>
            <p:ph type="body" sz="quarter" idx="12" hasCustomPrompt="1"/>
          </p:nvPr>
        </p:nvSpPr>
        <p:spPr>
          <a:xfrm>
            <a:off x="371697" y="810104"/>
            <a:ext cx="11412935" cy="178749"/>
          </a:xfrm>
          <a:prstGeom prst="rect">
            <a:avLst/>
          </a:prstGeom>
        </p:spPr>
        <p:txBody>
          <a:bodyPr lIns="0" tIns="0" rIns="0" bIns="0">
            <a:noAutofit/>
          </a:bodyPr>
          <a:lstStyle>
            <a:lvl1pPr marL="0" indent="0">
              <a:buNone/>
              <a:defRPr sz="1600" b="0" i="0">
                <a:solidFill>
                  <a:schemeClr val="accent1"/>
                </a:solidFill>
                <a:latin typeface="Graphik Medium" panose="020B0503030202060203" pitchFamily="34" charset="77"/>
              </a:defRPr>
            </a:lvl1pPr>
          </a:lstStyle>
          <a:p>
            <a:pPr lvl="0"/>
            <a:r>
              <a:rPr lang="en-US"/>
              <a:t>Click to Subtitle</a:t>
            </a:r>
            <a:endParaRPr lang="en-CR"/>
          </a:p>
        </p:txBody>
      </p:sp>
      <p:sp>
        <p:nvSpPr>
          <p:cNvPr id="16" name="Title Placeholder 1">
            <a:extLst>
              <a:ext uri="{FF2B5EF4-FFF2-40B4-BE49-F238E27FC236}">
                <a16:creationId xmlns:a16="http://schemas.microsoft.com/office/drawing/2014/main" id="{49B4A920-0C63-9447-BFCC-5E30E7350189}"/>
              </a:ext>
            </a:extLst>
          </p:cNvPr>
          <p:cNvSpPr>
            <a:spLocks noGrp="1"/>
          </p:cNvSpPr>
          <p:nvPr>
            <p:ph type="title"/>
          </p:nvPr>
        </p:nvSpPr>
        <p:spPr>
          <a:xfrm>
            <a:off x="371474" y="368300"/>
            <a:ext cx="11449051" cy="324396"/>
          </a:xfrm>
          <a:prstGeom prst="rect">
            <a:avLst/>
          </a:prstGeom>
        </p:spPr>
        <p:txBody>
          <a:bodyPr vert="horz" lIns="0" tIns="0" rIns="91440" bIns="45720" rtlCol="0" anchor="t">
            <a:noAutofit/>
          </a:bodyPr>
          <a:lstStyle>
            <a:lvl1pPr>
              <a:defRPr>
                <a:solidFill>
                  <a:schemeClr val="accent2"/>
                </a:solidFill>
              </a:defRPr>
            </a:lvl1pPr>
          </a:lstStyle>
          <a:p>
            <a:r>
              <a:rPr lang="en-US"/>
              <a:t>Click to edit Master title style</a:t>
            </a:r>
            <a:endParaRPr lang="en-CR"/>
          </a:p>
        </p:txBody>
      </p:sp>
      <p:sp>
        <p:nvSpPr>
          <p:cNvPr id="7" name="TextBox 6">
            <a:extLst>
              <a:ext uri="{FF2B5EF4-FFF2-40B4-BE49-F238E27FC236}">
                <a16:creationId xmlns:a16="http://schemas.microsoft.com/office/drawing/2014/main" id="{2E330D81-59B2-0846-9B34-05B3CBD89B41}"/>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900">
                <a:solidFill>
                  <a:schemeClr val="bg1">
                    <a:lumMod val="65000"/>
                    <a:alpha val="50000"/>
                  </a:schemeClr>
                </a:solidFill>
              </a:rPr>
              <a:t>Copyright © 2022 Accenture. All rights reserved.</a:t>
            </a:r>
            <a:endParaRPr lang="en-US" sz="2000" noProof="0">
              <a:solidFill>
                <a:schemeClr val="bg1">
                  <a:lumMod val="65000"/>
                  <a:alpha val="50000"/>
                </a:schemeClr>
              </a:solidFill>
            </a:endParaRPr>
          </a:p>
        </p:txBody>
      </p:sp>
      <p:pic>
        <p:nvPicPr>
          <p:cNvPr id="8" name="Picture 7">
            <a:extLst>
              <a:ext uri="{FF2B5EF4-FFF2-40B4-BE49-F238E27FC236}">
                <a16:creationId xmlns:a16="http://schemas.microsoft.com/office/drawing/2014/main" id="{DFFC518F-1B05-5E45-BAC0-9856CA0F79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0340" y="6200775"/>
            <a:ext cx="4106484" cy="733425"/>
          </a:xfrm>
          <a:prstGeom prst="rect">
            <a:avLst/>
          </a:prstGeom>
          <a:ln w="3175">
            <a:noFill/>
            <a:miter lim="800000"/>
          </a:ln>
          <a:extLst>
            <a:ext uri="{91240B29-F687-4F45-9708-019B960494DF}">
              <a14:hiddenLine xmlns:a14="http://schemas.microsoft.com/office/drawing/2010/main" w="3175">
                <a:solidFill>
                  <a:schemeClr val="tx2"/>
                </a:solidFill>
                <a:miter lim="800000"/>
              </a14:hiddenLine>
            </a:ext>
          </a:extLst>
        </p:spPr>
      </p:pic>
      <p:sp>
        <p:nvSpPr>
          <p:cNvPr id="9" name="TextBox 8">
            <a:extLst>
              <a:ext uri="{FF2B5EF4-FFF2-40B4-BE49-F238E27FC236}">
                <a16:creationId xmlns:a16="http://schemas.microsoft.com/office/drawing/2014/main" id="{9D698670-6E43-0448-823B-7D916A8BE81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900" b="0" i="0" u="none" strike="noStrike" kern="0" cap="none" spc="0" normalizeH="0" baseline="0" noProof="0" smtClean="0">
                <a:ln>
                  <a:noFill/>
                </a:ln>
                <a:solidFill>
                  <a:schemeClr val="bg1">
                    <a:lumMod val="65000"/>
                    <a:alpha val="50000"/>
                  </a:scheme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2000" b="0" i="0" u="none" strike="noStrike" kern="0" cap="none" spc="0" normalizeH="0" baseline="0" noProof="0">
              <a:ln>
                <a:noFill/>
              </a:ln>
              <a:solidFill>
                <a:schemeClr val="bg1">
                  <a:lumMod val="65000"/>
                  <a:alpha val="50000"/>
                </a:schemeClr>
              </a:solidFill>
              <a:effectLst/>
              <a:uLnTx/>
              <a:uFillTx/>
            </a:endParaRPr>
          </a:p>
        </p:txBody>
      </p:sp>
    </p:spTree>
    <p:extLst>
      <p:ext uri="{BB962C8B-B14F-4D97-AF65-F5344CB8AC3E}">
        <p14:creationId xmlns:p14="http://schemas.microsoft.com/office/powerpoint/2010/main" val="7775935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CF415F-3689-45B9-9B4F-EC0507DDDAF7}"/>
              </a:ext>
            </a:extLst>
          </p:cNvPr>
          <p:cNvSpPr>
            <a:spLocks noGrp="1"/>
          </p:cNvSpPr>
          <p:nvPr>
            <p:ph type="body" sz="quarter" idx="19"/>
          </p:nvPr>
        </p:nvSpPr>
        <p:spPr>
          <a:xfrm>
            <a:off x="379413" y="2214563"/>
            <a:ext cx="9958387" cy="3841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76F93B3A-1669-41E7-9EBD-EB1A7B47630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35092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8B92E4-D9A5-4814-B7C2-E8711F7CC9F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C22D4D4-E8CB-456F-9B88-68BC62B01B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708771-8C8A-4F42-B8CD-4E733BD19AE9}"/>
              </a:ext>
            </a:extLst>
          </p:cNvPr>
          <p:cNvSpPr>
            <a:spLocks noGrp="1"/>
          </p:cNvSpPr>
          <p:nvPr>
            <p:ph type="sldNum" sz="quarter" idx="12"/>
          </p:nvPr>
        </p:nvSpPr>
        <p:spPr/>
        <p:txBody>
          <a:bodyPr/>
          <a:lstStyle/>
          <a:p>
            <a:fld id="{58A06C46-055C-4874-AB07-98023B68068C}" type="slidenum">
              <a:rPr lang="en-US" smtClean="0"/>
              <a:t>‹#›</a:t>
            </a:fld>
            <a:endParaRPr lang="en-US"/>
          </a:p>
        </p:txBody>
      </p:sp>
    </p:spTree>
    <p:extLst>
      <p:ext uri="{BB962C8B-B14F-4D97-AF65-F5344CB8AC3E}">
        <p14:creationId xmlns:p14="http://schemas.microsoft.com/office/powerpoint/2010/main" val="2785728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747965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109561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639990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61022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67847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a:t>Add client logo</a:t>
            </a:r>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152027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19347717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a:t>
            </a:r>
            <a:r>
              <a:rPr lang="en-GB" err="1"/>
              <a:t>Sectra</a:t>
            </a:r>
            <a:r>
              <a:rPr lang="en-GB"/>
              <a:t>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2022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6130048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321804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522052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5643771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a:t>Place agenda summary here in GT Sectra Fine </a:t>
            </a:r>
            <a:r>
              <a:rPr lang="en-US" err="1"/>
              <a:t>Rg</a:t>
            </a:r>
            <a:r>
              <a:rPr lang="en-US"/>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2022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95830749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45155628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5271293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242101465"/>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here in GT Sectra Fine </a:t>
            </a:r>
            <a:r>
              <a:rPr lang="en-US" err="1"/>
              <a:t>Rg</a:t>
            </a:r>
            <a:r>
              <a:rPr lang="en-US"/>
              <a:t>, indent for other levels 24pt</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96857579"/>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49296489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667313168"/>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384570811"/>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1631243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696827383"/>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22242360"/>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861916306"/>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00375251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4215483391"/>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2784267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99583842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here in GT Sectra Fine </a:t>
            </a:r>
            <a:r>
              <a:rPr lang="en-US" err="1"/>
              <a:t>Rg</a:t>
            </a:r>
            <a:r>
              <a:rPr lang="en-US"/>
              <a:t>, indent for other levels 24pt</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8580602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a:t>Place sub-headline here in GT Sectra Fine </a:t>
            </a:r>
            <a:r>
              <a:rPr lang="en-US" err="1"/>
              <a:t>Rg</a:t>
            </a:r>
            <a:r>
              <a:rPr lang="en-US"/>
              <a:t>, indent for other levels 24pt</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273096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8137089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07601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863751258"/>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2022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36735600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2022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a:solidFill>
                <a:schemeClr val="bg1"/>
              </a:solidFill>
            </a:endParaRPr>
          </a:p>
        </p:txBody>
      </p:sp>
    </p:spTree>
    <p:extLst>
      <p:ext uri="{BB962C8B-B14F-4D97-AF65-F5344CB8AC3E}">
        <p14:creationId xmlns:p14="http://schemas.microsoft.com/office/powerpoint/2010/main" val="2386253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1123992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367579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2446336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41719721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326667548"/>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a:p>
        </p:txBody>
      </p:sp>
      <p:grpSp>
        <p:nvGrpSpPr>
          <p:cNvPr id="5" name="Group 4">
            <a:extLst>
              <a:ext uri="{FF2B5EF4-FFF2-40B4-BE49-F238E27FC236}">
                <a16:creationId xmlns:a16="http://schemas.microsoft.com/office/drawing/2014/main" id="{A7799BB0-7A0D-42E6-9E12-1CC7E8947C2A}"/>
              </a:ext>
            </a:extLst>
          </p:cNvPr>
          <p:cNvGrpSpPr/>
          <p:nvPr userDrawn="1"/>
        </p:nvGrpSpPr>
        <p:grpSpPr>
          <a:xfrm>
            <a:off x="0" y="0"/>
            <a:ext cx="12206783" cy="6858000"/>
            <a:chOff x="0" y="0"/>
            <a:chExt cx="12206783" cy="6858000"/>
          </a:xfrm>
        </p:grpSpPr>
        <p:sp>
          <p:nvSpPr>
            <p:cNvPr id="6" name="Rectangle 5">
              <a:extLst>
                <a:ext uri="{FF2B5EF4-FFF2-40B4-BE49-F238E27FC236}">
                  <a16:creationId xmlns:a16="http://schemas.microsoft.com/office/drawing/2014/main" id="{55956993-8496-44BB-8973-E209E197B83D}"/>
                </a:ext>
              </a:extLst>
            </p:cNvPr>
            <p:cNvSpPr/>
            <p:nvPr/>
          </p:nvSpPr>
          <p:spPr>
            <a:xfrm>
              <a:off x="0" y="0"/>
              <a:ext cx="12192000" cy="6858000"/>
            </a:xfrm>
            <a:prstGeom prst="rect">
              <a:avLst/>
            </a:prstGeom>
            <a:pattFill prst="wdUpDiag">
              <a:fgClr>
                <a:srgbClr val="7500C0"/>
              </a:fgClr>
              <a:bgClr>
                <a:srgbClr val="00206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7" name="Rectangle 6">
              <a:extLst>
                <a:ext uri="{FF2B5EF4-FFF2-40B4-BE49-F238E27FC236}">
                  <a16:creationId xmlns:a16="http://schemas.microsoft.com/office/drawing/2014/main" id="{16E8F4AA-04CE-4386-B3B9-ED26BF43FD75}"/>
                </a:ext>
              </a:extLst>
            </p:cNvPr>
            <p:cNvSpPr/>
            <p:nvPr/>
          </p:nvSpPr>
          <p:spPr>
            <a:xfrm>
              <a:off x="14783" y="0"/>
              <a:ext cx="12192000" cy="6858000"/>
            </a:xfrm>
            <a:prstGeom prst="rect">
              <a:avLst/>
            </a:prstGeom>
            <a:gradFill>
              <a:gsLst>
                <a:gs pos="6000">
                  <a:srgbClr val="000088"/>
                </a:gs>
                <a:gs pos="55000">
                  <a:srgbClr val="002060">
                    <a:alpha val="65000"/>
                  </a:srgbClr>
                </a:gs>
                <a:gs pos="96000">
                  <a:srgbClr val="7500C0">
                    <a:alpha val="96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
        <p:nvSpPr>
          <p:cNvPr id="8" name="Freeform 7">
            <a:extLst>
              <a:ext uri="{FF2B5EF4-FFF2-40B4-BE49-F238E27FC236}">
                <a16:creationId xmlns:a16="http://schemas.microsoft.com/office/drawing/2014/main" id="{014D99C3-5774-4215-B973-3D730BAE0D47}"/>
              </a:ext>
            </a:extLst>
          </p:cNvPr>
          <p:cNvSpPr/>
          <p:nvPr userDrawn="1"/>
        </p:nvSpPr>
        <p:spPr>
          <a:xfrm>
            <a:off x="751287" y="97096"/>
            <a:ext cx="10718992" cy="6164238"/>
          </a:xfrm>
          <a:custGeom>
            <a:avLst/>
            <a:gdLst>
              <a:gd name="connsiteX0" fmla="*/ 5257122 w 10718992"/>
              <a:gd name="connsiteY0" fmla="*/ 769187 h 6164238"/>
              <a:gd name="connsiteX1" fmla="*/ 5241118 w 10718992"/>
              <a:gd name="connsiteY1" fmla="*/ 787069 h 6164238"/>
              <a:gd name="connsiteX2" fmla="*/ 5197815 w 10718992"/>
              <a:gd name="connsiteY2" fmla="*/ 1267518 h 6164238"/>
              <a:gd name="connsiteX3" fmla="*/ 5183694 w 10718992"/>
              <a:gd name="connsiteY3" fmla="*/ 1266106 h 6164238"/>
              <a:gd name="connsiteX4" fmla="*/ 5226998 w 10718992"/>
              <a:gd name="connsiteY4" fmla="*/ 785657 h 6164238"/>
              <a:gd name="connsiteX5" fmla="*/ 5214760 w 10718992"/>
              <a:gd name="connsiteY5" fmla="*/ 763540 h 6164238"/>
              <a:gd name="connsiteX6" fmla="*/ 5238765 w 10718992"/>
              <a:gd name="connsiteY6" fmla="*/ 745188 h 6164238"/>
              <a:gd name="connsiteX7" fmla="*/ 5257122 w 10718992"/>
              <a:gd name="connsiteY7" fmla="*/ 769187 h 6164238"/>
              <a:gd name="connsiteX8" fmla="*/ 6734614 w 10718992"/>
              <a:gd name="connsiteY8" fmla="*/ 3117788 h 6164238"/>
              <a:gd name="connsiteX9" fmla="*/ 6694134 w 10718992"/>
              <a:gd name="connsiteY9" fmla="*/ 3130493 h 6164238"/>
              <a:gd name="connsiteX10" fmla="*/ 6689427 w 10718992"/>
              <a:gd name="connsiteY10" fmla="*/ 3128611 h 6164238"/>
              <a:gd name="connsiteX11" fmla="*/ 6683308 w 10718992"/>
              <a:gd name="connsiteY11" fmla="*/ 3133787 h 6164238"/>
              <a:gd name="connsiteX12" fmla="*/ 6636239 w 10718992"/>
              <a:gd name="connsiteY12" fmla="*/ 3188843 h 6164238"/>
              <a:gd name="connsiteX13" fmla="*/ 6582581 w 10718992"/>
              <a:gd name="connsiteY13" fmla="*/ 3227900 h 6164238"/>
              <a:gd name="connsiteX14" fmla="*/ 6572226 w 10718992"/>
              <a:gd name="connsiteY14" fmla="*/ 3248135 h 6164238"/>
              <a:gd name="connsiteX15" fmla="*/ 6575050 w 10718992"/>
              <a:gd name="connsiteY15" fmla="*/ 3252370 h 6164238"/>
              <a:gd name="connsiteX16" fmla="*/ 6569873 w 10718992"/>
              <a:gd name="connsiteY16" fmla="*/ 3252370 h 6164238"/>
              <a:gd name="connsiteX17" fmla="*/ 6558105 w 10718992"/>
              <a:gd name="connsiteY17" fmla="*/ 3274957 h 6164238"/>
              <a:gd name="connsiteX18" fmla="*/ 6551986 w 10718992"/>
              <a:gd name="connsiteY18" fmla="*/ 3297544 h 6164238"/>
              <a:gd name="connsiteX19" fmla="*/ 6497386 w 10718992"/>
              <a:gd name="connsiteY19" fmla="*/ 3297544 h 6164238"/>
              <a:gd name="connsiteX20" fmla="*/ 6442315 w 10718992"/>
              <a:gd name="connsiteY20" fmla="*/ 3288604 h 6164238"/>
              <a:gd name="connsiteX21" fmla="*/ 6434314 w 10718992"/>
              <a:gd name="connsiteY21" fmla="*/ 3279192 h 6164238"/>
              <a:gd name="connsiteX22" fmla="*/ 6418310 w 10718992"/>
              <a:gd name="connsiteY22" fmla="*/ 3278251 h 6164238"/>
              <a:gd name="connsiteX23" fmla="*/ 6391481 w 10718992"/>
              <a:gd name="connsiteY23" fmla="*/ 3247194 h 6164238"/>
              <a:gd name="connsiteX24" fmla="*/ 6419723 w 10718992"/>
              <a:gd name="connsiteY24" fmla="*/ 3230724 h 6164238"/>
              <a:gd name="connsiteX25" fmla="*/ 6433373 w 10718992"/>
              <a:gd name="connsiteY25" fmla="*/ 3176138 h 6164238"/>
              <a:gd name="connsiteX26" fmla="*/ 6490797 w 10718992"/>
              <a:gd name="connsiteY26" fmla="*/ 3154492 h 6164238"/>
              <a:gd name="connsiteX27" fmla="*/ 6495503 w 10718992"/>
              <a:gd name="connsiteY27" fmla="*/ 3136140 h 6164238"/>
              <a:gd name="connsiteX28" fmla="*/ 6479971 w 10718992"/>
              <a:gd name="connsiteY28" fmla="*/ 3097553 h 6164238"/>
              <a:gd name="connsiteX29" fmla="*/ 6486090 w 10718992"/>
              <a:gd name="connsiteY29" fmla="*/ 3081554 h 6164238"/>
              <a:gd name="connsiteX30" fmla="*/ 6473381 w 10718992"/>
              <a:gd name="connsiteY30" fmla="*/ 3056614 h 6164238"/>
              <a:gd name="connsiteX31" fmla="*/ 6512919 w 10718992"/>
              <a:gd name="connsiteY31" fmla="*/ 3042026 h 6164238"/>
              <a:gd name="connsiteX32" fmla="*/ 6540689 w 10718992"/>
              <a:gd name="connsiteY32" fmla="*/ 3064614 h 6164238"/>
              <a:gd name="connsiteX33" fmla="*/ 6545396 w 10718992"/>
              <a:gd name="connsiteY33" fmla="*/ 3065555 h 6164238"/>
              <a:gd name="connsiteX34" fmla="*/ 6598114 w 10718992"/>
              <a:gd name="connsiteY34" fmla="*/ 3058496 h 6164238"/>
              <a:gd name="connsiteX35" fmla="*/ 6664010 w 10718992"/>
              <a:gd name="connsiteY35" fmla="*/ 3036850 h 6164238"/>
              <a:gd name="connsiteX36" fmla="*/ 6687074 w 10718992"/>
              <a:gd name="connsiteY36" fmla="*/ 3006263 h 6164238"/>
              <a:gd name="connsiteX37" fmla="*/ 6712961 w 10718992"/>
              <a:gd name="connsiteY37" fmla="*/ 3037321 h 6164238"/>
              <a:gd name="connsiteX38" fmla="*/ 6712961 w 10718992"/>
              <a:gd name="connsiteY38" fmla="*/ 3077789 h 6164238"/>
              <a:gd name="connsiteX39" fmla="*/ 6712020 w 10718992"/>
              <a:gd name="connsiteY39" fmla="*/ 3086730 h 6164238"/>
              <a:gd name="connsiteX40" fmla="*/ 6734614 w 10718992"/>
              <a:gd name="connsiteY40" fmla="*/ 3117788 h 6164238"/>
              <a:gd name="connsiteX41" fmla="*/ 6556222 w 10718992"/>
              <a:gd name="connsiteY41" fmla="*/ 3241547 h 6164238"/>
              <a:gd name="connsiteX42" fmla="*/ 6524686 w 10718992"/>
              <a:gd name="connsiteY42" fmla="*/ 3196372 h 6164238"/>
              <a:gd name="connsiteX43" fmla="*/ 6517155 w 10718992"/>
              <a:gd name="connsiteY43" fmla="*/ 3195902 h 6164238"/>
              <a:gd name="connsiteX44" fmla="*/ 6516214 w 10718992"/>
              <a:gd name="connsiteY44" fmla="*/ 3195431 h 6164238"/>
              <a:gd name="connsiteX45" fmla="*/ 6448905 w 10718992"/>
              <a:gd name="connsiteY45" fmla="*/ 3242017 h 6164238"/>
              <a:gd name="connsiteX46" fmla="*/ 6453612 w 10718992"/>
              <a:gd name="connsiteY46" fmla="*/ 3247664 h 6164238"/>
              <a:gd name="connsiteX47" fmla="*/ 6555281 w 10718992"/>
              <a:gd name="connsiteY47" fmla="*/ 3243899 h 6164238"/>
              <a:gd name="connsiteX48" fmla="*/ 6556222 w 10718992"/>
              <a:gd name="connsiteY48" fmla="*/ 3241547 h 6164238"/>
              <a:gd name="connsiteX49" fmla="*/ 6548220 w 10718992"/>
              <a:gd name="connsiteY49" fmla="*/ 3164374 h 6164238"/>
              <a:gd name="connsiteX50" fmla="*/ 6544455 w 10718992"/>
              <a:gd name="connsiteY50" fmla="*/ 3159668 h 6164238"/>
              <a:gd name="connsiteX51" fmla="*/ 6511036 w 10718992"/>
              <a:gd name="connsiteY51" fmla="*/ 3161550 h 6164238"/>
              <a:gd name="connsiteX52" fmla="*/ 6520450 w 10718992"/>
              <a:gd name="connsiteY52" fmla="*/ 3174726 h 6164238"/>
              <a:gd name="connsiteX53" fmla="*/ 6522804 w 10718992"/>
              <a:gd name="connsiteY53" fmla="*/ 3175197 h 6164238"/>
              <a:gd name="connsiteX54" fmla="*/ 6528922 w 10718992"/>
              <a:gd name="connsiteY54" fmla="*/ 3178020 h 6164238"/>
              <a:gd name="connsiteX55" fmla="*/ 6548220 w 10718992"/>
              <a:gd name="connsiteY55" fmla="*/ 3164374 h 6164238"/>
              <a:gd name="connsiteX56" fmla="*/ 6514802 w 10718992"/>
              <a:gd name="connsiteY56" fmla="*/ 3135199 h 6164238"/>
              <a:gd name="connsiteX57" fmla="*/ 6510095 w 10718992"/>
              <a:gd name="connsiteY57" fmla="*/ 3152610 h 6164238"/>
              <a:gd name="connsiteX58" fmla="*/ 6539748 w 10718992"/>
              <a:gd name="connsiteY58" fmla="*/ 3151198 h 6164238"/>
              <a:gd name="connsiteX59" fmla="*/ 6540219 w 10718992"/>
              <a:gd name="connsiteY59" fmla="*/ 3144139 h 6164238"/>
              <a:gd name="connsiteX60" fmla="*/ 6552457 w 10718992"/>
              <a:gd name="connsiteY60" fmla="*/ 3131434 h 6164238"/>
              <a:gd name="connsiteX61" fmla="*/ 6520921 w 10718992"/>
              <a:gd name="connsiteY61" fmla="*/ 3090024 h 6164238"/>
              <a:gd name="connsiteX62" fmla="*/ 6503505 w 10718992"/>
              <a:gd name="connsiteY62" fmla="*/ 3089554 h 6164238"/>
              <a:gd name="connsiteX63" fmla="*/ 6498327 w 10718992"/>
              <a:gd name="connsiteY63" fmla="*/ 3103200 h 6164238"/>
              <a:gd name="connsiteX64" fmla="*/ 6511978 w 10718992"/>
              <a:gd name="connsiteY64" fmla="*/ 3132846 h 6164238"/>
              <a:gd name="connsiteX65" fmla="*/ 6514802 w 10718992"/>
              <a:gd name="connsiteY65" fmla="*/ 3135199 h 6164238"/>
              <a:gd name="connsiteX66" fmla="*/ 6538807 w 10718992"/>
              <a:gd name="connsiteY66" fmla="*/ 3079201 h 6164238"/>
              <a:gd name="connsiteX67" fmla="*/ 6528922 w 10718992"/>
              <a:gd name="connsiteY67" fmla="*/ 3086730 h 6164238"/>
              <a:gd name="connsiteX68" fmla="*/ 6560459 w 10718992"/>
              <a:gd name="connsiteY68" fmla="*/ 3128140 h 6164238"/>
              <a:gd name="connsiteX69" fmla="*/ 6580227 w 10718992"/>
              <a:gd name="connsiteY69" fmla="*/ 3129081 h 6164238"/>
              <a:gd name="connsiteX70" fmla="*/ 6588229 w 10718992"/>
              <a:gd name="connsiteY70" fmla="*/ 3131905 h 6164238"/>
              <a:gd name="connsiteX71" fmla="*/ 6610352 w 10718992"/>
              <a:gd name="connsiteY71" fmla="*/ 3094730 h 6164238"/>
              <a:gd name="connsiteX72" fmla="*/ 6606586 w 10718992"/>
              <a:gd name="connsiteY72" fmla="*/ 3090495 h 6164238"/>
              <a:gd name="connsiteX73" fmla="*/ 6538807 w 10718992"/>
              <a:gd name="connsiteY73" fmla="*/ 3079201 h 6164238"/>
              <a:gd name="connsiteX74" fmla="*/ 6670599 w 10718992"/>
              <a:gd name="connsiteY74" fmla="*/ 3114023 h 6164238"/>
              <a:gd name="connsiteX75" fmla="*/ 6666834 w 10718992"/>
              <a:gd name="connsiteY75" fmla="*/ 3102729 h 6164238"/>
              <a:gd name="connsiteX76" fmla="*/ 6633886 w 10718992"/>
              <a:gd name="connsiteY76" fmla="*/ 3096142 h 6164238"/>
              <a:gd name="connsiteX77" fmla="*/ 6618824 w 10718992"/>
              <a:gd name="connsiteY77" fmla="*/ 3098965 h 6164238"/>
              <a:gd name="connsiteX78" fmla="*/ 6596231 w 10718992"/>
              <a:gd name="connsiteY78" fmla="*/ 3137081 h 6164238"/>
              <a:gd name="connsiteX79" fmla="*/ 6598584 w 10718992"/>
              <a:gd name="connsiteY79" fmla="*/ 3139434 h 6164238"/>
              <a:gd name="connsiteX80" fmla="*/ 6670599 w 10718992"/>
              <a:gd name="connsiteY80" fmla="*/ 3114023 h 6164238"/>
              <a:gd name="connsiteX81" fmla="*/ 6642829 w 10718992"/>
              <a:gd name="connsiteY81" fmla="*/ 3059908 h 6164238"/>
              <a:gd name="connsiteX82" fmla="*/ 6629650 w 10718992"/>
              <a:gd name="connsiteY82" fmla="*/ 3081083 h 6164238"/>
              <a:gd name="connsiteX83" fmla="*/ 6635298 w 10718992"/>
              <a:gd name="connsiteY83" fmla="*/ 3087201 h 6164238"/>
              <a:gd name="connsiteX84" fmla="*/ 6669188 w 10718992"/>
              <a:gd name="connsiteY84" fmla="*/ 3093789 h 6164238"/>
              <a:gd name="connsiteX85" fmla="*/ 6676248 w 10718992"/>
              <a:gd name="connsiteY85" fmla="*/ 3087201 h 6164238"/>
              <a:gd name="connsiteX86" fmla="*/ 6643300 w 10718992"/>
              <a:gd name="connsiteY86" fmla="*/ 3059437 h 6164238"/>
              <a:gd name="connsiteX87" fmla="*/ 6642829 w 10718992"/>
              <a:gd name="connsiteY87" fmla="*/ 3059908 h 6164238"/>
              <a:gd name="connsiteX88" fmla="*/ 6654125 w 10718992"/>
              <a:gd name="connsiteY88" fmla="*/ 3056143 h 6164238"/>
              <a:gd name="connsiteX89" fmla="*/ 6686603 w 10718992"/>
              <a:gd name="connsiteY89" fmla="*/ 3083436 h 6164238"/>
              <a:gd name="connsiteX90" fmla="*/ 6694605 w 10718992"/>
              <a:gd name="connsiteY90" fmla="*/ 3082965 h 6164238"/>
              <a:gd name="connsiteX91" fmla="*/ 6695546 w 10718992"/>
              <a:gd name="connsiteY91" fmla="*/ 3073554 h 6164238"/>
              <a:gd name="connsiteX92" fmla="*/ 6698370 w 10718992"/>
              <a:gd name="connsiteY92" fmla="*/ 3042497 h 6164238"/>
              <a:gd name="connsiteX93" fmla="*/ 6690839 w 10718992"/>
              <a:gd name="connsiteY93" fmla="*/ 3033556 h 6164238"/>
              <a:gd name="connsiteX94" fmla="*/ 6679543 w 10718992"/>
              <a:gd name="connsiteY94" fmla="*/ 3048614 h 6164238"/>
              <a:gd name="connsiteX95" fmla="*/ 6654125 w 10718992"/>
              <a:gd name="connsiteY95" fmla="*/ 3056143 h 6164238"/>
              <a:gd name="connsiteX96" fmla="*/ 6573167 w 10718992"/>
              <a:gd name="connsiteY96" fmla="*/ 3075907 h 6164238"/>
              <a:gd name="connsiteX97" fmla="*/ 6606115 w 10718992"/>
              <a:gd name="connsiteY97" fmla="*/ 3082025 h 6164238"/>
              <a:gd name="connsiteX98" fmla="*/ 6620707 w 10718992"/>
              <a:gd name="connsiteY98" fmla="*/ 3077789 h 6164238"/>
              <a:gd name="connsiteX99" fmla="*/ 6628709 w 10718992"/>
              <a:gd name="connsiteY99" fmla="*/ 3064614 h 6164238"/>
              <a:gd name="connsiteX100" fmla="*/ 6606115 w 10718992"/>
              <a:gd name="connsiteY100" fmla="*/ 3072142 h 6164238"/>
              <a:gd name="connsiteX101" fmla="*/ 6573167 w 10718992"/>
              <a:gd name="connsiteY101" fmla="*/ 3075907 h 6164238"/>
              <a:gd name="connsiteX102" fmla="*/ 6449847 w 10718992"/>
              <a:gd name="connsiteY102" fmla="*/ 3186020 h 6164238"/>
              <a:gd name="connsiteX103" fmla="*/ 6437609 w 10718992"/>
              <a:gd name="connsiteY103" fmla="*/ 3234959 h 6164238"/>
              <a:gd name="connsiteX104" fmla="*/ 6441845 w 10718992"/>
              <a:gd name="connsiteY104" fmla="*/ 3237312 h 6164238"/>
              <a:gd name="connsiteX105" fmla="*/ 6508212 w 10718992"/>
              <a:gd name="connsiteY105" fmla="*/ 3191667 h 6164238"/>
              <a:gd name="connsiteX106" fmla="*/ 6504447 w 10718992"/>
              <a:gd name="connsiteY106" fmla="*/ 3181785 h 6164238"/>
              <a:gd name="connsiteX107" fmla="*/ 6509624 w 10718992"/>
              <a:gd name="connsiteY107" fmla="*/ 3176138 h 6164238"/>
              <a:gd name="connsiteX108" fmla="*/ 6502564 w 10718992"/>
              <a:gd name="connsiteY108" fmla="*/ 3166256 h 6164238"/>
              <a:gd name="connsiteX109" fmla="*/ 6449847 w 10718992"/>
              <a:gd name="connsiteY109" fmla="*/ 3186020 h 6164238"/>
              <a:gd name="connsiteX110" fmla="*/ 6541160 w 10718992"/>
              <a:gd name="connsiteY110" fmla="*/ 3270251 h 6164238"/>
              <a:gd name="connsiteX111" fmla="*/ 6549633 w 10718992"/>
              <a:gd name="connsiteY111" fmla="*/ 3253782 h 6164238"/>
              <a:gd name="connsiteX112" fmla="*/ 6456436 w 10718992"/>
              <a:gd name="connsiteY112" fmla="*/ 3257075 h 6164238"/>
              <a:gd name="connsiteX113" fmla="*/ 6455966 w 10718992"/>
              <a:gd name="connsiteY113" fmla="*/ 3263663 h 6164238"/>
              <a:gd name="connsiteX114" fmla="*/ 6448435 w 10718992"/>
              <a:gd name="connsiteY114" fmla="*/ 3274016 h 6164238"/>
              <a:gd name="connsiteX115" fmla="*/ 6451259 w 10718992"/>
              <a:gd name="connsiteY115" fmla="*/ 3277310 h 6164238"/>
              <a:gd name="connsiteX116" fmla="*/ 6496916 w 10718992"/>
              <a:gd name="connsiteY116" fmla="*/ 3284839 h 6164238"/>
              <a:gd name="connsiteX117" fmla="*/ 6536453 w 10718992"/>
              <a:gd name="connsiteY117" fmla="*/ 3284839 h 6164238"/>
              <a:gd name="connsiteX118" fmla="*/ 6541160 w 10718992"/>
              <a:gd name="connsiteY118" fmla="*/ 3270251 h 6164238"/>
              <a:gd name="connsiteX119" fmla="*/ 6609881 w 10718992"/>
              <a:gd name="connsiteY119" fmla="*/ 3188373 h 6164238"/>
              <a:gd name="connsiteX120" fmla="*/ 6595289 w 10718992"/>
              <a:gd name="connsiteY120" fmla="*/ 3174256 h 6164238"/>
              <a:gd name="connsiteX121" fmla="*/ 6567519 w 10718992"/>
              <a:gd name="connsiteY121" fmla="*/ 3175667 h 6164238"/>
              <a:gd name="connsiteX122" fmla="*/ 6554810 w 10718992"/>
              <a:gd name="connsiteY122" fmla="*/ 3170020 h 6164238"/>
              <a:gd name="connsiteX123" fmla="*/ 6534100 w 10718992"/>
              <a:gd name="connsiteY123" fmla="*/ 3184137 h 6164238"/>
              <a:gd name="connsiteX124" fmla="*/ 6535041 w 10718992"/>
              <a:gd name="connsiteY124" fmla="*/ 3190255 h 6164238"/>
              <a:gd name="connsiteX125" fmla="*/ 6533159 w 10718992"/>
              <a:gd name="connsiteY125" fmla="*/ 3193078 h 6164238"/>
              <a:gd name="connsiteX126" fmla="*/ 6560929 w 10718992"/>
              <a:gd name="connsiteY126" fmla="*/ 3232606 h 6164238"/>
              <a:gd name="connsiteX127" fmla="*/ 6567990 w 10718992"/>
              <a:gd name="connsiteY127" fmla="*/ 3218959 h 6164238"/>
              <a:gd name="connsiteX128" fmla="*/ 6609881 w 10718992"/>
              <a:gd name="connsiteY128" fmla="*/ 3188373 h 6164238"/>
              <a:gd name="connsiteX129" fmla="*/ 6667775 w 10718992"/>
              <a:gd name="connsiteY129" fmla="*/ 3124846 h 6164238"/>
              <a:gd name="connsiteX130" fmla="*/ 6671071 w 10718992"/>
              <a:gd name="connsiteY130" fmla="*/ 3122023 h 6164238"/>
              <a:gd name="connsiteX131" fmla="*/ 6603762 w 10718992"/>
              <a:gd name="connsiteY131" fmla="*/ 3145551 h 6164238"/>
              <a:gd name="connsiteX132" fmla="*/ 6607056 w 10718992"/>
              <a:gd name="connsiteY132" fmla="*/ 3161550 h 6164238"/>
              <a:gd name="connsiteX133" fmla="*/ 6603291 w 10718992"/>
              <a:gd name="connsiteY133" fmla="*/ 3168138 h 6164238"/>
              <a:gd name="connsiteX134" fmla="*/ 6617883 w 10718992"/>
              <a:gd name="connsiteY134" fmla="*/ 3182255 h 6164238"/>
              <a:gd name="connsiteX135" fmla="*/ 6622589 w 10718992"/>
              <a:gd name="connsiteY135" fmla="*/ 3178961 h 6164238"/>
              <a:gd name="connsiteX136" fmla="*/ 6667775 w 10718992"/>
              <a:gd name="connsiteY136" fmla="*/ 3124846 h 6164238"/>
              <a:gd name="connsiteX137" fmla="*/ 2470174 w 10718992"/>
              <a:gd name="connsiteY137" fmla="*/ 2829330 h 6164238"/>
              <a:gd name="connsiteX138" fmla="*/ 2371800 w 10718992"/>
              <a:gd name="connsiteY138" fmla="*/ 2888151 h 6164238"/>
              <a:gd name="connsiteX139" fmla="*/ 2329909 w 10718992"/>
              <a:gd name="connsiteY139" fmla="*/ 2909797 h 6164238"/>
              <a:gd name="connsiteX140" fmla="*/ 2307316 w 10718992"/>
              <a:gd name="connsiteY140" fmla="*/ 2923914 h 6164238"/>
              <a:gd name="connsiteX141" fmla="*/ 2297902 w 10718992"/>
              <a:gd name="connsiteY141" fmla="*/ 2908856 h 6164238"/>
              <a:gd name="connsiteX142" fmla="*/ 2224004 w 10718992"/>
              <a:gd name="connsiteY142" fmla="*/ 2922502 h 6164238"/>
              <a:gd name="connsiteX143" fmla="*/ 2210825 w 10718992"/>
              <a:gd name="connsiteY143" fmla="*/ 2930972 h 6164238"/>
              <a:gd name="connsiteX144" fmla="*/ 2168933 w 10718992"/>
              <a:gd name="connsiteY144" fmla="*/ 2957324 h 6164238"/>
              <a:gd name="connsiteX145" fmla="*/ 2152459 w 10718992"/>
              <a:gd name="connsiteY145" fmla="*/ 2968147 h 6164238"/>
              <a:gd name="connsiteX146" fmla="*/ 2143987 w 10718992"/>
              <a:gd name="connsiteY146" fmla="*/ 2984146 h 6164238"/>
              <a:gd name="connsiteX147" fmla="*/ 2100213 w 10718992"/>
              <a:gd name="connsiteY147" fmla="*/ 3013322 h 6164238"/>
              <a:gd name="connsiteX148" fmla="*/ 2080444 w 10718992"/>
              <a:gd name="connsiteY148" fmla="*/ 3013792 h 6164238"/>
              <a:gd name="connsiteX149" fmla="*/ 2084209 w 10718992"/>
              <a:gd name="connsiteY149" fmla="*/ 2994028 h 6164238"/>
              <a:gd name="connsiteX150" fmla="*/ 2084209 w 10718992"/>
              <a:gd name="connsiteY150" fmla="*/ 2994028 h 6164238"/>
              <a:gd name="connsiteX151" fmla="*/ 2112451 w 10718992"/>
              <a:gd name="connsiteY151" fmla="*/ 2951207 h 6164238"/>
              <a:gd name="connsiteX152" fmla="*/ 2253187 w 10718992"/>
              <a:gd name="connsiteY152" fmla="*/ 2859446 h 6164238"/>
              <a:gd name="connsiteX153" fmla="*/ 2327555 w 10718992"/>
              <a:gd name="connsiteY153" fmla="*/ 2832153 h 6164238"/>
              <a:gd name="connsiteX154" fmla="*/ 2372271 w 10718992"/>
              <a:gd name="connsiteY154" fmla="*/ 2830271 h 6164238"/>
              <a:gd name="connsiteX155" fmla="*/ 2421223 w 10718992"/>
              <a:gd name="connsiteY155" fmla="*/ 2806743 h 6164238"/>
              <a:gd name="connsiteX156" fmla="*/ 2401454 w 10718992"/>
              <a:gd name="connsiteY156" fmla="*/ 2807213 h 6164238"/>
              <a:gd name="connsiteX157" fmla="*/ 2410397 w 10718992"/>
              <a:gd name="connsiteY157" fmla="*/ 2783214 h 6164238"/>
              <a:gd name="connsiteX158" fmla="*/ 2465467 w 10718992"/>
              <a:gd name="connsiteY158" fmla="*/ 2752157 h 6164238"/>
              <a:gd name="connsiteX159" fmla="*/ 2481000 w 10718992"/>
              <a:gd name="connsiteY159" fmla="*/ 2778979 h 6164238"/>
              <a:gd name="connsiteX160" fmla="*/ 2431578 w 10718992"/>
              <a:gd name="connsiteY160" fmla="*/ 2802978 h 6164238"/>
              <a:gd name="connsiteX161" fmla="*/ 2460290 w 10718992"/>
              <a:gd name="connsiteY161" fmla="*/ 2814272 h 6164238"/>
              <a:gd name="connsiteX162" fmla="*/ 2470174 w 10718992"/>
              <a:gd name="connsiteY162" fmla="*/ 2829330 h 6164238"/>
              <a:gd name="connsiteX163" fmla="*/ 2427341 w 10718992"/>
              <a:gd name="connsiteY163" fmla="*/ 2790743 h 6164238"/>
              <a:gd name="connsiteX164" fmla="*/ 2427341 w 10718992"/>
              <a:gd name="connsiteY164" fmla="*/ 2790743 h 6164238"/>
              <a:gd name="connsiteX165" fmla="*/ 2454641 w 10718992"/>
              <a:gd name="connsiteY165" fmla="*/ 2777568 h 6164238"/>
              <a:gd name="connsiteX166" fmla="*/ 2452759 w 10718992"/>
              <a:gd name="connsiteY166" fmla="*/ 2774274 h 6164238"/>
              <a:gd name="connsiteX167" fmla="*/ 2428283 w 10718992"/>
              <a:gd name="connsiteY167" fmla="*/ 2787920 h 6164238"/>
              <a:gd name="connsiteX168" fmla="*/ 2427341 w 10718992"/>
              <a:gd name="connsiteY168" fmla="*/ 2790743 h 6164238"/>
              <a:gd name="connsiteX169" fmla="*/ 2443816 w 10718992"/>
              <a:gd name="connsiteY169" fmla="*/ 2829800 h 6164238"/>
              <a:gd name="connsiteX170" fmla="*/ 2441933 w 10718992"/>
              <a:gd name="connsiteY170" fmla="*/ 2826506 h 6164238"/>
              <a:gd name="connsiteX171" fmla="*/ 2423105 w 10718992"/>
              <a:gd name="connsiteY171" fmla="*/ 2819919 h 6164238"/>
              <a:gd name="connsiteX172" fmla="*/ 2368976 w 10718992"/>
              <a:gd name="connsiteY172" fmla="*/ 2845800 h 6164238"/>
              <a:gd name="connsiteX173" fmla="*/ 2320495 w 10718992"/>
              <a:gd name="connsiteY173" fmla="*/ 2848153 h 6164238"/>
              <a:gd name="connsiteX174" fmla="*/ 2254599 w 10718992"/>
              <a:gd name="connsiteY174" fmla="*/ 2872622 h 6164238"/>
              <a:gd name="connsiteX175" fmla="*/ 2126101 w 10718992"/>
              <a:gd name="connsiteY175" fmla="*/ 2956854 h 6164238"/>
              <a:gd name="connsiteX176" fmla="*/ 2101625 w 10718992"/>
              <a:gd name="connsiteY176" fmla="*/ 2994028 h 6164238"/>
              <a:gd name="connsiteX177" fmla="*/ 2098801 w 10718992"/>
              <a:gd name="connsiteY177" fmla="*/ 2999205 h 6164238"/>
              <a:gd name="connsiteX178" fmla="*/ 2098801 w 10718992"/>
              <a:gd name="connsiteY178" fmla="*/ 2999205 h 6164238"/>
              <a:gd name="connsiteX179" fmla="*/ 2099271 w 10718992"/>
              <a:gd name="connsiteY179" fmla="*/ 2998734 h 6164238"/>
              <a:gd name="connsiteX180" fmla="*/ 2128925 w 10718992"/>
              <a:gd name="connsiteY180" fmla="*/ 2978500 h 6164238"/>
              <a:gd name="connsiteX181" fmla="*/ 2137397 w 10718992"/>
              <a:gd name="connsiteY181" fmla="*/ 2962500 h 6164238"/>
              <a:gd name="connsiteX182" fmla="*/ 2162344 w 10718992"/>
              <a:gd name="connsiteY182" fmla="*/ 2946031 h 6164238"/>
              <a:gd name="connsiteX183" fmla="*/ 2210825 w 10718992"/>
              <a:gd name="connsiteY183" fmla="*/ 2915444 h 6164238"/>
              <a:gd name="connsiteX184" fmla="*/ 2214120 w 10718992"/>
              <a:gd name="connsiteY184" fmla="*/ 2921091 h 6164238"/>
              <a:gd name="connsiteX185" fmla="*/ 2217414 w 10718992"/>
              <a:gd name="connsiteY185" fmla="*/ 2911208 h 6164238"/>
              <a:gd name="connsiteX186" fmla="*/ 2311552 w 10718992"/>
              <a:gd name="connsiteY186" fmla="*/ 2891915 h 6164238"/>
              <a:gd name="connsiteX187" fmla="*/ 2314847 w 10718992"/>
              <a:gd name="connsiteY187" fmla="*/ 2891915 h 6164238"/>
              <a:gd name="connsiteX188" fmla="*/ 2320025 w 10718992"/>
              <a:gd name="connsiteY188" fmla="*/ 2900386 h 6164238"/>
              <a:gd name="connsiteX189" fmla="*/ 2324261 w 10718992"/>
              <a:gd name="connsiteY189" fmla="*/ 2897562 h 6164238"/>
              <a:gd name="connsiteX190" fmla="*/ 2366152 w 10718992"/>
              <a:gd name="connsiteY190" fmla="*/ 2875916 h 6164238"/>
              <a:gd name="connsiteX191" fmla="*/ 2443816 w 10718992"/>
              <a:gd name="connsiteY191" fmla="*/ 2829800 h 6164238"/>
              <a:gd name="connsiteX192" fmla="*/ 2314376 w 10718992"/>
              <a:gd name="connsiteY192" fmla="*/ 2751686 h 6164238"/>
              <a:gd name="connsiteX193" fmla="*/ 2311552 w 10718992"/>
              <a:gd name="connsiteY193" fmla="*/ 2762980 h 6164238"/>
              <a:gd name="connsiteX194" fmla="*/ 2320966 w 10718992"/>
              <a:gd name="connsiteY194" fmla="*/ 2794508 h 6164238"/>
              <a:gd name="connsiteX195" fmla="*/ 2267778 w 10718992"/>
              <a:gd name="connsiteY195" fmla="*/ 2827448 h 6164238"/>
              <a:gd name="connsiteX196" fmla="*/ 2241419 w 10718992"/>
              <a:gd name="connsiteY196" fmla="*/ 2803449 h 6164238"/>
              <a:gd name="connsiteX197" fmla="*/ 2253187 w 10718992"/>
              <a:gd name="connsiteY197" fmla="*/ 2782744 h 6164238"/>
              <a:gd name="connsiteX198" fmla="*/ 2242831 w 10718992"/>
              <a:gd name="connsiteY198" fmla="*/ 2778038 h 6164238"/>
              <a:gd name="connsiteX199" fmla="*/ 2232006 w 10718992"/>
              <a:gd name="connsiteY199" fmla="*/ 2761098 h 6164238"/>
              <a:gd name="connsiteX200" fmla="*/ 2311552 w 10718992"/>
              <a:gd name="connsiteY200" fmla="*/ 2707453 h 6164238"/>
              <a:gd name="connsiteX201" fmla="*/ 2341676 w 10718992"/>
              <a:gd name="connsiteY201" fmla="*/ 2730040 h 6164238"/>
              <a:gd name="connsiteX202" fmla="*/ 2314376 w 10718992"/>
              <a:gd name="connsiteY202" fmla="*/ 2751686 h 6164238"/>
              <a:gd name="connsiteX203" fmla="*/ 2312964 w 10718992"/>
              <a:gd name="connsiteY203" fmla="*/ 2736158 h 6164238"/>
              <a:gd name="connsiteX204" fmla="*/ 2302609 w 10718992"/>
              <a:gd name="connsiteY204" fmla="*/ 2728158 h 6164238"/>
              <a:gd name="connsiteX205" fmla="*/ 2258364 w 10718992"/>
              <a:gd name="connsiteY205" fmla="*/ 2758274 h 6164238"/>
              <a:gd name="connsiteX206" fmla="*/ 2262130 w 10718992"/>
              <a:gd name="connsiteY206" fmla="*/ 2764392 h 6164238"/>
              <a:gd name="connsiteX207" fmla="*/ 2278133 w 10718992"/>
              <a:gd name="connsiteY207" fmla="*/ 2770509 h 6164238"/>
              <a:gd name="connsiteX208" fmla="*/ 2264954 w 10718992"/>
              <a:gd name="connsiteY208" fmla="*/ 2794037 h 6164238"/>
              <a:gd name="connsiteX209" fmla="*/ 2278133 w 10718992"/>
              <a:gd name="connsiteY209" fmla="*/ 2806272 h 6164238"/>
              <a:gd name="connsiteX210" fmla="*/ 2296961 w 10718992"/>
              <a:gd name="connsiteY210" fmla="*/ 2794979 h 6164238"/>
              <a:gd name="connsiteX211" fmla="*/ 2290371 w 10718992"/>
              <a:gd name="connsiteY211" fmla="*/ 2770509 h 6164238"/>
              <a:gd name="connsiteX212" fmla="*/ 2295078 w 10718992"/>
              <a:gd name="connsiteY212" fmla="*/ 2751216 h 6164238"/>
              <a:gd name="connsiteX213" fmla="*/ 2312964 w 10718992"/>
              <a:gd name="connsiteY213" fmla="*/ 2736158 h 6164238"/>
              <a:gd name="connsiteX214" fmla="*/ 2367093 w 10718992"/>
              <a:gd name="connsiteY214" fmla="*/ 2777568 h 6164238"/>
              <a:gd name="connsiteX215" fmla="*/ 2365211 w 10718992"/>
              <a:gd name="connsiteY215" fmla="*/ 2778979 h 6164238"/>
              <a:gd name="connsiteX216" fmla="*/ 2349678 w 10718992"/>
              <a:gd name="connsiteY216" fmla="*/ 2749334 h 6164238"/>
              <a:gd name="connsiteX217" fmla="*/ 2396747 w 10718992"/>
              <a:gd name="connsiteY217" fmla="*/ 2721570 h 6164238"/>
              <a:gd name="connsiteX218" fmla="*/ 2412750 w 10718992"/>
              <a:gd name="connsiteY218" fmla="*/ 2749334 h 6164238"/>
              <a:gd name="connsiteX219" fmla="*/ 2422635 w 10718992"/>
              <a:gd name="connsiteY219" fmla="*/ 2743687 h 6164238"/>
              <a:gd name="connsiteX220" fmla="*/ 2435343 w 10718992"/>
              <a:gd name="connsiteY220" fmla="*/ 2765803 h 6164238"/>
              <a:gd name="connsiteX221" fmla="*/ 2379331 w 10718992"/>
              <a:gd name="connsiteY221" fmla="*/ 2798743 h 6164238"/>
              <a:gd name="connsiteX222" fmla="*/ 2367093 w 10718992"/>
              <a:gd name="connsiteY222" fmla="*/ 2777568 h 6164238"/>
              <a:gd name="connsiteX223" fmla="*/ 2375566 w 10718992"/>
              <a:gd name="connsiteY223" fmla="*/ 2748392 h 6164238"/>
              <a:gd name="connsiteX224" fmla="*/ 2379331 w 10718992"/>
              <a:gd name="connsiteY224" fmla="*/ 2755451 h 6164238"/>
              <a:gd name="connsiteX225" fmla="*/ 2386862 w 10718992"/>
              <a:gd name="connsiteY225" fmla="*/ 2751216 h 6164238"/>
              <a:gd name="connsiteX226" fmla="*/ 2383097 w 10718992"/>
              <a:gd name="connsiteY226" fmla="*/ 2744628 h 6164238"/>
              <a:gd name="connsiteX227" fmla="*/ 2375566 w 10718992"/>
              <a:gd name="connsiteY227" fmla="*/ 2748392 h 6164238"/>
              <a:gd name="connsiteX228" fmla="*/ 2296019 w 10718992"/>
              <a:gd name="connsiteY228" fmla="*/ 2951207 h 6164238"/>
              <a:gd name="connsiteX229" fmla="*/ 2392510 w 10718992"/>
              <a:gd name="connsiteY229" fmla="*/ 2890974 h 6164238"/>
              <a:gd name="connsiteX230" fmla="*/ 2411338 w 10718992"/>
              <a:gd name="connsiteY230" fmla="*/ 2922032 h 6164238"/>
              <a:gd name="connsiteX231" fmla="*/ 2315318 w 10718992"/>
              <a:gd name="connsiteY231" fmla="*/ 2981794 h 6164238"/>
              <a:gd name="connsiteX232" fmla="*/ 2296019 w 10718992"/>
              <a:gd name="connsiteY232" fmla="*/ 2951207 h 6164238"/>
              <a:gd name="connsiteX233" fmla="*/ 2321907 w 10718992"/>
              <a:gd name="connsiteY233" fmla="*/ 2949795 h 6164238"/>
              <a:gd name="connsiteX234" fmla="*/ 2327555 w 10718992"/>
              <a:gd name="connsiteY234" fmla="*/ 2958736 h 6164238"/>
              <a:gd name="connsiteX235" fmla="*/ 2384980 w 10718992"/>
              <a:gd name="connsiteY235" fmla="*/ 2922973 h 6164238"/>
              <a:gd name="connsiteX236" fmla="*/ 2379331 w 10718992"/>
              <a:gd name="connsiteY236" fmla="*/ 2914032 h 6164238"/>
              <a:gd name="connsiteX237" fmla="*/ 2321907 w 10718992"/>
              <a:gd name="connsiteY237" fmla="*/ 2949795 h 6164238"/>
              <a:gd name="connsiteX238" fmla="*/ 2905561 w 10718992"/>
              <a:gd name="connsiteY238" fmla="*/ 2783214 h 6164238"/>
              <a:gd name="connsiteX239" fmla="*/ 2914504 w 10718992"/>
              <a:gd name="connsiteY239" fmla="*/ 2770038 h 6164238"/>
              <a:gd name="connsiteX240" fmla="*/ 2908856 w 10718992"/>
              <a:gd name="connsiteY240" fmla="*/ 2758274 h 6164238"/>
              <a:gd name="connsiteX241" fmla="*/ 2922035 w 10718992"/>
              <a:gd name="connsiteY241" fmla="*/ 2740863 h 6164238"/>
              <a:gd name="connsiteX242" fmla="*/ 2918740 w 10718992"/>
              <a:gd name="connsiteY242" fmla="*/ 2730511 h 6164238"/>
              <a:gd name="connsiteX243" fmla="*/ 2926742 w 10718992"/>
              <a:gd name="connsiteY243" fmla="*/ 2719217 h 6164238"/>
              <a:gd name="connsiteX244" fmla="*/ 2921565 w 10718992"/>
              <a:gd name="connsiteY244" fmla="*/ 2708865 h 6164238"/>
              <a:gd name="connsiteX245" fmla="*/ 2911680 w 10718992"/>
              <a:gd name="connsiteY245" fmla="*/ 2705571 h 6164238"/>
              <a:gd name="connsiteX246" fmla="*/ 2878261 w 10718992"/>
              <a:gd name="connsiteY246" fmla="*/ 2713570 h 6164238"/>
              <a:gd name="connsiteX247" fmla="*/ 2870259 w 10718992"/>
              <a:gd name="connsiteY247" fmla="*/ 2697100 h 6164238"/>
              <a:gd name="connsiteX248" fmla="*/ 2867435 w 10718992"/>
              <a:gd name="connsiteY248" fmla="*/ 2706512 h 6164238"/>
              <a:gd name="connsiteX249" fmla="*/ 2839194 w 10718992"/>
              <a:gd name="connsiteY249" fmla="*/ 2720158 h 6164238"/>
              <a:gd name="connsiteX250" fmla="*/ 2815189 w 10718992"/>
              <a:gd name="connsiteY250" fmla="*/ 2718747 h 6164238"/>
              <a:gd name="connsiteX251" fmla="*/ 2802010 w 10718992"/>
              <a:gd name="connsiteY251" fmla="*/ 2700865 h 6164238"/>
              <a:gd name="connsiteX252" fmla="*/ 2807187 w 10718992"/>
              <a:gd name="connsiteY252" fmla="*/ 2698042 h 6164238"/>
              <a:gd name="connsiteX253" fmla="*/ 2782241 w 10718992"/>
              <a:gd name="connsiteY253" fmla="*/ 2702747 h 6164238"/>
              <a:gd name="connsiteX254" fmla="*/ 2769061 w 10718992"/>
              <a:gd name="connsiteY254" fmla="*/ 2676396 h 6164238"/>
              <a:gd name="connsiteX255" fmla="*/ 2820837 w 10718992"/>
              <a:gd name="connsiteY255" fmla="*/ 2650515 h 6164238"/>
              <a:gd name="connsiteX256" fmla="*/ 2833546 w 10718992"/>
              <a:gd name="connsiteY256" fmla="*/ 2676396 h 6164238"/>
              <a:gd name="connsiteX257" fmla="*/ 2833546 w 10718992"/>
              <a:gd name="connsiteY257" fmla="*/ 2672631 h 6164238"/>
              <a:gd name="connsiteX258" fmla="*/ 2879673 w 10718992"/>
              <a:gd name="connsiteY258" fmla="*/ 2650044 h 6164238"/>
              <a:gd name="connsiteX259" fmla="*/ 2878261 w 10718992"/>
              <a:gd name="connsiteY259" fmla="*/ 2647220 h 6164238"/>
              <a:gd name="connsiteX260" fmla="*/ 2933802 w 10718992"/>
              <a:gd name="connsiteY260" fmla="*/ 2620869 h 6164238"/>
              <a:gd name="connsiteX261" fmla="*/ 2948864 w 10718992"/>
              <a:gd name="connsiteY261" fmla="*/ 2652867 h 6164238"/>
              <a:gd name="connsiteX262" fmla="*/ 2938509 w 10718992"/>
              <a:gd name="connsiteY262" fmla="*/ 2657573 h 6164238"/>
              <a:gd name="connsiteX263" fmla="*/ 2952159 w 10718992"/>
              <a:gd name="connsiteY263" fmla="*/ 2666514 h 6164238"/>
              <a:gd name="connsiteX264" fmla="*/ 2964397 w 10718992"/>
              <a:gd name="connsiteY264" fmla="*/ 2680631 h 6164238"/>
              <a:gd name="connsiteX265" fmla="*/ 2980401 w 10718992"/>
              <a:gd name="connsiteY265" fmla="*/ 2682043 h 6164238"/>
              <a:gd name="connsiteX266" fmla="*/ 2987932 w 10718992"/>
              <a:gd name="connsiteY266" fmla="*/ 2705571 h 6164238"/>
              <a:gd name="connsiteX267" fmla="*/ 2966280 w 10718992"/>
              <a:gd name="connsiteY267" fmla="*/ 2718747 h 6164238"/>
              <a:gd name="connsiteX268" fmla="*/ 2972399 w 10718992"/>
              <a:gd name="connsiteY268" fmla="*/ 2731923 h 6164238"/>
              <a:gd name="connsiteX269" fmla="*/ 2964397 w 10718992"/>
              <a:gd name="connsiteY269" fmla="*/ 2743687 h 6164238"/>
              <a:gd name="connsiteX270" fmla="*/ 2954042 w 10718992"/>
              <a:gd name="connsiteY270" fmla="*/ 2750275 h 6164238"/>
              <a:gd name="connsiteX271" fmla="*/ 2958749 w 10718992"/>
              <a:gd name="connsiteY271" fmla="*/ 2760157 h 6164238"/>
              <a:gd name="connsiteX272" fmla="*/ 2952159 w 10718992"/>
              <a:gd name="connsiteY272" fmla="*/ 2769568 h 6164238"/>
              <a:gd name="connsiteX273" fmla="*/ 2959690 w 10718992"/>
              <a:gd name="connsiteY273" fmla="*/ 2778038 h 6164238"/>
              <a:gd name="connsiteX274" fmla="*/ 2988873 w 10718992"/>
              <a:gd name="connsiteY274" fmla="*/ 2764392 h 6164238"/>
              <a:gd name="connsiteX275" fmla="*/ 2998757 w 10718992"/>
              <a:gd name="connsiteY275" fmla="*/ 2786038 h 6164238"/>
              <a:gd name="connsiteX276" fmla="*/ 2936627 w 10718992"/>
              <a:gd name="connsiteY276" fmla="*/ 2815683 h 6164238"/>
              <a:gd name="connsiteX277" fmla="*/ 2931920 w 10718992"/>
              <a:gd name="connsiteY277" fmla="*/ 2805802 h 6164238"/>
              <a:gd name="connsiteX278" fmla="*/ 2915916 w 10718992"/>
              <a:gd name="connsiteY278" fmla="*/ 2804390 h 6164238"/>
              <a:gd name="connsiteX279" fmla="*/ 2905561 w 10718992"/>
              <a:gd name="connsiteY279" fmla="*/ 2783214 h 6164238"/>
              <a:gd name="connsiteX280" fmla="*/ 2942275 w 10718992"/>
              <a:gd name="connsiteY280" fmla="*/ 2791685 h 6164238"/>
              <a:gd name="connsiteX281" fmla="*/ 2929095 w 10718992"/>
              <a:gd name="connsiteY281" fmla="*/ 2777097 h 6164238"/>
              <a:gd name="connsiteX282" fmla="*/ 2936627 w 10718992"/>
              <a:gd name="connsiteY282" fmla="*/ 2765803 h 6164238"/>
              <a:gd name="connsiteX283" fmla="*/ 2927683 w 10718992"/>
              <a:gd name="connsiteY283" fmla="*/ 2778509 h 6164238"/>
              <a:gd name="connsiteX284" fmla="*/ 2933802 w 10718992"/>
              <a:gd name="connsiteY284" fmla="*/ 2790743 h 6164238"/>
              <a:gd name="connsiteX285" fmla="*/ 2942275 w 10718992"/>
              <a:gd name="connsiteY285" fmla="*/ 2791685 h 6164238"/>
              <a:gd name="connsiteX286" fmla="*/ 2950747 w 10718992"/>
              <a:gd name="connsiteY286" fmla="*/ 2737569 h 6164238"/>
              <a:gd name="connsiteX287" fmla="*/ 2943687 w 10718992"/>
              <a:gd name="connsiteY287" fmla="*/ 2722511 h 6164238"/>
              <a:gd name="connsiteX288" fmla="*/ 2940863 w 10718992"/>
              <a:gd name="connsiteY288" fmla="*/ 2726746 h 6164238"/>
              <a:gd name="connsiteX289" fmla="*/ 2944628 w 10718992"/>
              <a:gd name="connsiteY289" fmla="*/ 2737569 h 6164238"/>
              <a:gd name="connsiteX290" fmla="*/ 2937097 w 10718992"/>
              <a:gd name="connsiteY290" fmla="*/ 2747451 h 6164238"/>
              <a:gd name="connsiteX291" fmla="*/ 2950747 w 10718992"/>
              <a:gd name="connsiteY291" fmla="*/ 2737569 h 6164238"/>
              <a:gd name="connsiteX292" fmla="*/ 2904620 w 10718992"/>
              <a:gd name="connsiteY292" fmla="*/ 2650044 h 6164238"/>
              <a:gd name="connsiteX293" fmla="*/ 2908856 w 10718992"/>
              <a:gd name="connsiteY293" fmla="*/ 2658514 h 6164238"/>
              <a:gd name="connsiteX294" fmla="*/ 2923447 w 10718992"/>
              <a:gd name="connsiteY294" fmla="*/ 2651456 h 6164238"/>
              <a:gd name="connsiteX295" fmla="*/ 2919211 w 10718992"/>
              <a:gd name="connsiteY295" fmla="*/ 2642985 h 6164238"/>
              <a:gd name="connsiteX296" fmla="*/ 2904620 w 10718992"/>
              <a:gd name="connsiteY296" fmla="*/ 2650044 h 6164238"/>
              <a:gd name="connsiteX297" fmla="*/ 2799186 w 10718992"/>
              <a:gd name="connsiteY297" fmla="*/ 2685807 h 6164238"/>
              <a:gd name="connsiteX298" fmla="*/ 2809070 w 10718992"/>
              <a:gd name="connsiteY298" fmla="*/ 2683925 h 6164238"/>
              <a:gd name="connsiteX299" fmla="*/ 2811423 w 10718992"/>
              <a:gd name="connsiteY299" fmla="*/ 2682513 h 6164238"/>
              <a:gd name="connsiteX300" fmla="*/ 2806246 w 10718992"/>
              <a:gd name="connsiteY300" fmla="*/ 2672631 h 6164238"/>
              <a:gd name="connsiteX301" fmla="*/ 2794949 w 10718992"/>
              <a:gd name="connsiteY301" fmla="*/ 2678278 h 6164238"/>
              <a:gd name="connsiteX302" fmla="*/ 2799186 w 10718992"/>
              <a:gd name="connsiteY302" fmla="*/ 2685807 h 6164238"/>
              <a:gd name="connsiteX303" fmla="*/ 2850020 w 10718992"/>
              <a:gd name="connsiteY303" fmla="*/ 2699924 h 6164238"/>
              <a:gd name="connsiteX304" fmla="*/ 2834487 w 10718992"/>
              <a:gd name="connsiteY304" fmla="*/ 2698983 h 6164238"/>
              <a:gd name="connsiteX305" fmla="*/ 2829780 w 10718992"/>
              <a:gd name="connsiteY305" fmla="*/ 2701336 h 6164238"/>
              <a:gd name="connsiteX306" fmla="*/ 2831663 w 10718992"/>
              <a:gd name="connsiteY306" fmla="*/ 2704159 h 6164238"/>
              <a:gd name="connsiteX307" fmla="*/ 2841547 w 10718992"/>
              <a:gd name="connsiteY307" fmla="*/ 2704630 h 6164238"/>
              <a:gd name="connsiteX308" fmla="*/ 2849549 w 10718992"/>
              <a:gd name="connsiteY308" fmla="*/ 2700865 h 6164238"/>
              <a:gd name="connsiteX309" fmla="*/ 2850020 w 10718992"/>
              <a:gd name="connsiteY309" fmla="*/ 2699924 h 6164238"/>
              <a:gd name="connsiteX310" fmla="*/ 2855197 w 10718992"/>
              <a:gd name="connsiteY310" fmla="*/ 2682983 h 6164238"/>
              <a:gd name="connsiteX311" fmla="*/ 2868377 w 10718992"/>
              <a:gd name="connsiteY311" fmla="*/ 2675454 h 6164238"/>
              <a:gd name="connsiteX312" fmla="*/ 2866965 w 10718992"/>
              <a:gd name="connsiteY312" fmla="*/ 2670749 h 6164238"/>
              <a:gd name="connsiteX313" fmla="*/ 2854727 w 10718992"/>
              <a:gd name="connsiteY313" fmla="*/ 2676866 h 6164238"/>
              <a:gd name="connsiteX314" fmla="*/ 2854727 w 10718992"/>
              <a:gd name="connsiteY314" fmla="*/ 2683925 h 6164238"/>
              <a:gd name="connsiteX315" fmla="*/ 2855197 w 10718992"/>
              <a:gd name="connsiteY315" fmla="*/ 2682983 h 6164238"/>
              <a:gd name="connsiteX316" fmla="*/ 2893323 w 10718992"/>
              <a:gd name="connsiteY316" fmla="*/ 2678278 h 6164238"/>
              <a:gd name="connsiteX317" fmla="*/ 2890970 w 10718992"/>
              <a:gd name="connsiteY317" fmla="*/ 2673572 h 6164238"/>
              <a:gd name="connsiteX318" fmla="*/ 2891911 w 10718992"/>
              <a:gd name="connsiteY318" fmla="*/ 2676866 h 6164238"/>
              <a:gd name="connsiteX319" fmla="*/ 2873084 w 10718992"/>
              <a:gd name="connsiteY319" fmla="*/ 2687219 h 6164238"/>
              <a:gd name="connsiteX320" fmla="*/ 2873084 w 10718992"/>
              <a:gd name="connsiteY320" fmla="*/ 2687689 h 6164238"/>
              <a:gd name="connsiteX321" fmla="*/ 2893323 w 10718992"/>
              <a:gd name="connsiteY321" fmla="*/ 2678278 h 6164238"/>
              <a:gd name="connsiteX322" fmla="*/ 2940392 w 10718992"/>
              <a:gd name="connsiteY322" fmla="*/ 2696160 h 6164238"/>
              <a:gd name="connsiteX323" fmla="*/ 2949335 w 10718992"/>
              <a:gd name="connsiteY323" fmla="*/ 2714512 h 6164238"/>
              <a:gd name="connsiteX324" fmla="*/ 2947923 w 10718992"/>
              <a:gd name="connsiteY324" fmla="*/ 2716394 h 6164238"/>
              <a:gd name="connsiteX325" fmla="*/ 2965339 w 10718992"/>
              <a:gd name="connsiteY325" fmla="*/ 2706041 h 6164238"/>
              <a:gd name="connsiteX326" fmla="*/ 2962515 w 10718992"/>
              <a:gd name="connsiteY326" fmla="*/ 2697571 h 6164238"/>
              <a:gd name="connsiteX327" fmla="*/ 2948864 w 10718992"/>
              <a:gd name="connsiteY327" fmla="*/ 2696630 h 6164238"/>
              <a:gd name="connsiteX328" fmla="*/ 2934744 w 10718992"/>
              <a:gd name="connsiteY328" fmla="*/ 2680160 h 6164238"/>
              <a:gd name="connsiteX329" fmla="*/ 2928625 w 10718992"/>
              <a:gd name="connsiteY329" fmla="*/ 2676396 h 6164238"/>
              <a:gd name="connsiteX330" fmla="*/ 2893323 w 10718992"/>
              <a:gd name="connsiteY330" fmla="*/ 2693336 h 6164238"/>
              <a:gd name="connsiteX331" fmla="*/ 2894735 w 10718992"/>
              <a:gd name="connsiteY331" fmla="*/ 2696630 h 6164238"/>
              <a:gd name="connsiteX332" fmla="*/ 2921094 w 10718992"/>
              <a:gd name="connsiteY332" fmla="*/ 2690042 h 6164238"/>
              <a:gd name="connsiteX333" fmla="*/ 2940392 w 10718992"/>
              <a:gd name="connsiteY333" fmla="*/ 2696160 h 6164238"/>
              <a:gd name="connsiteX334" fmla="*/ 3005818 w 10718992"/>
              <a:gd name="connsiteY334" fmla="*/ 2742746 h 6164238"/>
              <a:gd name="connsiteX335" fmla="*/ 2990756 w 10718992"/>
              <a:gd name="connsiteY335" fmla="*/ 2709806 h 6164238"/>
              <a:gd name="connsiteX336" fmla="*/ 3046768 w 10718992"/>
              <a:gd name="connsiteY336" fmla="*/ 2684395 h 6164238"/>
              <a:gd name="connsiteX337" fmla="*/ 3061830 w 10718992"/>
              <a:gd name="connsiteY337" fmla="*/ 2717335 h 6164238"/>
              <a:gd name="connsiteX338" fmla="*/ 3005818 w 10718992"/>
              <a:gd name="connsiteY338" fmla="*/ 2742746 h 6164238"/>
              <a:gd name="connsiteX339" fmla="*/ 3015702 w 10718992"/>
              <a:gd name="connsiteY339" fmla="*/ 2712159 h 6164238"/>
              <a:gd name="connsiteX340" fmla="*/ 3019938 w 10718992"/>
              <a:gd name="connsiteY340" fmla="*/ 2722041 h 6164238"/>
              <a:gd name="connsiteX341" fmla="*/ 3035942 w 10718992"/>
              <a:gd name="connsiteY341" fmla="*/ 2714982 h 6164238"/>
              <a:gd name="connsiteX342" fmla="*/ 3031706 w 10718992"/>
              <a:gd name="connsiteY342" fmla="*/ 2705100 h 6164238"/>
              <a:gd name="connsiteX343" fmla="*/ 3015702 w 10718992"/>
              <a:gd name="connsiteY343" fmla="*/ 2712159 h 6164238"/>
              <a:gd name="connsiteX344" fmla="*/ 4231491 w 10718992"/>
              <a:gd name="connsiteY344" fmla="*/ 2263708 h 6164238"/>
              <a:gd name="connsiteX345" fmla="*/ 4228667 w 10718992"/>
              <a:gd name="connsiteY345" fmla="*/ 2249591 h 6164238"/>
              <a:gd name="connsiteX346" fmla="*/ 4168419 w 10718992"/>
              <a:gd name="connsiteY346" fmla="*/ 2261355 h 6164238"/>
              <a:gd name="connsiteX347" fmla="*/ 4161829 w 10718992"/>
              <a:gd name="connsiteY347" fmla="*/ 2230769 h 6164238"/>
              <a:gd name="connsiteX348" fmla="*/ 4244671 w 10718992"/>
              <a:gd name="connsiteY348" fmla="*/ 2214299 h 6164238"/>
              <a:gd name="connsiteX349" fmla="*/ 4236198 w 10718992"/>
              <a:gd name="connsiteY349" fmla="*/ 2239239 h 6164238"/>
              <a:gd name="connsiteX350" fmla="*/ 4271970 w 10718992"/>
              <a:gd name="connsiteY350" fmla="*/ 2232651 h 6164238"/>
              <a:gd name="connsiteX351" fmla="*/ 4276677 w 10718992"/>
              <a:gd name="connsiteY351" fmla="*/ 2257120 h 6164238"/>
              <a:gd name="connsiteX352" fmla="*/ 4231491 w 10718992"/>
              <a:gd name="connsiteY352" fmla="*/ 2263708 h 6164238"/>
              <a:gd name="connsiteX353" fmla="*/ 4216900 w 10718992"/>
              <a:gd name="connsiteY353" fmla="*/ 2233121 h 6164238"/>
              <a:gd name="connsiteX354" fmla="*/ 4185834 w 10718992"/>
              <a:gd name="connsiteY354" fmla="*/ 2239239 h 6164238"/>
              <a:gd name="connsiteX355" fmla="*/ 4186776 w 10718992"/>
              <a:gd name="connsiteY355" fmla="*/ 2244415 h 6164238"/>
              <a:gd name="connsiteX356" fmla="*/ 4214546 w 10718992"/>
              <a:gd name="connsiteY356" fmla="*/ 2238768 h 6164238"/>
              <a:gd name="connsiteX357" fmla="*/ 4216900 w 10718992"/>
              <a:gd name="connsiteY357" fmla="*/ 2233121 h 6164238"/>
              <a:gd name="connsiteX358" fmla="*/ 4322805 w 10718992"/>
              <a:gd name="connsiteY358" fmla="*/ 2249121 h 6164238"/>
              <a:gd name="connsiteX359" fmla="*/ 4318569 w 10718992"/>
              <a:gd name="connsiteY359" fmla="*/ 2224651 h 6164238"/>
              <a:gd name="connsiteX360" fmla="*/ 4273853 w 10718992"/>
              <a:gd name="connsiteY360" fmla="*/ 2232651 h 6164238"/>
              <a:gd name="connsiteX361" fmla="*/ 4278089 w 10718992"/>
              <a:gd name="connsiteY361" fmla="*/ 2254767 h 6164238"/>
              <a:gd name="connsiteX362" fmla="*/ 4322805 w 10718992"/>
              <a:gd name="connsiteY362" fmla="*/ 2249121 h 6164238"/>
              <a:gd name="connsiteX363" fmla="*/ 4320922 w 10718992"/>
              <a:gd name="connsiteY363" fmla="*/ 2249591 h 6164238"/>
              <a:gd name="connsiteX364" fmla="*/ 4327512 w 10718992"/>
              <a:gd name="connsiteY364" fmla="*/ 2284884 h 6164238"/>
              <a:gd name="connsiteX365" fmla="*/ 4244671 w 10718992"/>
              <a:gd name="connsiteY365" fmla="*/ 2299942 h 6164238"/>
              <a:gd name="connsiteX366" fmla="*/ 4239022 w 10718992"/>
              <a:gd name="connsiteY366" fmla="*/ 2271708 h 6164238"/>
              <a:gd name="connsiteX367" fmla="*/ 4260203 w 10718992"/>
              <a:gd name="connsiteY367" fmla="*/ 2267002 h 6164238"/>
              <a:gd name="connsiteX368" fmla="*/ 4258791 w 10718992"/>
              <a:gd name="connsiteY368" fmla="*/ 2260885 h 6164238"/>
              <a:gd name="connsiteX369" fmla="*/ 4320922 w 10718992"/>
              <a:gd name="connsiteY369" fmla="*/ 2249591 h 6164238"/>
              <a:gd name="connsiteX370" fmla="*/ 4303507 w 10718992"/>
              <a:gd name="connsiteY370" fmla="*/ 2276414 h 6164238"/>
              <a:gd name="connsiteX371" fmla="*/ 4301624 w 10718992"/>
              <a:gd name="connsiteY371" fmla="*/ 2266532 h 6164238"/>
              <a:gd name="connsiteX372" fmla="*/ 4282796 w 10718992"/>
              <a:gd name="connsiteY372" fmla="*/ 2270296 h 6164238"/>
              <a:gd name="connsiteX373" fmla="*/ 4284208 w 10718992"/>
              <a:gd name="connsiteY373" fmla="*/ 2276414 h 6164238"/>
              <a:gd name="connsiteX374" fmla="*/ 4263027 w 10718992"/>
              <a:gd name="connsiteY374" fmla="*/ 2280178 h 6164238"/>
              <a:gd name="connsiteX375" fmla="*/ 4263498 w 10718992"/>
              <a:gd name="connsiteY375" fmla="*/ 2283472 h 6164238"/>
              <a:gd name="connsiteX376" fmla="*/ 4303507 w 10718992"/>
              <a:gd name="connsiteY376" fmla="*/ 2276414 h 6164238"/>
              <a:gd name="connsiteX377" fmla="*/ 6526569 w 10718992"/>
              <a:gd name="connsiteY377" fmla="*/ 2964383 h 6164238"/>
              <a:gd name="connsiteX378" fmla="*/ 6524215 w 10718992"/>
              <a:gd name="connsiteY378" fmla="*/ 2973794 h 6164238"/>
              <a:gd name="connsiteX379" fmla="*/ 6565166 w 10718992"/>
              <a:gd name="connsiteY379" fmla="*/ 2986029 h 6164238"/>
              <a:gd name="connsiteX380" fmla="*/ 6549162 w 10718992"/>
              <a:gd name="connsiteY380" fmla="*/ 3018498 h 6164238"/>
              <a:gd name="connsiteX381" fmla="*/ 6505858 w 10718992"/>
              <a:gd name="connsiteY381" fmla="*/ 3005322 h 6164238"/>
              <a:gd name="connsiteX382" fmla="*/ 6479500 w 10718992"/>
              <a:gd name="connsiteY382" fmla="*/ 2998734 h 6164238"/>
              <a:gd name="connsiteX383" fmla="*/ 6482795 w 10718992"/>
              <a:gd name="connsiteY383" fmla="*/ 2985558 h 6164238"/>
              <a:gd name="connsiteX384" fmla="*/ 6471498 w 10718992"/>
              <a:gd name="connsiteY384" fmla="*/ 2982735 h 6164238"/>
              <a:gd name="connsiteX385" fmla="*/ 6479029 w 10718992"/>
              <a:gd name="connsiteY385" fmla="*/ 2952619 h 6164238"/>
              <a:gd name="connsiteX386" fmla="*/ 6526569 w 10718992"/>
              <a:gd name="connsiteY386" fmla="*/ 2964383 h 6164238"/>
              <a:gd name="connsiteX387" fmla="*/ 6493150 w 10718992"/>
              <a:gd name="connsiteY387" fmla="*/ 2975206 h 6164238"/>
              <a:gd name="connsiteX388" fmla="*/ 6503505 w 10718992"/>
              <a:gd name="connsiteY388" fmla="*/ 2977559 h 6164238"/>
              <a:gd name="connsiteX389" fmla="*/ 6504917 w 10718992"/>
              <a:gd name="connsiteY389" fmla="*/ 2972382 h 6164238"/>
              <a:gd name="connsiteX390" fmla="*/ 6494562 w 10718992"/>
              <a:gd name="connsiteY390" fmla="*/ 2970029 h 6164238"/>
              <a:gd name="connsiteX391" fmla="*/ 6493150 w 10718992"/>
              <a:gd name="connsiteY391" fmla="*/ 2975206 h 6164238"/>
              <a:gd name="connsiteX392" fmla="*/ 6503505 w 10718992"/>
              <a:gd name="connsiteY392" fmla="*/ 2980853 h 6164238"/>
              <a:gd name="connsiteX393" fmla="*/ 6501152 w 10718992"/>
              <a:gd name="connsiteY393" fmla="*/ 2990734 h 6164238"/>
              <a:gd name="connsiteX394" fmla="*/ 6509624 w 10718992"/>
              <a:gd name="connsiteY394" fmla="*/ 2992617 h 6164238"/>
              <a:gd name="connsiteX395" fmla="*/ 6536453 w 10718992"/>
              <a:gd name="connsiteY395" fmla="*/ 3000616 h 6164238"/>
              <a:gd name="connsiteX396" fmla="*/ 6541160 w 10718992"/>
              <a:gd name="connsiteY396" fmla="*/ 2991205 h 6164238"/>
              <a:gd name="connsiteX397" fmla="*/ 6503505 w 10718992"/>
              <a:gd name="connsiteY397" fmla="*/ 2980853 h 6164238"/>
              <a:gd name="connsiteX398" fmla="*/ 6948777 w 10718992"/>
              <a:gd name="connsiteY398" fmla="*/ 2917797 h 6164238"/>
              <a:gd name="connsiteX399" fmla="*/ 6998199 w 10718992"/>
              <a:gd name="connsiteY399" fmla="*/ 2937090 h 6164238"/>
              <a:gd name="connsiteX400" fmla="*/ 6989256 w 10718992"/>
              <a:gd name="connsiteY400" fmla="*/ 2962971 h 6164238"/>
              <a:gd name="connsiteX401" fmla="*/ 6936068 w 10718992"/>
              <a:gd name="connsiteY401" fmla="*/ 2954971 h 6164238"/>
              <a:gd name="connsiteX402" fmla="*/ 6948777 w 10718992"/>
              <a:gd name="connsiteY402" fmla="*/ 2917797 h 6164238"/>
              <a:gd name="connsiteX403" fmla="*/ 6960073 w 10718992"/>
              <a:gd name="connsiteY403" fmla="*/ 2945560 h 6164238"/>
              <a:gd name="connsiteX404" fmla="*/ 6973723 w 10718992"/>
              <a:gd name="connsiteY404" fmla="*/ 2947442 h 6164238"/>
              <a:gd name="connsiteX405" fmla="*/ 6975606 w 10718992"/>
              <a:gd name="connsiteY405" fmla="*/ 2941795 h 6164238"/>
              <a:gd name="connsiteX406" fmla="*/ 6963368 w 10718992"/>
              <a:gd name="connsiteY406" fmla="*/ 2937090 h 6164238"/>
              <a:gd name="connsiteX407" fmla="*/ 6960073 w 10718992"/>
              <a:gd name="connsiteY407" fmla="*/ 2945560 h 6164238"/>
              <a:gd name="connsiteX408" fmla="*/ 6851815 w 10718992"/>
              <a:gd name="connsiteY408" fmla="*/ 3251429 h 6164238"/>
              <a:gd name="connsiteX409" fmla="*/ 6904061 w 10718992"/>
              <a:gd name="connsiteY409" fmla="*/ 3269781 h 6164238"/>
              <a:gd name="connsiteX410" fmla="*/ 6893235 w 10718992"/>
              <a:gd name="connsiteY410" fmla="*/ 3300368 h 6164238"/>
              <a:gd name="connsiteX411" fmla="*/ 6837694 w 10718992"/>
              <a:gd name="connsiteY411" fmla="*/ 3281074 h 6164238"/>
              <a:gd name="connsiteX412" fmla="*/ 6851815 w 10718992"/>
              <a:gd name="connsiteY412" fmla="*/ 3251429 h 6164238"/>
              <a:gd name="connsiteX413" fmla="*/ 6860758 w 10718992"/>
              <a:gd name="connsiteY413" fmla="*/ 3275428 h 6164238"/>
              <a:gd name="connsiteX414" fmla="*/ 6880056 w 10718992"/>
              <a:gd name="connsiteY414" fmla="*/ 3282016 h 6164238"/>
              <a:gd name="connsiteX415" fmla="*/ 6882409 w 10718992"/>
              <a:gd name="connsiteY415" fmla="*/ 3275428 h 6164238"/>
              <a:gd name="connsiteX416" fmla="*/ 6863582 w 10718992"/>
              <a:gd name="connsiteY416" fmla="*/ 3268839 h 6164238"/>
              <a:gd name="connsiteX417" fmla="*/ 6860758 w 10718992"/>
              <a:gd name="connsiteY417" fmla="*/ 3275428 h 6164238"/>
              <a:gd name="connsiteX418" fmla="*/ 7593620 w 10718992"/>
              <a:gd name="connsiteY418" fmla="*/ 2908856 h 6164238"/>
              <a:gd name="connsiteX419" fmla="*/ 7615742 w 10718992"/>
              <a:gd name="connsiteY419" fmla="*/ 2921091 h 6164238"/>
              <a:gd name="connsiteX420" fmla="*/ 7594091 w 10718992"/>
              <a:gd name="connsiteY420" fmla="*/ 2966265 h 6164238"/>
              <a:gd name="connsiteX421" fmla="*/ 7558319 w 10718992"/>
              <a:gd name="connsiteY421" fmla="*/ 2949325 h 6164238"/>
              <a:gd name="connsiteX422" fmla="*/ 7540432 w 10718992"/>
              <a:gd name="connsiteY422" fmla="*/ 2922032 h 6164238"/>
              <a:gd name="connsiteX423" fmla="*/ 7537138 w 10718992"/>
              <a:gd name="connsiteY423" fmla="*/ 2898974 h 6164238"/>
              <a:gd name="connsiteX424" fmla="*/ 7558319 w 10718992"/>
              <a:gd name="connsiteY424" fmla="*/ 2901327 h 6164238"/>
              <a:gd name="connsiteX425" fmla="*/ 7589384 w 10718992"/>
              <a:gd name="connsiteY425" fmla="*/ 2908385 h 6164238"/>
              <a:gd name="connsiteX426" fmla="*/ 7593620 w 10718992"/>
              <a:gd name="connsiteY426" fmla="*/ 2908856 h 6164238"/>
              <a:gd name="connsiteX427" fmla="*/ 7591737 w 10718992"/>
              <a:gd name="connsiteY427" fmla="*/ 2923914 h 6164238"/>
              <a:gd name="connsiteX428" fmla="*/ 7554553 w 10718992"/>
              <a:gd name="connsiteY428" fmla="*/ 2914503 h 6164238"/>
              <a:gd name="connsiteX429" fmla="*/ 7557847 w 10718992"/>
              <a:gd name="connsiteY429" fmla="*/ 2921091 h 6164238"/>
              <a:gd name="connsiteX430" fmla="*/ 7571968 w 10718992"/>
              <a:gd name="connsiteY430" fmla="*/ 2942266 h 6164238"/>
              <a:gd name="connsiteX431" fmla="*/ 7580911 w 10718992"/>
              <a:gd name="connsiteY431" fmla="*/ 2946501 h 6164238"/>
              <a:gd name="connsiteX432" fmla="*/ 7591737 w 10718992"/>
              <a:gd name="connsiteY432" fmla="*/ 2923914 h 6164238"/>
              <a:gd name="connsiteX433" fmla="*/ 7922631 w 10718992"/>
              <a:gd name="connsiteY433" fmla="*/ 2991205 h 6164238"/>
              <a:gd name="connsiteX434" fmla="*/ 7932516 w 10718992"/>
              <a:gd name="connsiteY434" fmla="*/ 3008616 h 6164238"/>
              <a:gd name="connsiteX435" fmla="*/ 7906628 w 10718992"/>
              <a:gd name="connsiteY435" fmla="*/ 3055202 h 6164238"/>
              <a:gd name="connsiteX436" fmla="*/ 7867090 w 10718992"/>
              <a:gd name="connsiteY436" fmla="*/ 3057084 h 6164238"/>
              <a:gd name="connsiteX437" fmla="*/ 7863795 w 10718992"/>
              <a:gd name="connsiteY437" fmla="*/ 3055673 h 6164238"/>
              <a:gd name="connsiteX438" fmla="*/ 7854381 w 10718992"/>
              <a:gd name="connsiteY438" fmla="*/ 3050967 h 6164238"/>
              <a:gd name="connsiteX439" fmla="*/ 7822845 w 10718992"/>
              <a:gd name="connsiteY439" fmla="*/ 3026027 h 6164238"/>
              <a:gd name="connsiteX440" fmla="*/ 7820021 w 10718992"/>
              <a:gd name="connsiteY440" fmla="*/ 3004381 h 6164238"/>
              <a:gd name="connsiteX441" fmla="*/ 7838848 w 10718992"/>
              <a:gd name="connsiteY441" fmla="*/ 2970500 h 6164238"/>
              <a:gd name="connsiteX442" fmla="*/ 7873209 w 10718992"/>
              <a:gd name="connsiteY442" fmla="*/ 2950266 h 6164238"/>
              <a:gd name="connsiteX443" fmla="*/ 7880269 w 10718992"/>
              <a:gd name="connsiteY443" fmla="*/ 2954501 h 6164238"/>
              <a:gd name="connsiteX444" fmla="*/ 7922631 w 10718992"/>
              <a:gd name="connsiteY444" fmla="*/ 2991205 h 6164238"/>
              <a:gd name="connsiteX445" fmla="*/ 7911335 w 10718992"/>
              <a:gd name="connsiteY445" fmla="*/ 3002969 h 6164238"/>
              <a:gd name="connsiteX446" fmla="*/ 7904745 w 10718992"/>
              <a:gd name="connsiteY446" fmla="*/ 2992146 h 6164238"/>
              <a:gd name="connsiteX447" fmla="*/ 7878857 w 10718992"/>
              <a:gd name="connsiteY447" fmla="*/ 2969088 h 6164238"/>
              <a:gd name="connsiteX448" fmla="*/ 7855322 w 10718992"/>
              <a:gd name="connsiteY448" fmla="*/ 2982735 h 6164238"/>
              <a:gd name="connsiteX449" fmla="*/ 7838378 w 10718992"/>
              <a:gd name="connsiteY449" fmla="*/ 3014263 h 6164238"/>
              <a:gd name="connsiteX450" fmla="*/ 7839320 w 10718992"/>
              <a:gd name="connsiteY450" fmla="*/ 3024145 h 6164238"/>
              <a:gd name="connsiteX451" fmla="*/ 7863795 w 10718992"/>
              <a:gd name="connsiteY451" fmla="*/ 3042026 h 6164238"/>
              <a:gd name="connsiteX452" fmla="*/ 7890154 w 10718992"/>
              <a:gd name="connsiteY452" fmla="*/ 3040614 h 6164238"/>
              <a:gd name="connsiteX453" fmla="*/ 7911335 w 10718992"/>
              <a:gd name="connsiteY453" fmla="*/ 3002969 h 6164238"/>
              <a:gd name="connsiteX454" fmla="*/ 5389385 w 10718992"/>
              <a:gd name="connsiteY454" fmla="*/ 2509344 h 6164238"/>
              <a:gd name="connsiteX455" fmla="*/ 5388915 w 10718992"/>
              <a:gd name="connsiteY455" fmla="*/ 2539931 h 6164238"/>
              <a:gd name="connsiteX456" fmla="*/ 5329608 w 10718992"/>
              <a:gd name="connsiteY456" fmla="*/ 2538990 h 6164238"/>
              <a:gd name="connsiteX457" fmla="*/ 5329608 w 10718992"/>
              <a:gd name="connsiteY457" fmla="*/ 2507462 h 6164238"/>
              <a:gd name="connsiteX458" fmla="*/ 5366321 w 10718992"/>
              <a:gd name="connsiteY458" fmla="*/ 2503698 h 6164238"/>
              <a:gd name="connsiteX459" fmla="*/ 5353142 w 10718992"/>
              <a:gd name="connsiteY459" fmla="*/ 2474522 h 6164238"/>
              <a:gd name="connsiteX460" fmla="*/ 5411507 w 10718992"/>
              <a:gd name="connsiteY460" fmla="*/ 2475463 h 6164238"/>
              <a:gd name="connsiteX461" fmla="*/ 5411037 w 10718992"/>
              <a:gd name="connsiteY461" fmla="*/ 2509344 h 6164238"/>
              <a:gd name="connsiteX462" fmla="*/ 5389385 w 10718992"/>
              <a:gd name="connsiteY462" fmla="*/ 2509344 h 6164238"/>
              <a:gd name="connsiteX463" fmla="*/ 5380913 w 10718992"/>
              <a:gd name="connsiteY463" fmla="*/ 2487698 h 6164238"/>
              <a:gd name="connsiteX464" fmla="*/ 5384678 w 10718992"/>
              <a:gd name="connsiteY464" fmla="*/ 2496169 h 6164238"/>
              <a:gd name="connsiteX465" fmla="*/ 5391268 w 10718992"/>
              <a:gd name="connsiteY465" fmla="*/ 2496169 h 6164238"/>
              <a:gd name="connsiteX466" fmla="*/ 5391268 w 10718992"/>
              <a:gd name="connsiteY466" fmla="*/ 2487698 h 6164238"/>
              <a:gd name="connsiteX467" fmla="*/ 5380913 w 10718992"/>
              <a:gd name="connsiteY467" fmla="*/ 2487698 h 6164238"/>
              <a:gd name="connsiteX468" fmla="*/ 5369145 w 10718992"/>
              <a:gd name="connsiteY468" fmla="*/ 2516403 h 6164238"/>
              <a:gd name="connsiteX469" fmla="*/ 5350318 w 10718992"/>
              <a:gd name="connsiteY469" fmla="*/ 2518285 h 6164238"/>
              <a:gd name="connsiteX470" fmla="*/ 5350318 w 10718992"/>
              <a:gd name="connsiteY470" fmla="*/ 2526285 h 6164238"/>
              <a:gd name="connsiteX471" fmla="*/ 5368675 w 10718992"/>
              <a:gd name="connsiteY471" fmla="*/ 2526285 h 6164238"/>
              <a:gd name="connsiteX472" fmla="*/ 5369145 w 10718992"/>
              <a:gd name="connsiteY472" fmla="*/ 2516403 h 6164238"/>
              <a:gd name="connsiteX473" fmla="*/ 5145098 w 10718992"/>
              <a:gd name="connsiteY473" fmla="*/ 1635031 h 6164238"/>
              <a:gd name="connsiteX474" fmla="*/ 5144627 w 10718992"/>
              <a:gd name="connsiteY474" fmla="*/ 1611502 h 6164238"/>
              <a:gd name="connsiteX475" fmla="*/ 5172398 w 10718992"/>
              <a:gd name="connsiteY475" fmla="*/ 1611032 h 6164238"/>
              <a:gd name="connsiteX476" fmla="*/ 5171927 w 10718992"/>
              <a:gd name="connsiteY476" fmla="*/ 1590327 h 6164238"/>
              <a:gd name="connsiteX477" fmla="*/ 5247237 w 10718992"/>
              <a:gd name="connsiteY477" fmla="*/ 1589386 h 6164238"/>
              <a:gd name="connsiteX478" fmla="*/ 5247237 w 10718992"/>
              <a:gd name="connsiteY478" fmla="*/ 1581386 h 6164238"/>
              <a:gd name="connsiteX479" fmla="*/ 5303720 w 10718992"/>
              <a:gd name="connsiteY479" fmla="*/ 1581386 h 6164238"/>
              <a:gd name="connsiteX480" fmla="*/ 5303720 w 10718992"/>
              <a:gd name="connsiteY480" fmla="*/ 1609150 h 6164238"/>
              <a:gd name="connsiteX481" fmla="*/ 5248179 w 10718992"/>
              <a:gd name="connsiteY481" fmla="*/ 1609150 h 6164238"/>
              <a:gd name="connsiteX482" fmla="*/ 5248179 w 10718992"/>
              <a:gd name="connsiteY482" fmla="*/ 1625149 h 6164238"/>
              <a:gd name="connsiteX483" fmla="*/ 5211936 w 10718992"/>
              <a:gd name="connsiteY483" fmla="*/ 1625619 h 6164238"/>
              <a:gd name="connsiteX484" fmla="*/ 5211936 w 10718992"/>
              <a:gd name="connsiteY484" fmla="*/ 1639266 h 6164238"/>
              <a:gd name="connsiteX485" fmla="*/ 5145098 w 10718992"/>
              <a:gd name="connsiteY485" fmla="*/ 1635031 h 6164238"/>
              <a:gd name="connsiteX486" fmla="*/ 5271242 w 10718992"/>
              <a:gd name="connsiteY486" fmla="*/ 1594091 h 6164238"/>
              <a:gd name="connsiteX487" fmla="*/ 5271242 w 10718992"/>
              <a:gd name="connsiteY487" fmla="*/ 1595973 h 6164238"/>
              <a:gd name="connsiteX488" fmla="*/ 5279714 w 10718992"/>
              <a:gd name="connsiteY488" fmla="*/ 1595973 h 6164238"/>
              <a:gd name="connsiteX489" fmla="*/ 5279714 w 10718992"/>
              <a:gd name="connsiteY489" fmla="*/ 1594091 h 6164238"/>
              <a:gd name="connsiteX490" fmla="*/ 5271242 w 10718992"/>
              <a:gd name="connsiteY490" fmla="*/ 1594091 h 6164238"/>
              <a:gd name="connsiteX491" fmla="*/ 5195932 w 10718992"/>
              <a:gd name="connsiteY491" fmla="*/ 1602561 h 6164238"/>
              <a:gd name="connsiteX492" fmla="*/ 5195932 w 10718992"/>
              <a:gd name="connsiteY492" fmla="*/ 1612443 h 6164238"/>
              <a:gd name="connsiteX493" fmla="*/ 5223232 w 10718992"/>
              <a:gd name="connsiteY493" fmla="*/ 1611973 h 6164238"/>
              <a:gd name="connsiteX494" fmla="*/ 5223232 w 10718992"/>
              <a:gd name="connsiteY494" fmla="*/ 1602091 h 6164238"/>
              <a:gd name="connsiteX495" fmla="*/ 5195932 w 10718992"/>
              <a:gd name="connsiteY495" fmla="*/ 1602561 h 6164238"/>
              <a:gd name="connsiteX496" fmla="*/ 5174281 w 10718992"/>
              <a:gd name="connsiteY496" fmla="*/ 1623737 h 6164238"/>
              <a:gd name="connsiteX497" fmla="*/ 5187460 w 10718992"/>
              <a:gd name="connsiteY497" fmla="*/ 1624678 h 6164238"/>
              <a:gd name="connsiteX498" fmla="*/ 5187460 w 10718992"/>
              <a:gd name="connsiteY498" fmla="*/ 1623737 h 6164238"/>
              <a:gd name="connsiteX499" fmla="*/ 5174281 w 10718992"/>
              <a:gd name="connsiteY499" fmla="*/ 1623737 h 6164238"/>
              <a:gd name="connsiteX500" fmla="*/ 5200169 w 10718992"/>
              <a:gd name="connsiteY500" fmla="*/ 1309398 h 6164238"/>
              <a:gd name="connsiteX501" fmla="*/ 5200169 w 10718992"/>
              <a:gd name="connsiteY501" fmla="*/ 1321633 h 6164238"/>
              <a:gd name="connsiteX502" fmla="*/ 5174281 w 10718992"/>
              <a:gd name="connsiteY502" fmla="*/ 1329162 h 6164238"/>
              <a:gd name="connsiteX503" fmla="*/ 5167220 w 10718992"/>
              <a:gd name="connsiteY503" fmla="*/ 1331985 h 6164238"/>
              <a:gd name="connsiteX504" fmla="*/ 5149334 w 10718992"/>
              <a:gd name="connsiteY504" fmla="*/ 1346102 h 6164238"/>
              <a:gd name="connsiteX505" fmla="*/ 5145568 w 10718992"/>
              <a:gd name="connsiteY505" fmla="*/ 1347985 h 6164238"/>
              <a:gd name="connsiteX506" fmla="*/ 5112620 w 10718992"/>
              <a:gd name="connsiteY506" fmla="*/ 1348926 h 6164238"/>
              <a:gd name="connsiteX507" fmla="*/ 5087674 w 10718992"/>
              <a:gd name="connsiteY507" fmla="*/ 1354102 h 6164238"/>
              <a:gd name="connsiteX508" fmla="*/ 5047195 w 10718992"/>
              <a:gd name="connsiteY508" fmla="*/ 1361631 h 6164238"/>
              <a:gd name="connsiteX509" fmla="*/ 5018482 w 10718992"/>
              <a:gd name="connsiteY509" fmla="*/ 1365866 h 6164238"/>
              <a:gd name="connsiteX510" fmla="*/ 4989300 w 10718992"/>
              <a:gd name="connsiteY510" fmla="*/ 1367278 h 6164238"/>
              <a:gd name="connsiteX511" fmla="*/ 4958705 w 10718992"/>
              <a:gd name="connsiteY511" fmla="*/ 1373395 h 6164238"/>
              <a:gd name="connsiteX512" fmla="*/ 4939407 w 10718992"/>
              <a:gd name="connsiteY512" fmla="*/ 1377630 h 6164238"/>
              <a:gd name="connsiteX513" fmla="*/ 4927640 w 10718992"/>
              <a:gd name="connsiteY513" fmla="*/ 1376219 h 6164238"/>
              <a:gd name="connsiteX514" fmla="*/ 4921521 w 10718992"/>
              <a:gd name="connsiteY514" fmla="*/ 1363043 h 6164238"/>
              <a:gd name="connsiteX515" fmla="*/ 4922933 w 10718992"/>
              <a:gd name="connsiteY515" fmla="*/ 1360690 h 6164238"/>
              <a:gd name="connsiteX516" fmla="*/ 4979415 w 10718992"/>
              <a:gd name="connsiteY516" fmla="*/ 1340456 h 6164238"/>
              <a:gd name="connsiteX517" fmla="*/ 4964353 w 10718992"/>
              <a:gd name="connsiteY517" fmla="*/ 1336221 h 6164238"/>
              <a:gd name="connsiteX518" fmla="*/ 4941290 w 10718992"/>
              <a:gd name="connsiteY518" fmla="*/ 1326339 h 6164238"/>
              <a:gd name="connsiteX519" fmla="*/ 4950704 w 10718992"/>
              <a:gd name="connsiteY519" fmla="*/ 1298575 h 6164238"/>
              <a:gd name="connsiteX520" fmla="*/ 4992124 w 10718992"/>
              <a:gd name="connsiteY520" fmla="*/ 1289164 h 6164238"/>
              <a:gd name="connsiteX521" fmla="*/ 4991653 w 10718992"/>
              <a:gd name="connsiteY521" fmla="*/ 1275988 h 6164238"/>
              <a:gd name="connsiteX522" fmla="*/ 4995419 w 10718992"/>
              <a:gd name="connsiteY522" fmla="*/ 1267047 h 6164238"/>
              <a:gd name="connsiteX523" fmla="*/ 4974238 w 10718992"/>
              <a:gd name="connsiteY523" fmla="*/ 1266106 h 6164238"/>
              <a:gd name="connsiteX524" fmla="*/ 4944584 w 10718992"/>
              <a:gd name="connsiteY524" fmla="*/ 1252930 h 6164238"/>
              <a:gd name="connsiteX525" fmla="*/ 4932347 w 10718992"/>
              <a:gd name="connsiteY525" fmla="*/ 1227990 h 6164238"/>
              <a:gd name="connsiteX526" fmla="*/ 4930934 w 10718992"/>
              <a:gd name="connsiteY526" fmla="*/ 1204462 h 6164238"/>
              <a:gd name="connsiteX527" fmla="*/ 4955410 w 10718992"/>
              <a:gd name="connsiteY527" fmla="*/ 1187521 h 6164238"/>
              <a:gd name="connsiteX528" fmla="*/ 4998714 w 10718992"/>
              <a:gd name="connsiteY528" fmla="*/ 1187051 h 6164238"/>
              <a:gd name="connsiteX529" fmla="*/ 5030250 w 10718992"/>
              <a:gd name="connsiteY529" fmla="*/ 1193168 h 6164238"/>
              <a:gd name="connsiteX530" fmla="*/ 5058020 w 10718992"/>
              <a:gd name="connsiteY530" fmla="*/ 1204932 h 6164238"/>
              <a:gd name="connsiteX531" fmla="*/ 5056609 w 10718992"/>
              <a:gd name="connsiteY531" fmla="*/ 1225637 h 6164238"/>
              <a:gd name="connsiteX532" fmla="*/ 5045782 w 10718992"/>
              <a:gd name="connsiteY532" fmla="*/ 1229402 h 6164238"/>
              <a:gd name="connsiteX533" fmla="*/ 5071670 w 10718992"/>
              <a:gd name="connsiteY533" fmla="*/ 1234578 h 6164238"/>
              <a:gd name="connsiteX534" fmla="*/ 5094264 w 10718992"/>
              <a:gd name="connsiteY534" fmla="*/ 1244930 h 6164238"/>
              <a:gd name="connsiteX535" fmla="*/ 5104148 w 10718992"/>
              <a:gd name="connsiteY535" fmla="*/ 1265165 h 6164238"/>
              <a:gd name="connsiteX536" fmla="*/ 5122034 w 10718992"/>
              <a:gd name="connsiteY536" fmla="*/ 1278341 h 6164238"/>
              <a:gd name="connsiteX537" fmla="*/ 5150746 w 10718992"/>
              <a:gd name="connsiteY537" fmla="*/ 1289164 h 6164238"/>
              <a:gd name="connsiteX538" fmla="*/ 5189342 w 10718992"/>
              <a:gd name="connsiteY538" fmla="*/ 1294340 h 6164238"/>
              <a:gd name="connsiteX539" fmla="*/ 5200169 w 10718992"/>
              <a:gd name="connsiteY539" fmla="*/ 1309398 h 6164238"/>
              <a:gd name="connsiteX540" fmla="*/ 5175222 w 10718992"/>
              <a:gd name="connsiteY540" fmla="*/ 1314574 h 6164238"/>
              <a:gd name="connsiteX541" fmla="*/ 5175222 w 10718992"/>
              <a:gd name="connsiteY541" fmla="*/ 1311280 h 6164238"/>
              <a:gd name="connsiteX542" fmla="*/ 5170515 w 10718992"/>
              <a:gd name="connsiteY542" fmla="*/ 1304693 h 6164238"/>
              <a:gd name="connsiteX543" fmla="*/ 5137567 w 10718992"/>
              <a:gd name="connsiteY543" fmla="*/ 1299987 h 6164238"/>
              <a:gd name="connsiteX544" fmla="*/ 5102736 w 10718992"/>
              <a:gd name="connsiteY544" fmla="*/ 1286340 h 6164238"/>
              <a:gd name="connsiteX545" fmla="*/ 5080614 w 10718992"/>
              <a:gd name="connsiteY545" fmla="*/ 1269870 h 6164238"/>
              <a:gd name="connsiteX546" fmla="*/ 5071670 w 10718992"/>
              <a:gd name="connsiteY546" fmla="*/ 1251989 h 6164238"/>
              <a:gd name="connsiteX547" fmla="*/ 5056137 w 10718992"/>
              <a:gd name="connsiteY547" fmla="*/ 1244930 h 6164238"/>
              <a:gd name="connsiteX548" fmla="*/ 4991653 w 10718992"/>
              <a:gd name="connsiteY548" fmla="*/ 1234108 h 6164238"/>
              <a:gd name="connsiteX549" fmla="*/ 5031662 w 10718992"/>
              <a:gd name="connsiteY549" fmla="*/ 1219049 h 6164238"/>
              <a:gd name="connsiteX550" fmla="*/ 5032132 w 10718992"/>
              <a:gd name="connsiteY550" fmla="*/ 1210579 h 6164238"/>
              <a:gd name="connsiteX551" fmla="*/ 5014717 w 10718992"/>
              <a:gd name="connsiteY551" fmla="*/ 1203521 h 6164238"/>
              <a:gd name="connsiteX552" fmla="*/ 4991183 w 10718992"/>
              <a:gd name="connsiteY552" fmla="*/ 1199285 h 6164238"/>
              <a:gd name="connsiteX553" fmla="*/ 4968119 w 10718992"/>
              <a:gd name="connsiteY553" fmla="*/ 1199756 h 6164238"/>
              <a:gd name="connsiteX554" fmla="*/ 4957293 w 10718992"/>
              <a:gd name="connsiteY554" fmla="*/ 1207285 h 6164238"/>
              <a:gd name="connsiteX555" fmla="*/ 4958234 w 10718992"/>
              <a:gd name="connsiteY555" fmla="*/ 1225637 h 6164238"/>
              <a:gd name="connsiteX556" fmla="*/ 4968119 w 10718992"/>
              <a:gd name="connsiteY556" fmla="*/ 1245401 h 6164238"/>
              <a:gd name="connsiteX557" fmla="*/ 4986946 w 10718992"/>
              <a:gd name="connsiteY557" fmla="*/ 1253401 h 6164238"/>
              <a:gd name="connsiteX558" fmla="*/ 5026484 w 10718992"/>
              <a:gd name="connsiteY558" fmla="*/ 1255753 h 6164238"/>
              <a:gd name="connsiteX559" fmla="*/ 5017071 w 10718992"/>
              <a:gd name="connsiteY559" fmla="*/ 1276929 h 6164238"/>
              <a:gd name="connsiteX560" fmla="*/ 5018012 w 10718992"/>
              <a:gd name="connsiteY560" fmla="*/ 1296693 h 6164238"/>
              <a:gd name="connsiteX561" fmla="*/ 4973296 w 10718992"/>
              <a:gd name="connsiteY561" fmla="*/ 1306575 h 6164238"/>
              <a:gd name="connsiteX562" fmla="*/ 4968589 w 10718992"/>
              <a:gd name="connsiteY562" fmla="*/ 1320221 h 6164238"/>
              <a:gd name="connsiteX563" fmla="*/ 4979886 w 10718992"/>
              <a:gd name="connsiteY563" fmla="*/ 1325397 h 6164238"/>
              <a:gd name="connsiteX564" fmla="*/ 5026484 w 10718992"/>
              <a:gd name="connsiteY564" fmla="*/ 1339044 h 6164238"/>
              <a:gd name="connsiteX565" fmla="*/ 4977533 w 10718992"/>
              <a:gd name="connsiteY565" fmla="*/ 1356455 h 6164238"/>
              <a:gd name="connsiteX566" fmla="*/ 4987417 w 10718992"/>
              <a:gd name="connsiteY566" fmla="*/ 1354573 h 6164238"/>
              <a:gd name="connsiteX567" fmla="*/ 5017071 w 10718992"/>
              <a:gd name="connsiteY567" fmla="*/ 1353161 h 6164238"/>
              <a:gd name="connsiteX568" fmla="*/ 5041076 w 10718992"/>
              <a:gd name="connsiteY568" fmla="*/ 1349396 h 6164238"/>
              <a:gd name="connsiteX569" fmla="*/ 5110738 w 10718992"/>
              <a:gd name="connsiteY569" fmla="*/ 1336221 h 6164238"/>
              <a:gd name="connsiteX570" fmla="*/ 5135213 w 10718992"/>
              <a:gd name="connsiteY570" fmla="*/ 1335750 h 6164238"/>
              <a:gd name="connsiteX571" fmla="*/ 5143215 w 10718992"/>
              <a:gd name="connsiteY571" fmla="*/ 1330103 h 6164238"/>
              <a:gd name="connsiteX572" fmla="*/ 5162513 w 10718992"/>
              <a:gd name="connsiteY572" fmla="*/ 1318339 h 6164238"/>
              <a:gd name="connsiteX573" fmla="*/ 5175222 w 10718992"/>
              <a:gd name="connsiteY573" fmla="*/ 1314574 h 6164238"/>
              <a:gd name="connsiteX574" fmla="*/ 10718993 w 10718992"/>
              <a:gd name="connsiteY574" fmla="*/ 3723407 h 6164238"/>
              <a:gd name="connsiteX575" fmla="*/ 10713815 w 10718992"/>
              <a:gd name="connsiteY575" fmla="*/ 3784110 h 6164238"/>
              <a:gd name="connsiteX576" fmla="*/ 10701106 w 10718992"/>
              <a:gd name="connsiteY576" fmla="*/ 3767641 h 6164238"/>
              <a:gd name="connsiteX577" fmla="*/ 10593319 w 10718992"/>
              <a:gd name="connsiteY577" fmla="*/ 3600589 h 6164238"/>
              <a:gd name="connsiteX578" fmla="*/ 10556605 w 10718992"/>
              <a:gd name="connsiteY578" fmla="*/ 3553533 h 6164238"/>
              <a:gd name="connsiteX579" fmla="*/ 10551427 w 10718992"/>
              <a:gd name="connsiteY579" fmla="*/ 3532357 h 6164238"/>
              <a:gd name="connsiteX580" fmla="*/ 10523186 w 10718992"/>
              <a:gd name="connsiteY580" fmla="*/ 3533299 h 6164238"/>
              <a:gd name="connsiteX581" fmla="*/ 10514713 w 10718992"/>
              <a:gd name="connsiteY581" fmla="*/ 3523887 h 6164238"/>
              <a:gd name="connsiteX582" fmla="*/ 10515655 w 10718992"/>
              <a:gd name="connsiteY582" fmla="*/ 3527651 h 6164238"/>
              <a:gd name="connsiteX583" fmla="*/ 10554252 w 10718992"/>
              <a:gd name="connsiteY583" fmla="*/ 3598236 h 6164238"/>
              <a:gd name="connsiteX584" fmla="*/ 10584375 w 10718992"/>
              <a:gd name="connsiteY584" fmla="*/ 3652822 h 6164238"/>
              <a:gd name="connsiteX585" fmla="*/ 10585316 w 10718992"/>
              <a:gd name="connsiteY585" fmla="*/ 3682939 h 6164238"/>
              <a:gd name="connsiteX586" fmla="*/ 10531658 w 10718992"/>
              <a:gd name="connsiteY586" fmla="*/ 3631176 h 6164238"/>
              <a:gd name="connsiteX587" fmla="*/ 10505299 w 10718992"/>
              <a:gd name="connsiteY587" fmla="*/ 3597296 h 6164238"/>
              <a:gd name="connsiteX588" fmla="*/ 10456819 w 10718992"/>
              <a:gd name="connsiteY588" fmla="*/ 3574708 h 6164238"/>
              <a:gd name="connsiteX589" fmla="*/ 10412574 w 10718992"/>
              <a:gd name="connsiteY589" fmla="*/ 3553062 h 6164238"/>
              <a:gd name="connsiteX590" fmla="*/ 10383863 w 10718992"/>
              <a:gd name="connsiteY590" fmla="*/ 3518240 h 6164238"/>
              <a:gd name="connsiteX591" fmla="*/ 10373978 w 10718992"/>
              <a:gd name="connsiteY591" fmla="*/ 3480124 h 6164238"/>
              <a:gd name="connsiteX592" fmla="*/ 10339617 w 10718992"/>
              <a:gd name="connsiteY592" fmla="*/ 3464595 h 6164238"/>
              <a:gd name="connsiteX593" fmla="*/ 10301492 w 10718992"/>
              <a:gd name="connsiteY593" fmla="*/ 3419421 h 6164238"/>
              <a:gd name="connsiteX594" fmla="*/ 10275604 w 10718992"/>
              <a:gd name="connsiteY594" fmla="*/ 3404363 h 6164238"/>
              <a:gd name="connsiteX595" fmla="*/ 10282664 w 10718992"/>
              <a:gd name="connsiteY595" fmla="*/ 3430244 h 6164238"/>
              <a:gd name="connsiteX596" fmla="*/ 10298667 w 10718992"/>
              <a:gd name="connsiteY596" fmla="*/ 3468830 h 6164238"/>
              <a:gd name="connsiteX597" fmla="*/ 10318436 w 10718992"/>
              <a:gd name="connsiteY597" fmla="*/ 3528122 h 6164238"/>
              <a:gd name="connsiteX598" fmla="*/ 10317966 w 10718992"/>
              <a:gd name="connsiteY598" fmla="*/ 3529534 h 6164238"/>
              <a:gd name="connsiteX599" fmla="*/ 10318907 w 10718992"/>
              <a:gd name="connsiteY599" fmla="*/ 3530475 h 6164238"/>
              <a:gd name="connsiteX600" fmla="*/ 10317966 w 10718992"/>
              <a:gd name="connsiteY600" fmla="*/ 3530004 h 6164238"/>
              <a:gd name="connsiteX601" fmla="*/ 10312317 w 10718992"/>
              <a:gd name="connsiteY601" fmla="*/ 3550239 h 6164238"/>
              <a:gd name="connsiteX602" fmla="*/ 10325496 w 10718992"/>
              <a:gd name="connsiteY602" fmla="*/ 3603884 h 6164238"/>
              <a:gd name="connsiteX603" fmla="*/ 10302433 w 10718992"/>
              <a:gd name="connsiteY603" fmla="*/ 3617530 h 6164238"/>
              <a:gd name="connsiteX604" fmla="*/ 10269955 w 10718992"/>
              <a:gd name="connsiteY604" fmla="*/ 3602472 h 6164238"/>
              <a:gd name="connsiteX605" fmla="*/ 10255834 w 10718992"/>
              <a:gd name="connsiteY605" fmla="*/ 3655175 h 6164238"/>
              <a:gd name="connsiteX606" fmla="*/ 10230418 w 10718992"/>
              <a:gd name="connsiteY606" fmla="*/ 3643411 h 6164238"/>
              <a:gd name="connsiteX607" fmla="*/ 10179583 w 10718992"/>
              <a:gd name="connsiteY607" fmla="*/ 3582237 h 6164238"/>
              <a:gd name="connsiteX608" fmla="*/ 10141928 w 10718992"/>
              <a:gd name="connsiteY608" fmla="*/ 3439656 h 6164238"/>
              <a:gd name="connsiteX609" fmla="*/ 10131102 w 10718992"/>
              <a:gd name="connsiteY609" fmla="*/ 3376129 h 6164238"/>
              <a:gd name="connsiteX610" fmla="*/ 10115099 w 10718992"/>
              <a:gd name="connsiteY610" fmla="*/ 3321543 h 6164238"/>
              <a:gd name="connsiteX611" fmla="*/ 10147106 w 10718992"/>
              <a:gd name="connsiteY611" fmla="*/ 3307897 h 6164238"/>
              <a:gd name="connsiteX612" fmla="*/ 10184290 w 10718992"/>
              <a:gd name="connsiteY612" fmla="*/ 3322955 h 6164238"/>
              <a:gd name="connsiteX613" fmla="*/ 10214415 w 10718992"/>
              <a:gd name="connsiteY613" fmla="*/ 3306014 h 6164238"/>
              <a:gd name="connsiteX614" fmla="*/ 10223828 w 10718992"/>
              <a:gd name="connsiteY614" fmla="*/ 3297544 h 6164238"/>
              <a:gd name="connsiteX615" fmla="*/ 10218650 w 10718992"/>
              <a:gd name="connsiteY615" fmla="*/ 3266957 h 6164238"/>
              <a:gd name="connsiteX616" fmla="*/ 10213002 w 10718992"/>
              <a:gd name="connsiteY616" fmla="*/ 3248135 h 6164238"/>
              <a:gd name="connsiteX617" fmla="*/ 10198411 w 10718992"/>
              <a:gd name="connsiteY617" fmla="*/ 3247664 h 6164238"/>
              <a:gd name="connsiteX618" fmla="*/ 10197941 w 10718992"/>
              <a:gd name="connsiteY618" fmla="*/ 3252370 h 6164238"/>
              <a:gd name="connsiteX619" fmla="*/ 10205471 w 10718992"/>
              <a:gd name="connsiteY619" fmla="*/ 3276839 h 6164238"/>
              <a:gd name="connsiteX620" fmla="*/ 10138633 w 10718992"/>
              <a:gd name="connsiteY620" fmla="*/ 3203901 h 6164238"/>
              <a:gd name="connsiteX621" fmla="*/ 10130161 w 10718992"/>
              <a:gd name="connsiteY621" fmla="*/ 3176608 h 6164238"/>
              <a:gd name="connsiteX622" fmla="*/ 10077915 w 10718992"/>
              <a:gd name="connsiteY622" fmla="*/ 3122023 h 6164238"/>
              <a:gd name="connsiteX623" fmla="*/ 10060970 w 10718992"/>
              <a:gd name="connsiteY623" fmla="*/ 3115905 h 6164238"/>
              <a:gd name="connsiteX624" fmla="*/ 10021432 w 10718992"/>
              <a:gd name="connsiteY624" fmla="*/ 3154492 h 6164238"/>
              <a:gd name="connsiteX625" fmla="*/ 9989895 w 10718992"/>
              <a:gd name="connsiteY625" fmla="*/ 3113082 h 6164238"/>
              <a:gd name="connsiteX626" fmla="*/ 9967303 w 10718992"/>
              <a:gd name="connsiteY626" fmla="*/ 3090024 h 6164238"/>
              <a:gd name="connsiteX627" fmla="*/ 9957418 w 10718992"/>
              <a:gd name="connsiteY627" fmla="*/ 3061790 h 6164238"/>
              <a:gd name="connsiteX628" fmla="*/ 9905642 w 10718992"/>
              <a:gd name="connsiteY628" fmla="*/ 3010498 h 6164238"/>
              <a:gd name="connsiteX629" fmla="*/ 9874576 w 10718992"/>
              <a:gd name="connsiteY629" fmla="*/ 3000146 h 6164238"/>
              <a:gd name="connsiteX630" fmla="*/ 9827979 w 10718992"/>
              <a:gd name="connsiteY630" fmla="*/ 2955442 h 6164238"/>
              <a:gd name="connsiteX631" fmla="*/ 9808210 w 10718992"/>
              <a:gd name="connsiteY631" fmla="*/ 2924855 h 6164238"/>
              <a:gd name="connsiteX632" fmla="*/ 9794089 w 10718992"/>
              <a:gd name="connsiteY632" fmla="*/ 2920620 h 6164238"/>
              <a:gd name="connsiteX633" fmla="*/ 9742784 w 10718992"/>
              <a:gd name="connsiteY633" fmla="*/ 2904150 h 6164238"/>
              <a:gd name="connsiteX634" fmla="*/ 9727252 w 10718992"/>
              <a:gd name="connsiteY634" fmla="*/ 2886268 h 6164238"/>
              <a:gd name="connsiteX635" fmla="*/ 9691479 w 10718992"/>
              <a:gd name="connsiteY635" fmla="*/ 2875916 h 6164238"/>
              <a:gd name="connsiteX636" fmla="*/ 9679712 w 10718992"/>
              <a:gd name="connsiteY636" fmla="*/ 2895209 h 6164238"/>
              <a:gd name="connsiteX637" fmla="*/ 9666062 w 10718992"/>
              <a:gd name="connsiteY637" fmla="*/ 2898503 h 6164238"/>
              <a:gd name="connsiteX638" fmla="*/ 9668416 w 10718992"/>
              <a:gd name="connsiteY638" fmla="*/ 2927208 h 6164238"/>
              <a:gd name="connsiteX639" fmla="*/ 9667473 w 10718992"/>
              <a:gd name="connsiteY639" fmla="*/ 2927678 h 6164238"/>
              <a:gd name="connsiteX640" fmla="*/ 9676887 w 10718992"/>
              <a:gd name="connsiteY640" fmla="*/ 2939443 h 6164238"/>
              <a:gd name="connsiteX641" fmla="*/ 9723015 w 10718992"/>
              <a:gd name="connsiteY641" fmla="*/ 2986970 h 6164238"/>
              <a:gd name="connsiteX642" fmla="*/ 9745137 w 10718992"/>
              <a:gd name="connsiteY642" fmla="*/ 2993558 h 6164238"/>
              <a:gd name="connsiteX643" fmla="*/ 9798325 w 10718992"/>
              <a:gd name="connsiteY643" fmla="*/ 3054731 h 6164238"/>
              <a:gd name="connsiteX644" fmla="*/ 9814329 w 10718992"/>
              <a:gd name="connsiteY644" fmla="*/ 3099435 h 6164238"/>
              <a:gd name="connsiteX645" fmla="*/ 9814329 w 10718992"/>
              <a:gd name="connsiteY645" fmla="*/ 3099435 h 6164238"/>
              <a:gd name="connsiteX646" fmla="*/ 9814799 w 10718992"/>
              <a:gd name="connsiteY646" fmla="*/ 3099435 h 6164238"/>
              <a:gd name="connsiteX647" fmla="*/ 9814799 w 10718992"/>
              <a:gd name="connsiteY647" fmla="*/ 3099906 h 6164238"/>
              <a:gd name="connsiteX648" fmla="*/ 9878342 w 10718992"/>
              <a:gd name="connsiteY648" fmla="*/ 3162491 h 6164238"/>
              <a:gd name="connsiteX649" fmla="*/ 9877401 w 10718992"/>
              <a:gd name="connsiteY649" fmla="*/ 3210019 h 6164238"/>
              <a:gd name="connsiteX650" fmla="*/ 9908937 w 10718992"/>
              <a:gd name="connsiteY650" fmla="*/ 3269310 h 6164238"/>
              <a:gd name="connsiteX651" fmla="*/ 9933413 w 10718992"/>
              <a:gd name="connsiteY651" fmla="*/ 3324367 h 6164238"/>
              <a:gd name="connsiteX652" fmla="*/ 9939062 w 10718992"/>
              <a:gd name="connsiteY652" fmla="*/ 3365776 h 6164238"/>
              <a:gd name="connsiteX653" fmla="*/ 9908467 w 10718992"/>
              <a:gd name="connsiteY653" fmla="*/ 3354483 h 6164238"/>
              <a:gd name="connsiteX654" fmla="*/ 9928706 w 10718992"/>
              <a:gd name="connsiteY654" fmla="*/ 3422715 h 6164238"/>
              <a:gd name="connsiteX655" fmla="*/ 9909408 w 10718992"/>
              <a:gd name="connsiteY655" fmla="*/ 3441067 h 6164238"/>
              <a:gd name="connsiteX656" fmla="*/ 9867046 w 10718992"/>
              <a:gd name="connsiteY656" fmla="*/ 3395893 h 6164238"/>
              <a:gd name="connsiteX657" fmla="*/ 9854808 w 10718992"/>
              <a:gd name="connsiteY657" fmla="*/ 3355894 h 6164238"/>
              <a:gd name="connsiteX658" fmla="*/ 9848689 w 10718992"/>
              <a:gd name="connsiteY658" fmla="*/ 3305544 h 6164238"/>
              <a:gd name="connsiteX659" fmla="*/ 9833157 w 10718992"/>
              <a:gd name="connsiteY659" fmla="*/ 3258016 h 6164238"/>
              <a:gd name="connsiteX660" fmla="*/ 9842099 w 10718992"/>
              <a:gd name="connsiteY660" fmla="*/ 3231665 h 6164238"/>
              <a:gd name="connsiteX661" fmla="*/ 9827979 w 10718992"/>
              <a:gd name="connsiteY661" fmla="*/ 3177550 h 6164238"/>
              <a:gd name="connsiteX662" fmla="*/ 9816212 w 10718992"/>
              <a:gd name="connsiteY662" fmla="*/ 3173785 h 6164238"/>
              <a:gd name="connsiteX663" fmla="*/ 9831273 w 10718992"/>
              <a:gd name="connsiteY663" fmla="*/ 3219901 h 6164238"/>
              <a:gd name="connsiteX664" fmla="*/ 9826096 w 10718992"/>
              <a:gd name="connsiteY664" fmla="*/ 3248135 h 6164238"/>
              <a:gd name="connsiteX665" fmla="*/ 9803503 w 10718992"/>
              <a:gd name="connsiteY665" fmla="*/ 3270722 h 6164238"/>
              <a:gd name="connsiteX666" fmla="*/ 9767260 w 10718992"/>
              <a:gd name="connsiteY666" fmla="*/ 3320131 h 6164238"/>
              <a:gd name="connsiteX667" fmla="*/ 9721133 w 10718992"/>
              <a:gd name="connsiteY667" fmla="*/ 3329543 h 6164238"/>
              <a:gd name="connsiteX668" fmla="*/ 9665120 w 10718992"/>
              <a:gd name="connsiteY668" fmla="*/ 3311661 h 6164238"/>
              <a:gd name="connsiteX669" fmla="*/ 9631231 w 10718992"/>
              <a:gd name="connsiteY669" fmla="*/ 3278251 h 6164238"/>
              <a:gd name="connsiteX670" fmla="*/ 9621817 w 10718992"/>
              <a:gd name="connsiteY670" fmla="*/ 3251429 h 6164238"/>
              <a:gd name="connsiteX671" fmla="*/ 9602519 w 10718992"/>
              <a:gd name="connsiteY671" fmla="*/ 3245782 h 6164238"/>
              <a:gd name="connsiteX672" fmla="*/ 9586986 w 10718992"/>
              <a:gd name="connsiteY672" fmla="*/ 3262252 h 6164238"/>
              <a:gd name="connsiteX673" fmla="*/ 9564393 w 10718992"/>
              <a:gd name="connsiteY673" fmla="*/ 3278722 h 6164238"/>
              <a:gd name="connsiteX674" fmla="*/ 9536152 w 10718992"/>
              <a:gd name="connsiteY674" fmla="*/ 3270722 h 6164238"/>
              <a:gd name="connsiteX675" fmla="*/ 9527679 w 10718992"/>
              <a:gd name="connsiteY675" fmla="*/ 3279663 h 6164238"/>
              <a:gd name="connsiteX676" fmla="*/ 9561569 w 10718992"/>
              <a:gd name="connsiteY676" fmla="*/ 3340836 h 6164238"/>
              <a:gd name="connsiteX677" fmla="*/ 9576632 w 10718992"/>
              <a:gd name="connsiteY677" fmla="*/ 3387893 h 6164238"/>
              <a:gd name="connsiteX678" fmla="*/ 9576632 w 10718992"/>
              <a:gd name="connsiteY678" fmla="*/ 3387893 h 6164238"/>
              <a:gd name="connsiteX679" fmla="*/ 9576632 w 10718992"/>
              <a:gd name="connsiteY679" fmla="*/ 3387893 h 6164238"/>
              <a:gd name="connsiteX680" fmla="*/ 9580867 w 10718992"/>
              <a:gd name="connsiteY680" fmla="*/ 3400598 h 6164238"/>
              <a:gd name="connsiteX681" fmla="*/ 9574278 w 10718992"/>
              <a:gd name="connsiteY681" fmla="*/ 3442008 h 6164238"/>
              <a:gd name="connsiteX682" fmla="*/ 9557804 w 10718992"/>
              <a:gd name="connsiteY682" fmla="*/ 3450478 h 6164238"/>
              <a:gd name="connsiteX683" fmla="*/ 9560627 w 10718992"/>
              <a:gd name="connsiteY683" fmla="*/ 3464125 h 6164238"/>
              <a:gd name="connsiteX684" fmla="*/ 9554038 w 10718992"/>
              <a:gd name="connsiteY684" fmla="*/ 3452361 h 6164238"/>
              <a:gd name="connsiteX685" fmla="*/ 9552155 w 10718992"/>
              <a:gd name="connsiteY685" fmla="*/ 3453302 h 6164238"/>
              <a:gd name="connsiteX686" fmla="*/ 9514500 w 10718992"/>
              <a:gd name="connsiteY686" fmla="*/ 3429303 h 6164238"/>
              <a:gd name="connsiteX687" fmla="*/ 9466961 w 10718992"/>
              <a:gd name="connsiteY687" fmla="*/ 3390716 h 6164238"/>
              <a:gd name="connsiteX688" fmla="*/ 9455664 w 10718992"/>
              <a:gd name="connsiteY688" fmla="*/ 3354953 h 6164238"/>
              <a:gd name="connsiteX689" fmla="*/ 9458488 w 10718992"/>
              <a:gd name="connsiteY689" fmla="*/ 3306485 h 6164238"/>
              <a:gd name="connsiteX690" fmla="*/ 9436836 w 10718992"/>
              <a:gd name="connsiteY690" fmla="*/ 3245311 h 6164238"/>
              <a:gd name="connsiteX691" fmla="*/ 9413302 w 10718992"/>
              <a:gd name="connsiteY691" fmla="*/ 3223665 h 6164238"/>
              <a:gd name="connsiteX692" fmla="*/ 9428835 w 10718992"/>
              <a:gd name="connsiteY692" fmla="*/ 3206725 h 6164238"/>
              <a:gd name="connsiteX693" fmla="*/ 9418480 w 10718992"/>
              <a:gd name="connsiteY693" fmla="*/ 3178961 h 6164238"/>
              <a:gd name="connsiteX694" fmla="*/ 9416597 w 10718992"/>
              <a:gd name="connsiteY694" fmla="*/ 3177079 h 6164238"/>
              <a:gd name="connsiteX695" fmla="*/ 9417539 w 10718992"/>
              <a:gd name="connsiteY695" fmla="*/ 3176138 h 6164238"/>
              <a:gd name="connsiteX696" fmla="*/ 9417539 w 10718992"/>
              <a:gd name="connsiteY696" fmla="*/ 3175667 h 6164238"/>
              <a:gd name="connsiteX697" fmla="*/ 9408595 w 10718992"/>
              <a:gd name="connsiteY697" fmla="*/ 3167668 h 6164238"/>
              <a:gd name="connsiteX698" fmla="*/ 9380353 w 10718992"/>
              <a:gd name="connsiteY698" fmla="*/ 3160609 h 6164238"/>
              <a:gd name="connsiteX699" fmla="*/ 9352112 w 10718992"/>
              <a:gd name="connsiteY699" fmla="*/ 3135669 h 6164238"/>
              <a:gd name="connsiteX700" fmla="*/ 9325754 w 10718992"/>
              <a:gd name="connsiteY700" fmla="*/ 3114494 h 6164238"/>
              <a:gd name="connsiteX701" fmla="*/ 9313046 w 10718992"/>
              <a:gd name="connsiteY701" fmla="*/ 3081554 h 6164238"/>
              <a:gd name="connsiteX702" fmla="*/ 9325283 w 10718992"/>
              <a:gd name="connsiteY702" fmla="*/ 3071201 h 6164238"/>
              <a:gd name="connsiteX703" fmla="*/ 9319164 w 10718992"/>
              <a:gd name="connsiteY703" fmla="*/ 3066025 h 6164238"/>
              <a:gd name="connsiteX704" fmla="*/ 9281509 w 10718992"/>
              <a:gd name="connsiteY704" fmla="*/ 3057555 h 6164238"/>
              <a:gd name="connsiteX705" fmla="*/ 9256092 w 10718992"/>
              <a:gd name="connsiteY705" fmla="*/ 3056143 h 6164238"/>
              <a:gd name="connsiteX706" fmla="*/ 9254210 w 10718992"/>
              <a:gd name="connsiteY706" fmla="*/ 3056143 h 6164238"/>
              <a:gd name="connsiteX707" fmla="*/ 9252797 w 10718992"/>
              <a:gd name="connsiteY707" fmla="*/ 3054731 h 6164238"/>
              <a:gd name="connsiteX708" fmla="*/ 9251385 w 10718992"/>
              <a:gd name="connsiteY708" fmla="*/ 3053791 h 6164238"/>
              <a:gd name="connsiteX709" fmla="*/ 9256563 w 10718992"/>
              <a:gd name="connsiteY709" fmla="*/ 3066496 h 6164238"/>
              <a:gd name="connsiteX710" fmla="*/ 9288569 w 10718992"/>
              <a:gd name="connsiteY710" fmla="*/ 3115905 h 6164238"/>
              <a:gd name="connsiteX711" fmla="*/ 9354466 w 10718992"/>
              <a:gd name="connsiteY711" fmla="*/ 3167197 h 6164238"/>
              <a:gd name="connsiteX712" fmla="*/ 9369999 w 10718992"/>
              <a:gd name="connsiteY712" fmla="*/ 3208137 h 6164238"/>
              <a:gd name="connsiteX713" fmla="*/ 9319164 w 10718992"/>
              <a:gd name="connsiteY713" fmla="*/ 3195431 h 6164238"/>
              <a:gd name="connsiteX714" fmla="*/ 9297042 w 10718992"/>
              <a:gd name="connsiteY714" fmla="*/ 3187902 h 6164238"/>
              <a:gd name="connsiteX715" fmla="*/ 9304102 w 10718992"/>
              <a:gd name="connsiteY715" fmla="*/ 3223665 h 6164238"/>
              <a:gd name="connsiteX716" fmla="*/ 9298454 w 10718992"/>
              <a:gd name="connsiteY716" fmla="*/ 3227430 h 6164238"/>
              <a:gd name="connsiteX717" fmla="*/ 9308809 w 10718992"/>
              <a:gd name="connsiteY717" fmla="*/ 3243899 h 6164238"/>
              <a:gd name="connsiteX718" fmla="*/ 9308339 w 10718992"/>
              <a:gd name="connsiteY718" fmla="*/ 3246723 h 6164238"/>
              <a:gd name="connsiteX719" fmla="*/ 9303632 w 10718992"/>
              <a:gd name="connsiteY719" fmla="*/ 3294721 h 6164238"/>
              <a:gd name="connsiteX720" fmla="*/ 9331402 w 10718992"/>
              <a:gd name="connsiteY720" fmla="*/ 3336131 h 6164238"/>
              <a:gd name="connsiteX721" fmla="*/ 9342228 w 10718992"/>
              <a:gd name="connsiteY721" fmla="*/ 3338484 h 6164238"/>
              <a:gd name="connsiteX722" fmla="*/ 9340345 w 10718992"/>
              <a:gd name="connsiteY722" fmla="*/ 3347425 h 6164238"/>
              <a:gd name="connsiteX723" fmla="*/ 9339875 w 10718992"/>
              <a:gd name="connsiteY723" fmla="*/ 3347425 h 6164238"/>
              <a:gd name="connsiteX724" fmla="*/ 9340345 w 10718992"/>
              <a:gd name="connsiteY724" fmla="*/ 3348365 h 6164238"/>
              <a:gd name="connsiteX725" fmla="*/ 9315399 w 10718992"/>
              <a:gd name="connsiteY725" fmla="*/ 3375188 h 6164238"/>
              <a:gd name="connsiteX726" fmla="*/ 9324813 w 10718992"/>
              <a:gd name="connsiteY726" fmla="*/ 3398245 h 6164238"/>
              <a:gd name="connsiteX727" fmla="*/ 9296101 w 10718992"/>
              <a:gd name="connsiteY727" fmla="*/ 3428362 h 6164238"/>
              <a:gd name="connsiteX728" fmla="*/ 9290923 w 10718992"/>
              <a:gd name="connsiteY728" fmla="*/ 3430244 h 6164238"/>
              <a:gd name="connsiteX729" fmla="*/ 9292335 w 10718992"/>
              <a:gd name="connsiteY729" fmla="*/ 3459419 h 6164238"/>
              <a:gd name="connsiteX730" fmla="*/ 9244325 w 10718992"/>
              <a:gd name="connsiteY730" fmla="*/ 3447185 h 6164238"/>
              <a:gd name="connsiteX731" fmla="*/ 9238677 w 10718992"/>
              <a:gd name="connsiteY731" fmla="*/ 3441538 h 6164238"/>
              <a:gd name="connsiteX732" fmla="*/ 9195844 w 10718992"/>
              <a:gd name="connsiteY732" fmla="*/ 3446714 h 6164238"/>
              <a:gd name="connsiteX733" fmla="*/ 9165249 w 10718992"/>
              <a:gd name="connsiteY733" fmla="*/ 3439656 h 6164238"/>
              <a:gd name="connsiteX734" fmla="*/ 9126653 w 10718992"/>
              <a:gd name="connsiteY734" fmla="*/ 3449067 h 6164238"/>
              <a:gd name="connsiteX735" fmla="*/ 9078172 w 10718992"/>
              <a:gd name="connsiteY735" fmla="*/ 3406245 h 6164238"/>
              <a:gd name="connsiteX736" fmla="*/ 8991565 w 10718992"/>
              <a:gd name="connsiteY736" fmla="*/ 3708820 h 6164238"/>
              <a:gd name="connsiteX737" fmla="*/ 8993919 w 10718992"/>
              <a:gd name="connsiteY737" fmla="*/ 3711173 h 6164238"/>
              <a:gd name="connsiteX738" fmla="*/ 9005215 w 10718992"/>
              <a:gd name="connsiteY738" fmla="*/ 3726231 h 6164238"/>
              <a:gd name="connsiteX739" fmla="*/ 9036751 w 10718992"/>
              <a:gd name="connsiteY739" fmla="*/ 3736113 h 6164238"/>
              <a:gd name="connsiteX740" fmla="*/ 9044753 w 10718992"/>
              <a:gd name="connsiteY740" fmla="*/ 3738936 h 6164238"/>
              <a:gd name="connsiteX741" fmla="*/ 9052755 w 10718992"/>
              <a:gd name="connsiteY741" fmla="*/ 3766229 h 6164238"/>
              <a:gd name="connsiteX742" fmla="*/ 9037222 w 10718992"/>
              <a:gd name="connsiteY742" fmla="*/ 3781287 h 6164238"/>
              <a:gd name="connsiteX743" fmla="*/ 8992978 w 10718992"/>
              <a:gd name="connsiteY743" fmla="*/ 3787405 h 6164238"/>
              <a:gd name="connsiteX744" fmla="*/ 8948732 w 10718992"/>
              <a:gd name="connsiteY744" fmla="*/ 3741289 h 6164238"/>
              <a:gd name="connsiteX745" fmla="*/ 8949673 w 10718992"/>
              <a:gd name="connsiteY745" fmla="*/ 3737054 h 6164238"/>
              <a:gd name="connsiteX746" fmla="*/ 8961912 w 10718992"/>
              <a:gd name="connsiteY746" fmla="*/ 3721525 h 6164238"/>
              <a:gd name="connsiteX747" fmla="*/ 8958146 w 10718992"/>
              <a:gd name="connsiteY747" fmla="*/ 3697526 h 6164238"/>
              <a:gd name="connsiteX748" fmla="*/ 8979327 w 10718992"/>
              <a:gd name="connsiteY748" fmla="*/ 3700350 h 6164238"/>
              <a:gd name="connsiteX749" fmla="*/ 9065934 w 10718992"/>
              <a:gd name="connsiteY749" fmla="*/ 3396363 h 6164238"/>
              <a:gd name="connsiteX750" fmla="*/ 9048048 w 10718992"/>
              <a:gd name="connsiteY750" fmla="*/ 3380835 h 6164238"/>
              <a:gd name="connsiteX751" fmla="*/ 8998154 w 10718992"/>
              <a:gd name="connsiteY751" fmla="*/ 3357306 h 6164238"/>
              <a:gd name="connsiteX752" fmla="*/ 8960971 w 10718992"/>
              <a:gd name="connsiteY752" fmla="*/ 3349777 h 6164238"/>
              <a:gd name="connsiteX753" fmla="*/ 8926139 w 10718992"/>
              <a:gd name="connsiteY753" fmla="*/ 3333308 h 6164238"/>
              <a:gd name="connsiteX754" fmla="*/ 8900251 w 10718992"/>
              <a:gd name="connsiteY754" fmla="*/ 3329072 h 6164238"/>
              <a:gd name="connsiteX755" fmla="*/ 8870599 w 10718992"/>
              <a:gd name="connsiteY755" fmla="*/ 3292368 h 6164238"/>
              <a:gd name="connsiteX756" fmla="*/ 8869656 w 10718992"/>
              <a:gd name="connsiteY756" fmla="*/ 3273545 h 6164238"/>
              <a:gd name="connsiteX757" fmla="*/ 8855536 w 10718992"/>
              <a:gd name="connsiteY757" fmla="*/ 3262252 h 6164238"/>
              <a:gd name="connsiteX758" fmla="*/ 8782579 w 10718992"/>
              <a:gd name="connsiteY758" fmla="*/ 3251429 h 6164238"/>
              <a:gd name="connsiteX759" fmla="*/ 8760457 w 10718992"/>
              <a:gd name="connsiteY759" fmla="*/ 3258016 h 6164238"/>
              <a:gd name="connsiteX760" fmla="*/ 8776461 w 10718992"/>
              <a:gd name="connsiteY760" fmla="*/ 3296133 h 6164238"/>
              <a:gd name="connsiteX761" fmla="*/ 8813174 w 10718992"/>
              <a:gd name="connsiteY761" fmla="*/ 3343189 h 6164238"/>
              <a:gd name="connsiteX762" fmla="*/ 8813174 w 10718992"/>
              <a:gd name="connsiteY762" fmla="*/ 3349306 h 6164238"/>
              <a:gd name="connsiteX763" fmla="*/ 8814116 w 10718992"/>
              <a:gd name="connsiteY763" fmla="*/ 3350718 h 6164238"/>
              <a:gd name="connsiteX764" fmla="*/ 8813174 w 10718992"/>
              <a:gd name="connsiteY764" fmla="*/ 3350248 h 6164238"/>
              <a:gd name="connsiteX765" fmla="*/ 8813174 w 10718992"/>
              <a:gd name="connsiteY765" fmla="*/ 3375659 h 6164238"/>
              <a:gd name="connsiteX766" fmla="*/ 8806113 w 10718992"/>
              <a:gd name="connsiteY766" fmla="*/ 3431656 h 6164238"/>
              <a:gd name="connsiteX767" fmla="*/ 8805172 w 10718992"/>
              <a:gd name="connsiteY767" fmla="*/ 3434008 h 6164238"/>
              <a:gd name="connsiteX768" fmla="*/ 8821646 w 10718992"/>
              <a:gd name="connsiteY768" fmla="*/ 3477771 h 6164238"/>
              <a:gd name="connsiteX769" fmla="*/ 8784932 w 10718992"/>
              <a:gd name="connsiteY769" fmla="*/ 3477301 h 6164238"/>
              <a:gd name="connsiteX770" fmla="*/ 8774577 w 10718992"/>
              <a:gd name="connsiteY770" fmla="*/ 3496594 h 6164238"/>
              <a:gd name="connsiteX771" fmla="*/ 8754338 w 10718992"/>
              <a:gd name="connsiteY771" fmla="*/ 3505535 h 6164238"/>
              <a:gd name="connsiteX772" fmla="*/ 8708681 w 10718992"/>
              <a:gd name="connsiteY772" fmla="*/ 3483418 h 6164238"/>
              <a:gd name="connsiteX773" fmla="*/ 8648904 w 10718992"/>
              <a:gd name="connsiteY773" fmla="*/ 3475419 h 6164238"/>
              <a:gd name="connsiteX774" fmla="*/ 8615956 w 10718992"/>
              <a:gd name="connsiteY774" fmla="*/ 3450008 h 6164238"/>
              <a:gd name="connsiteX775" fmla="*/ 8619250 w 10718992"/>
              <a:gd name="connsiteY775" fmla="*/ 3423186 h 6164238"/>
              <a:gd name="connsiteX776" fmla="*/ 8596657 w 10718992"/>
              <a:gd name="connsiteY776" fmla="*/ 3396363 h 6164238"/>
              <a:gd name="connsiteX777" fmla="*/ 8577829 w 10718992"/>
              <a:gd name="connsiteY777" fmla="*/ 3362012 h 6164238"/>
              <a:gd name="connsiteX778" fmla="*/ 8577829 w 10718992"/>
              <a:gd name="connsiteY778" fmla="*/ 3331896 h 6164238"/>
              <a:gd name="connsiteX779" fmla="*/ 8552884 w 10718992"/>
              <a:gd name="connsiteY779" fmla="*/ 3292838 h 6164238"/>
              <a:gd name="connsiteX780" fmla="*/ 8542058 w 10718992"/>
              <a:gd name="connsiteY780" fmla="*/ 3268369 h 6164238"/>
              <a:gd name="connsiteX781" fmla="*/ 8533585 w 10718992"/>
              <a:gd name="connsiteY781" fmla="*/ 3280133 h 6164238"/>
              <a:gd name="connsiteX782" fmla="*/ 8498283 w 10718992"/>
              <a:gd name="connsiteY782" fmla="*/ 3276839 h 6164238"/>
              <a:gd name="connsiteX783" fmla="*/ 8487457 w 10718992"/>
              <a:gd name="connsiteY783" fmla="*/ 3308367 h 6164238"/>
              <a:gd name="connsiteX784" fmla="*/ 8475690 w 10718992"/>
              <a:gd name="connsiteY784" fmla="*/ 3324837 h 6164238"/>
              <a:gd name="connsiteX785" fmla="*/ 8491223 w 10718992"/>
              <a:gd name="connsiteY785" fmla="*/ 3368600 h 6164238"/>
              <a:gd name="connsiteX786" fmla="*/ 8488870 w 10718992"/>
              <a:gd name="connsiteY786" fmla="*/ 3383658 h 6164238"/>
              <a:gd name="connsiteX787" fmla="*/ 8507697 w 10718992"/>
              <a:gd name="connsiteY787" fmla="*/ 3427891 h 6164238"/>
              <a:gd name="connsiteX788" fmla="*/ 8529819 w 10718992"/>
              <a:gd name="connsiteY788" fmla="*/ 3467419 h 6164238"/>
              <a:gd name="connsiteX789" fmla="*/ 8530290 w 10718992"/>
              <a:gd name="connsiteY789" fmla="*/ 3502241 h 6164238"/>
              <a:gd name="connsiteX790" fmla="*/ 8522759 w 10718992"/>
              <a:gd name="connsiteY790" fmla="*/ 3538004 h 6164238"/>
              <a:gd name="connsiteX791" fmla="*/ 8511933 w 10718992"/>
              <a:gd name="connsiteY791" fmla="*/ 3568591 h 6164238"/>
              <a:gd name="connsiteX792" fmla="*/ 8496401 w 10718992"/>
              <a:gd name="connsiteY792" fmla="*/ 3588825 h 6164238"/>
              <a:gd name="connsiteX793" fmla="*/ 8454039 w 10718992"/>
              <a:gd name="connsiteY793" fmla="*/ 3559650 h 6164238"/>
              <a:gd name="connsiteX794" fmla="*/ 8415913 w 10718992"/>
              <a:gd name="connsiteY794" fmla="*/ 3465537 h 6164238"/>
              <a:gd name="connsiteX795" fmla="*/ 8430505 w 10718992"/>
              <a:gd name="connsiteY795" fmla="*/ 3425539 h 6164238"/>
              <a:gd name="connsiteX796" fmla="*/ 8438976 w 10718992"/>
              <a:gd name="connsiteY796" fmla="*/ 3413304 h 6164238"/>
              <a:gd name="connsiteX797" fmla="*/ 8436153 w 10718992"/>
              <a:gd name="connsiteY797" fmla="*/ 3381776 h 6164238"/>
              <a:gd name="connsiteX798" fmla="*/ 8411206 w 10718992"/>
              <a:gd name="connsiteY798" fmla="*/ 3325308 h 6164238"/>
              <a:gd name="connsiteX799" fmla="*/ 8382024 w 10718992"/>
              <a:gd name="connsiteY799" fmla="*/ 3305073 h 6164238"/>
              <a:gd name="connsiteX800" fmla="*/ 8401321 w 10718992"/>
              <a:gd name="connsiteY800" fmla="*/ 3278722 h 6164238"/>
              <a:gd name="connsiteX801" fmla="*/ 8438035 w 10718992"/>
              <a:gd name="connsiteY801" fmla="*/ 3264605 h 6164238"/>
              <a:gd name="connsiteX802" fmla="*/ 8461099 w 10718992"/>
              <a:gd name="connsiteY802" fmla="*/ 3231665 h 6164238"/>
              <a:gd name="connsiteX803" fmla="*/ 8447920 w 10718992"/>
              <a:gd name="connsiteY803" fmla="*/ 3202960 h 6164238"/>
              <a:gd name="connsiteX804" fmla="*/ 8458746 w 10718992"/>
              <a:gd name="connsiteY804" fmla="*/ 3134257 h 6164238"/>
              <a:gd name="connsiteX805" fmla="*/ 8466747 w 10718992"/>
              <a:gd name="connsiteY805" fmla="*/ 3122493 h 6164238"/>
              <a:gd name="connsiteX806" fmla="*/ 8461569 w 10718992"/>
              <a:gd name="connsiteY806" fmla="*/ 3112141 h 6164238"/>
              <a:gd name="connsiteX807" fmla="*/ 8434740 w 10718992"/>
              <a:gd name="connsiteY807" fmla="*/ 3122493 h 6164238"/>
              <a:gd name="connsiteX808" fmla="*/ 8393320 w 10718992"/>
              <a:gd name="connsiteY808" fmla="*/ 3095200 h 6164238"/>
              <a:gd name="connsiteX809" fmla="*/ 8360372 w 10718992"/>
              <a:gd name="connsiteY809" fmla="*/ 3053791 h 6164238"/>
              <a:gd name="connsiteX810" fmla="*/ 8379199 w 10718992"/>
              <a:gd name="connsiteY810" fmla="*/ 3025086 h 6164238"/>
              <a:gd name="connsiteX811" fmla="*/ 8377787 w 10718992"/>
              <a:gd name="connsiteY811" fmla="*/ 3001557 h 6164238"/>
              <a:gd name="connsiteX812" fmla="*/ 8331660 w 10718992"/>
              <a:gd name="connsiteY812" fmla="*/ 2913561 h 6164238"/>
              <a:gd name="connsiteX813" fmla="*/ 8330248 w 10718992"/>
              <a:gd name="connsiteY813" fmla="*/ 2901797 h 6164238"/>
              <a:gd name="connsiteX814" fmla="*/ 8316127 w 10718992"/>
              <a:gd name="connsiteY814" fmla="*/ 2895209 h 6164238"/>
              <a:gd name="connsiteX815" fmla="*/ 8293063 w 10718992"/>
              <a:gd name="connsiteY815" fmla="*/ 2853329 h 6164238"/>
              <a:gd name="connsiteX816" fmla="*/ 8294475 w 10718992"/>
              <a:gd name="connsiteY816" fmla="*/ 2851447 h 6164238"/>
              <a:gd name="connsiteX817" fmla="*/ 8285061 w 10718992"/>
              <a:gd name="connsiteY817" fmla="*/ 2850976 h 6164238"/>
              <a:gd name="connsiteX818" fmla="*/ 8225755 w 10718992"/>
              <a:gd name="connsiteY818" fmla="*/ 2826977 h 6164238"/>
              <a:gd name="connsiteX819" fmla="*/ 8211164 w 10718992"/>
              <a:gd name="connsiteY819" fmla="*/ 2823683 h 6164238"/>
              <a:gd name="connsiteX820" fmla="*/ 8205044 w 10718992"/>
              <a:gd name="connsiteY820" fmla="*/ 2822271 h 6164238"/>
              <a:gd name="connsiteX821" fmla="*/ 8196102 w 10718992"/>
              <a:gd name="connsiteY821" fmla="*/ 2837330 h 6164238"/>
              <a:gd name="connsiteX822" fmla="*/ 8168802 w 10718992"/>
              <a:gd name="connsiteY822" fmla="*/ 2837330 h 6164238"/>
              <a:gd name="connsiteX823" fmla="*/ 8096786 w 10718992"/>
              <a:gd name="connsiteY823" fmla="*/ 3027439 h 6164238"/>
              <a:gd name="connsiteX824" fmla="*/ 8083606 w 10718992"/>
              <a:gd name="connsiteY824" fmla="*/ 3022263 h 6164238"/>
              <a:gd name="connsiteX825" fmla="*/ 8153740 w 10718992"/>
              <a:gd name="connsiteY825" fmla="*/ 2836859 h 6164238"/>
              <a:gd name="connsiteX826" fmla="*/ 8136795 w 10718992"/>
              <a:gd name="connsiteY826" fmla="*/ 2836859 h 6164238"/>
              <a:gd name="connsiteX827" fmla="*/ 8098669 w 10718992"/>
              <a:gd name="connsiteY827" fmla="*/ 2841094 h 6164238"/>
              <a:gd name="connsiteX828" fmla="*/ 8078430 w 10718992"/>
              <a:gd name="connsiteY828" fmla="*/ 2841565 h 6164238"/>
              <a:gd name="connsiteX829" fmla="*/ 8077017 w 10718992"/>
              <a:gd name="connsiteY829" fmla="*/ 2843447 h 6164238"/>
              <a:gd name="connsiteX830" fmla="*/ 8074664 w 10718992"/>
              <a:gd name="connsiteY830" fmla="*/ 2841565 h 6164238"/>
              <a:gd name="connsiteX831" fmla="*/ 7931104 w 10718992"/>
              <a:gd name="connsiteY831" fmla="*/ 2845800 h 6164238"/>
              <a:gd name="connsiteX832" fmla="*/ 7928750 w 10718992"/>
              <a:gd name="connsiteY832" fmla="*/ 2861799 h 6164238"/>
              <a:gd name="connsiteX833" fmla="*/ 7912276 w 10718992"/>
              <a:gd name="connsiteY833" fmla="*/ 2885798 h 6164238"/>
              <a:gd name="connsiteX834" fmla="*/ 7909452 w 10718992"/>
              <a:gd name="connsiteY834" fmla="*/ 2886268 h 6164238"/>
              <a:gd name="connsiteX835" fmla="*/ 7882153 w 10718992"/>
              <a:gd name="connsiteY835" fmla="*/ 2893327 h 6164238"/>
              <a:gd name="connsiteX836" fmla="*/ 7867561 w 10718992"/>
              <a:gd name="connsiteY836" fmla="*/ 2926267 h 6164238"/>
              <a:gd name="connsiteX837" fmla="*/ 7854381 w 10718992"/>
              <a:gd name="connsiteY837" fmla="*/ 2950736 h 6164238"/>
              <a:gd name="connsiteX838" fmla="*/ 7817668 w 10718992"/>
              <a:gd name="connsiteY838" fmla="*/ 2950266 h 6164238"/>
              <a:gd name="connsiteX839" fmla="*/ 7816726 w 10718992"/>
              <a:gd name="connsiteY839" fmla="*/ 2950266 h 6164238"/>
              <a:gd name="connsiteX840" fmla="*/ 7816726 w 10718992"/>
              <a:gd name="connsiteY840" fmla="*/ 2950266 h 6164238"/>
              <a:gd name="connsiteX841" fmla="*/ 7816256 w 10718992"/>
              <a:gd name="connsiteY841" fmla="*/ 2950266 h 6164238"/>
              <a:gd name="connsiteX842" fmla="*/ 7778130 w 10718992"/>
              <a:gd name="connsiteY842" fmla="*/ 2953089 h 6164238"/>
              <a:gd name="connsiteX843" fmla="*/ 7722118 w 10718992"/>
              <a:gd name="connsiteY843" fmla="*/ 2924855 h 6164238"/>
              <a:gd name="connsiteX844" fmla="*/ 7743770 w 10718992"/>
              <a:gd name="connsiteY844" fmla="*/ 2882034 h 6164238"/>
              <a:gd name="connsiteX845" fmla="*/ 7716470 w 10718992"/>
              <a:gd name="connsiteY845" fmla="*/ 2839683 h 6164238"/>
              <a:gd name="connsiteX846" fmla="*/ 7715999 w 10718992"/>
              <a:gd name="connsiteY846" fmla="*/ 2736628 h 6164238"/>
              <a:gd name="connsiteX847" fmla="*/ 7710821 w 10718992"/>
              <a:gd name="connsiteY847" fmla="*/ 2729570 h 6164238"/>
              <a:gd name="connsiteX848" fmla="*/ 7713175 w 10718992"/>
              <a:gd name="connsiteY848" fmla="*/ 2730040 h 6164238"/>
              <a:gd name="connsiteX849" fmla="*/ 7678815 w 10718992"/>
              <a:gd name="connsiteY849" fmla="*/ 2655220 h 6164238"/>
              <a:gd name="connsiteX850" fmla="*/ 7683051 w 10718992"/>
              <a:gd name="connsiteY850" fmla="*/ 2594988 h 6164238"/>
              <a:gd name="connsiteX851" fmla="*/ 7715528 w 10718992"/>
              <a:gd name="connsiteY851" fmla="*/ 2564401 h 6164238"/>
              <a:gd name="connsiteX852" fmla="*/ 7717882 w 10718992"/>
              <a:gd name="connsiteY852" fmla="*/ 2558754 h 6164238"/>
              <a:gd name="connsiteX853" fmla="*/ 7709880 w 10718992"/>
              <a:gd name="connsiteY853" fmla="*/ 2552166 h 6164238"/>
              <a:gd name="connsiteX854" fmla="*/ 7687758 w 10718992"/>
              <a:gd name="connsiteY854" fmla="*/ 2568636 h 6164238"/>
              <a:gd name="connsiteX855" fmla="*/ 7651044 w 10718992"/>
              <a:gd name="connsiteY855" fmla="*/ 2552166 h 6164238"/>
              <a:gd name="connsiteX856" fmla="*/ 7613389 w 10718992"/>
              <a:gd name="connsiteY856" fmla="*/ 2533814 h 6164238"/>
              <a:gd name="connsiteX857" fmla="*/ 7572439 w 10718992"/>
              <a:gd name="connsiteY857" fmla="*/ 2484875 h 6164238"/>
              <a:gd name="connsiteX858" fmla="*/ 7611977 w 10718992"/>
              <a:gd name="connsiteY858" fmla="*/ 2480640 h 6164238"/>
              <a:gd name="connsiteX859" fmla="*/ 7602092 w 10718992"/>
              <a:gd name="connsiteY859" fmla="*/ 2471228 h 6164238"/>
              <a:gd name="connsiteX860" fmla="*/ 7578087 w 10718992"/>
              <a:gd name="connsiteY860" fmla="*/ 2462758 h 6164238"/>
              <a:gd name="connsiteX861" fmla="*/ 7551729 w 10718992"/>
              <a:gd name="connsiteY861" fmla="*/ 2428877 h 6164238"/>
              <a:gd name="connsiteX862" fmla="*/ 7519251 w 10718992"/>
              <a:gd name="connsiteY862" fmla="*/ 2388879 h 6164238"/>
              <a:gd name="connsiteX863" fmla="*/ 7498541 w 10718992"/>
              <a:gd name="connsiteY863" fmla="*/ 2384173 h 6164238"/>
              <a:gd name="connsiteX864" fmla="*/ 7480655 w 10718992"/>
              <a:gd name="connsiteY864" fmla="*/ 2373821 h 6164238"/>
              <a:gd name="connsiteX865" fmla="*/ 7480184 w 10718992"/>
              <a:gd name="connsiteY865" fmla="*/ 2373821 h 6164238"/>
              <a:gd name="connsiteX866" fmla="*/ 7444412 w 10718992"/>
              <a:gd name="connsiteY866" fmla="*/ 2359704 h 6164238"/>
              <a:gd name="connsiteX867" fmla="*/ 7443000 w 10718992"/>
              <a:gd name="connsiteY867" fmla="*/ 2359233 h 6164238"/>
              <a:gd name="connsiteX868" fmla="*/ 7230248 w 10718992"/>
              <a:gd name="connsiteY868" fmla="*/ 2910268 h 6164238"/>
              <a:gd name="connsiteX869" fmla="*/ 7217069 w 10718992"/>
              <a:gd name="connsiteY869" fmla="*/ 2905091 h 6164238"/>
              <a:gd name="connsiteX870" fmla="*/ 7430291 w 10718992"/>
              <a:gd name="connsiteY870" fmla="*/ 2353586 h 6164238"/>
              <a:gd name="connsiteX871" fmla="*/ 7392165 w 10718992"/>
              <a:gd name="connsiteY871" fmla="*/ 2335235 h 6164238"/>
              <a:gd name="connsiteX872" fmla="*/ 7279200 w 10718992"/>
              <a:gd name="connsiteY872" fmla="*/ 2293825 h 6164238"/>
              <a:gd name="connsiteX873" fmla="*/ 7227424 w 10718992"/>
              <a:gd name="connsiteY873" fmla="*/ 2270296 h 6164238"/>
              <a:gd name="connsiteX874" fmla="*/ 7192593 w 10718992"/>
              <a:gd name="connsiteY874" fmla="*/ 2245827 h 6164238"/>
              <a:gd name="connsiteX875" fmla="*/ 7186945 w 10718992"/>
              <a:gd name="connsiteY875" fmla="*/ 2239239 h 6164238"/>
              <a:gd name="connsiteX876" fmla="*/ 7187886 w 10718992"/>
              <a:gd name="connsiteY876" fmla="*/ 2252415 h 6164238"/>
              <a:gd name="connsiteX877" fmla="*/ 7202949 w 10718992"/>
              <a:gd name="connsiteY877" fmla="*/ 2269355 h 6164238"/>
              <a:gd name="connsiteX878" fmla="*/ 7208597 w 10718992"/>
              <a:gd name="connsiteY878" fmla="*/ 2275472 h 6164238"/>
              <a:gd name="connsiteX879" fmla="*/ 7212833 w 10718992"/>
              <a:gd name="connsiteY879" fmla="*/ 2274531 h 6164238"/>
              <a:gd name="connsiteX880" fmla="*/ 7210950 w 10718992"/>
              <a:gd name="connsiteY880" fmla="*/ 2278296 h 6164238"/>
              <a:gd name="connsiteX881" fmla="*/ 7234955 w 10718992"/>
              <a:gd name="connsiteY881" fmla="*/ 2303707 h 6164238"/>
              <a:gd name="connsiteX882" fmla="*/ 7253783 w 10718992"/>
              <a:gd name="connsiteY882" fmla="*/ 2325352 h 6164238"/>
              <a:gd name="connsiteX883" fmla="*/ 7287673 w 10718992"/>
              <a:gd name="connsiteY883" fmla="*/ 2344646 h 6164238"/>
              <a:gd name="connsiteX884" fmla="*/ 7289084 w 10718992"/>
              <a:gd name="connsiteY884" fmla="*/ 2379468 h 6164238"/>
              <a:gd name="connsiteX885" fmla="*/ 7256607 w 10718992"/>
              <a:gd name="connsiteY885" fmla="*/ 2389820 h 6164238"/>
              <a:gd name="connsiteX886" fmla="*/ 7148820 w 10718992"/>
              <a:gd name="connsiteY886" fmla="*/ 2410525 h 6164238"/>
              <a:gd name="connsiteX887" fmla="*/ 7147407 w 10718992"/>
              <a:gd name="connsiteY887" fmla="*/ 2413349 h 6164238"/>
              <a:gd name="connsiteX888" fmla="*/ 7145524 w 10718992"/>
              <a:gd name="connsiteY888" fmla="*/ 2417113 h 6164238"/>
              <a:gd name="connsiteX889" fmla="*/ 7141288 w 10718992"/>
              <a:gd name="connsiteY889" fmla="*/ 2415701 h 6164238"/>
              <a:gd name="connsiteX890" fmla="*/ 7137523 w 10718992"/>
              <a:gd name="connsiteY890" fmla="*/ 2414290 h 6164238"/>
              <a:gd name="connsiteX891" fmla="*/ 7134699 w 10718992"/>
              <a:gd name="connsiteY891" fmla="*/ 2435936 h 6164238"/>
              <a:gd name="connsiteX892" fmla="*/ 7097044 w 10718992"/>
              <a:gd name="connsiteY892" fmla="*/ 2423231 h 6164238"/>
              <a:gd name="connsiteX893" fmla="*/ 7040561 w 10718992"/>
              <a:gd name="connsiteY893" fmla="*/ 2415231 h 6164238"/>
              <a:gd name="connsiteX894" fmla="*/ 7010437 w 10718992"/>
              <a:gd name="connsiteY894" fmla="*/ 2421819 h 6164238"/>
              <a:gd name="connsiteX895" fmla="*/ 6980783 w 10718992"/>
              <a:gd name="connsiteY895" fmla="*/ 2432642 h 6164238"/>
              <a:gd name="connsiteX896" fmla="*/ 6946423 w 10718992"/>
              <a:gd name="connsiteY896" fmla="*/ 2440171 h 6164238"/>
              <a:gd name="connsiteX897" fmla="*/ 6843342 w 10718992"/>
              <a:gd name="connsiteY897" fmla="*/ 2433583 h 6164238"/>
              <a:gd name="connsiteX898" fmla="*/ 6762384 w 10718992"/>
              <a:gd name="connsiteY898" fmla="*/ 2433583 h 6164238"/>
              <a:gd name="connsiteX899" fmla="*/ 6702606 w 10718992"/>
              <a:gd name="connsiteY899" fmla="*/ 2419466 h 6164238"/>
              <a:gd name="connsiteX900" fmla="*/ 6657891 w 10718992"/>
              <a:gd name="connsiteY900" fmla="*/ 2403937 h 6164238"/>
              <a:gd name="connsiteX901" fmla="*/ 6664010 w 10718992"/>
              <a:gd name="connsiteY901" fmla="*/ 2378997 h 6164238"/>
              <a:gd name="connsiteX902" fmla="*/ 6656950 w 10718992"/>
              <a:gd name="connsiteY902" fmla="*/ 2356410 h 6164238"/>
              <a:gd name="connsiteX903" fmla="*/ 6640005 w 10718992"/>
              <a:gd name="connsiteY903" fmla="*/ 2321118 h 6164238"/>
              <a:gd name="connsiteX904" fmla="*/ 6613176 w 10718992"/>
              <a:gd name="connsiteY904" fmla="*/ 2295236 h 6164238"/>
              <a:gd name="connsiteX905" fmla="*/ 6573167 w 10718992"/>
              <a:gd name="connsiteY905" fmla="*/ 2326294 h 6164238"/>
              <a:gd name="connsiteX906" fmla="*/ 6573638 w 10718992"/>
              <a:gd name="connsiteY906" fmla="*/ 2326764 h 6164238"/>
              <a:gd name="connsiteX907" fmla="*/ 6610822 w 10718992"/>
              <a:gd name="connsiteY907" fmla="*/ 2353586 h 6164238"/>
              <a:gd name="connsiteX908" fmla="*/ 6640476 w 10718992"/>
              <a:gd name="connsiteY908" fmla="*/ 2383232 h 6164238"/>
              <a:gd name="connsiteX909" fmla="*/ 6654125 w 10718992"/>
              <a:gd name="connsiteY909" fmla="*/ 2416172 h 6164238"/>
              <a:gd name="connsiteX910" fmla="*/ 6684249 w 10718992"/>
              <a:gd name="connsiteY910" fmla="*/ 2446759 h 6164238"/>
              <a:gd name="connsiteX911" fmla="*/ 6689898 w 10718992"/>
              <a:gd name="connsiteY911" fmla="*/ 2453347 h 6164238"/>
              <a:gd name="connsiteX912" fmla="*/ 6709667 w 10718992"/>
              <a:gd name="connsiteY912" fmla="*/ 2455229 h 6164238"/>
              <a:gd name="connsiteX913" fmla="*/ 6739320 w 10718992"/>
              <a:gd name="connsiteY913" fmla="*/ 2474522 h 6164238"/>
              <a:gd name="connsiteX914" fmla="*/ 6744968 w 10718992"/>
              <a:gd name="connsiteY914" fmla="*/ 2474993 h 6164238"/>
              <a:gd name="connsiteX915" fmla="*/ 6816513 w 10718992"/>
              <a:gd name="connsiteY915" fmla="*/ 2486757 h 6164238"/>
              <a:gd name="connsiteX916" fmla="*/ 6869230 w 10718992"/>
              <a:gd name="connsiteY916" fmla="*/ 2492875 h 6164238"/>
              <a:gd name="connsiteX917" fmla="*/ 6900766 w 10718992"/>
              <a:gd name="connsiteY917" fmla="*/ 2484875 h 6164238"/>
              <a:gd name="connsiteX918" fmla="*/ 6907356 w 10718992"/>
              <a:gd name="connsiteY918" fmla="*/ 2493345 h 6164238"/>
              <a:gd name="connsiteX919" fmla="*/ 6913946 w 10718992"/>
              <a:gd name="connsiteY919" fmla="*/ 2491463 h 6164238"/>
              <a:gd name="connsiteX920" fmla="*/ 6909709 w 10718992"/>
              <a:gd name="connsiteY920" fmla="*/ 2496169 h 6164238"/>
              <a:gd name="connsiteX921" fmla="*/ 6918653 w 10718992"/>
              <a:gd name="connsiteY921" fmla="*/ 2507462 h 6164238"/>
              <a:gd name="connsiteX922" fmla="*/ 6915829 w 10718992"/>
              <a:gd name="connsiteY922" fmla="*/ 2561107 h 6164238"/>
              <a:gd name="connsiteX923" fmla="*/ 6911122 w 10718992"/>
              <a:gd name="connsiteY923" fmla="*/ 2576165 h 6164238"/>
              <a:gd name="connsiteX924" fmla="*/ 6866877 w 10718992"/>
              <a:gd name="connsiteY924" fmla="*/ 2587458 h 6164238"/>
              <a:gd name="connsiteX925" fmla="*/ 6832987 w 10718992"/>
              <a:gd name="connsiteY925" fmla="*/ 2622280 h 6164238"/>
              <a:gd name="connsiteX926" fmla="*/ 6788272 w 10718992"/>
              <a:gd name="connsiteY926" fmla="*/ 2634515 h 6164238"/>
              <a:gd name="connsiteX927" fmla="*/ 6787801 w 10718992"/>
              <a:gd name="connsiteY927" fmla="*/ 2634986 h 6164238"/>
              <a:gd name="connsiteX928" fmla="*/ 6787801 w 10718992"/>
              <a:gd name="connsiteY928" fmla="*/ 2634515 h 6164238"/>
              <a:gd name="connsiteX929" fmla="*/ 6785448 w 10718992"/>
              <a:gd name="connsiteY929" fmla="*/ 2634986 h 6164238"/>
              <a:gd name="connsiteX930" fmla="*/ 6761443 w 10718992"/>
              <a:gd name="connsiteY930" fmla="*/ 2664632 h 6164238"/>
              <a:gd name="connsiteX931" fmla="*/ 6731318 w 10718992"/>
              <a:gd name="connsiteY931" fmla="*/ 2673102 h 6164238"/>
              <a:gd name="connsiteX932" fmla="*/ 6673895 w 10718992"/>
              <a:gd name="connsiteY932" fmla="*/ 2675925 h 6164238"/>
              <a:gd name="connsiteX933" fmla="*/ 6633886 w 10718992"/>
              <a:gd name="connsiteY933" fmla="*/ 2692395 h 6164238"/>
              <a:gd name="connsiteX934" fmla="*/ 6577874 w 10718992"/>
              <a:gd name="connsiteY934" fmla="*/ 2705100 h 6164238"/>
              <a:gd name="connsiteX935" fmla="*/ 6524686 w 10718992"/>
              <a:gd name="connsiteY935" fmla="*/ 2722982 h 6164238"/>
              <a:gd name="connsiteX936" fmla="*/ 6503034 w 10718992"/>
              <a:gd name="connsiteY936" fmla="*/ 2741334 h 6164238"/>
              <a:gd name="connsiteX937" fmla="*/ 6466792 w 10718992"/>
              <a:gd name="connsiteY937" fmla="*/ 2754039 h 6164238"/>
              <a:gd name="connsiteX938" fmla="*/ 6450317 w 10718992"/>
              <a:gd name="connsiteY938" fmla="*/ 2766274 h 6164238"/>
              <a:gd name="connsiteX939" fmla="*/ 6457378 w 10718992"/>
              <a:gd name="connsiteY939" fmla="*/ 2785097 h 6164238"/>
              <a:gd name="connsiteX940" fmla="*/ 6426312 w 10718992"/>
              <a:gd name="connsiteY940" fmla="*/ 2801566 h 6164238"/>
              <a:gd name="connsiteX941" fmla="*/ 6422547 w 10718992"/>
              <a:gd name="connsiteY941" fmla="*/ 2818036 h 6164238"/>
              <a:gd name="connsiteX942" fmla="*/ 6421134 w 10718992"/>
              <a:gd name="connsiteY942" fmla="*/ 2884857 h 6164238"/>
              <a:gd name="connsiteX943" fmla="*/ 6447022 w 10718992"/>
              <a:gd name="connsiteY943" fmla="*/ 2908385 h 6164238"/>
              <a:gd name="connsiteX944" fmla="*/ 6438550 w 10718992"/>
              <a:gd name="connsiteY944" fmla="*/ 2944148 h 6164238"/>
              <a:gd name="connsiteX945" fmla="*/ 6435726 w 10718992"/>
              <a:gd name="connsiteY945" fmla="*/ 2963912 h 6164238"/>
              <a:gd name="connsiteX946" fmla="*/ 6439962 w 10718992"/>
              <a:gd name="connsiteY946" fmla="*/ 2970500 h 6164238"/>
              <a:gd name="connsiteX947" fmla="*/ 6435255 w 10718992"/>
              <a:gd name="connsiteY947" fmla="*/ 2969559 h 6164238"/>
              <a:gd name="connsiteX948" fmla="*/ 6432902 w 10718992"/>
              <a:gd name="connsiteY948" fmla="*/ 2989323 h 6164238"/>
              <a:gd name="connsiteX949" fmla="*/ 6424900 w 10718992"/>
              <a:gd name="connsiteY949" fmla="*/ 3023674 h 6164238"/>
              <a:gd name="connsiteX950" fmla="*/ 6399483 w 10718992"/>
              <a:gd name="connsiteY950" fmla="*/ 3055673 h 6164238"/>
              <a:gd name="connsiteX951" fmla="*/ 6325585 w 10718992"/>
              <a:gd name="connsiteY951" fmla="*/ 3066025 h 6164238"/>
              <a:gd name="connsiteX952" fmla="*/ 6290754 w 10718992"/>
              <a:gd name="connsiteY952" fmla="*/ 3066025 h 6164238"/>
              <a:gd name="connsiteX953" fmla="*/ 6260630 w 10718992"/>
              <a:gd name="connsiteY953" fmla="*/ 3074025 h 6164238"/>
              <a:gd name="connsiteX954" fmla="*/ 6232388 w 10718992"/>
              <a:gd name="connsiteY954" fmla="*/ 3098024 h 6164238"/>
              <a:gd name="connsiteX955" fmla="*/ 6208383 w 10718992"/>
              <a:gd name="connsiteY955" fmla="*/ 3108376 h 6164238"/>
              <a:gd name="connsiteX956" fmla="*/ 6206030 w 10718992"/>
              <a:gd name="connsiteY956" fmla="*/ 3121082 h 6164238"/>
              <a:gd name="connsiteX957" fmla="*/ 6227211 w 10718992"/>
              <a:gd name="connsiteY957" fmla="*/ 3143198 h 6164238"/>
              <a:gd name="connsiteX958" fmla="*/ 6219209 w 10718992"/>
              <a:gd name="connsiteY958" fmla="*/ 3181314 h 6164238"/>
              <a:gd name="connsiteX959" fmla="*/ 6192380 w 10718992"/>
              <a:gd name="connsiteY959" fmla="*/ 3214724 h 6164238"/>
              <a:gd name="connsiteX960" fmla="*/ 6139192 w 10718992"/>
              <a:gd name="connsiteY960" fmla="*/ 3219430 h 6164238"/>
              <a:gd name="connsiteX961" fmla="*/ 6115187 w 10718992"/>
              <a:gd name="connsiteY961" fmla="*/ 3230724 h 6164238"/>
              <a:gd name="connsiteX962" fmla="*/ 6112833 w 10718992"/>
              <a:gd name="connsiteY962" fmla="*/ 3256134 h 6164238"/>
              <a:gd name="connsiteX963" fmla="*/ 6101537 w 10718992"/>
              <a:gd name="connsiteY963" fmla="*/ 3280133 h 6164238"/>
              <a:gd name="connsiteX964" fmla="*/ 6084121 w 10718992"/>
              <a:gd name="connsiteY964" fmla="*/ 3288604 h 6164238"/>
              <a:gd name="connsiteX965" fmla="*/ 6071413 w 10718992"/>
              <a:gd name="connsiteY965" fmla="*/ 3293780 h 6164238"/>
              <a:gd name="connsiteX966" fmla="*/ 6072825 w 10718992"/>
              <a:gd name="connsiteY966" fmla="*/ 3304602 h 6164238"/>
              <a:gd name="connsiteX967" fmla="*/ 6045525 w 10718992"/>
              <a:gd name="connsiteY967" fmla="*/ 3322955 h 6164238"/>
              <a:gd name="connsiteX968" fmla="*/ 5972098 w 10718992"/>
              <a:gd name="connsiteY968" fmla="*/ 3367659 h 6164238"/>
              <a:gd name="connsiteX969" fmla="*/ 5969273 w 10718992"/>
              <a:gd name="connsiteY969" fmla="*/ 3368600 h 6164238"/>
              <a:gd name="connsiteX970" fmla="*/ 5877960 w 10718992"/>
              <a:gd name="connsiteY970" fmla="*/ 3383188 h 6164238"/>
              <a:gd name="connsiteX971" fmla="*/ 5783822 w 10718992"/>
              <a:gd name="connsiteY971" fmla="*/ 3371894 h 6164238"/>
              <a:gd name="connsiteX972" fmla="*/ 5743343 w 10718992"/>
              <a:gd name="connsiteY972" fmla="*/ 3376129 h 6164238"/>
              <a:gd name="connsiteX973" fmla="*/ 5720750 w 10718992"/>
              <a:gd name="connsiteY973" fmla="*/ 3389776 h 6164238"/>
              <a:gd name="connsiteX974" fmla="*/ 5684507 w 10718992"/>
              <a:gd name="connsiteY974" fmla="*/ 3379893 h 6164238"/>
              <a:gd name="connsiteX975" fmla="*/ 5654383 w 10718992"/>
              <a:gd name="connsiteY975" fmla="*/ 3349306 h 6164238"/>
              <a:gd name="connsiteX976" fmla="*/ 5657678 w 10718992"/>
              <a:gd name="connsiteY976" fmla="*/ 3306955 h 6164238"/>
              <a:gd name="connsiteX977" fmla="*/ 5650617 w 10718992"/>
              <a:gd name="connsiteY977" fmla="*/ 3291897 h 6164238"/>
              <a:gd name="connsiteX978" fmla="*/ 5646852 w 10718992"/>
              <a:gd name="connsiteY978" fmla="*/ 3291897 h 6164238"/>
              <a:gd name="connsiteX979" fmla="*/ 5616257 w 10718992"/>
              <a:gd name="connsiteY979" fmla="*/ 3266016 h 6164238"/>
              <a:gd name="connsiteX980" fmla="*/ 5620964 w 10718992"/>
              <a:gd name="connsiteY980" fmla="*/ 3254722 h 6164238"/>
              <a:gd name="connsiteX981" fmla="*/ 5575778 w 10718992"/>
              <a:gd name="connsiteY981" fmla="*/ 3217077 h 6164238"/>
              <a:gd name="connsiteX982" fmla="*/ 5573895 w 10718992"/>
              <a:gd name="connsiteY982" fmla="*/ 3131905 h 6164238"/>
              <a:gd name="connsiteX983" fmla="*/ 5559774 w 10718992"/>
              <a:gd name="connsiteY983" fmla="*/ 3074025 h 6164238"/>
              <a:gd name="connsiteX984" fmla="*/ 5537182 w 10718992"/>
              <a:gd name="connsiteY984" fmla="*/ 3021321 h 6164238"/>
              <a:gd name="connsiteX985" fmla="*/ 5497644 w 10718992"/>
              <a:gd name="connsiteY985" fmla="*/ 2991205 h 6164238"/>
              <a:gd name="connsiteX986" fmla="*/ 5501409 w 10718992"/>
              <a:gd name="connsiteY986" fmla="*/ 2904621 h 6164238"/>
              <a:gd name="connsiteX987" fmla="*/ 5524002 w 10718992"/>
              <a:gd name="connsiteY987" fmla="*/ 2853800 h 6164238"/>
              <a:gd name="connsiteX988" fmla="*/ 5539064 w 10718992"/>
              <a:gd name="connsiteY988" fmla="*/ 2832624 h 6164238"/>
              <a:gd name="connsiteX989" fmla="*/ 5524944 w 10718992"/>
              <a:gd name="connsiteY989" fmla="*/ 2812860 h 6164238"/>
              <a:gd name="connsiteX990" fmla="*/ 5554126 w 10718992"/>
              <a:gd name="connsiteY990" fmla="*/ 2791214 h 6164238"/>
              <a:gd name="connsiteX991" fmla="*/ 5555067 w 10718992"/>
              <a:gd name="connsiteY991" fmla="*/ 2770980 h 6164238"/>
              <a:gd name="connsiteX992" fmla="*/ 5536711 w 10718992"/>
              <a:gd name="connsiteY992" fmla="*/ 2733805 h 6164238"/>
              <a:gd name="connsiteX993" fmla="*/ 5511294 w 10718992"/>
              <a:gd name="connsiteY993" fmla="*/ 2706983 h 6164238"/>
              <a:gd name="connsiteX994" fmla="*/ 5500938 w 10718992"/>
              <a:gd name="connsiteY994" fmla="*/ 2674513 h 6164238"/>
              <a:gd name="connsiteX995" fmla="*/ 5483993 w 10718992"/>
              <a:gd name="connsiteY995" fmla="*/ 2643926 h 6164238"/>
              <a:gd name="connsiteX996" fmla="*/ 5408683 w 10718992"/>
              <a:gd name="connsiteY996" fmla="*/ 2592635 h 6164238"/>
              <a:gd name="connsiteX997" fmla="*/ 5410566 w 10718992"/>
              <a:gd name="connsiteY997" fmla="*/ 2542284 h 6164238"/>
              <a:gd name="connsiteX998" fmla="*/ 5440690 w 10718992"/>
              <a:gd name="connsiteY998" fmla="*/ 2503227 h 6164238"/>
              <a:gd name="connsiteX999" fmla="*/ 5436925 w 10718992"/>
              <a:gd name="connsiteY999" fmla="*/ 2477816 h 6164238"/>
              <a:gd name="connsiteX1000" fmla="*/ 5424687 w 10718992"/>
              <a:gd name="connsiteY1000" fmla="*/ 2467464 h 6164238"/>
              <a:gd name="connsiteX1001" fmla="*/ 5365380 w 10718992"/>
              <a:gd name="connsiteY1001" fmla="*/ 2466523 h 6164238"/>
              <a:gd name="connsiteX1002" fmla="*/ 5400682 w 10718992"/>
              <a:gd name="connsiteY1002" fmla="*/ 2445347 h 6164238"/>
              <a:gd name="connsiteX1003" fmla="*/ 5395033 w 10718992"/>
              <a:gd name="connsiteY1003" fmla="*/ 2439230 h 6164238"/>
              <a:gd name="connsiteX1004" fmla="*/ 5365380 w 10718992"/>
              <a:gd name="connsiteY1004" fmla="*/ 2430760 h 6164238"/>
              <a:gd name="connsiteX1005" fmla="*/ 5318311 w 10718992"/>
              <a:gd name="connsiteY1005" fmla="*/ 2440171 h 6164238"/>
              <a:gd name="connsiteX1006" fmla="*/ 5283480 w 10718992"/>
              <a:gd name="connsiteY1006" fmla="*/ 2418525 h 6164238"/>
              <a:gd name="connsiteX1007" fmla="*/ 5282539 w 10718992"/>
              <a:gd name="connsiteY1007" fmla="*/ 2417113 h 6164238"/>
              <a:gd name="connsiteX1008" fmla="*/ 5221350 w 10718992"/>
              <a:gd name="connsiteY1008" fmla="*/ 2396879 h 6164238"/>
              <a:gd name="connsiteX1009" fmla="*/ 5173339 w 10718992"/>
              <a:gd name="connsiteY1009" fmla="*/ 2397820 h 6164238"/>
              <a:gd name="connsiteX1010" fmla="*/ 5096146 w 10718992"/>
              <a:gd name="connsiteY1010" fmla="*/ 2418054 h 6164238"/>
              <a:gd name="connsiteX1011" fmla="*/ 5021307 w 10718992"/>
              <a:gd name="connsiteY1011" fmla="*/ 2434054 h 6164238"/>
              <a:gd name="connsiteX1012" fmla="*/ 4956822 w 10718992"/>
              <a:gd name="connsiteY1012" fmla="*/ 2437818 h 6164238"/>
              <a:gd name="connsiteX1013" fmla="*/ 4899398 w 10718992"/>
              <a:gd name="connsiteY1013" fmla="*/ 2447700 h 6164238"/>
              <a:gd name="connsiteX1014" fmla="*/ 4848093 w 10718992"/>
              <a:gd name="connsiteY1014" fmla="*/ 2451935 h 6164238"/>
              <a:gd name="connsiteX1015" fmla="*/ 4818440 w 10718992"/>
              <a:gd name="connsiteY1015" fmla="*/ 2451935 h 6164238"/>
              <a:gd name="connsiteX1016" fmla="*/ 4785021 w 10718992"/>
              <a:gd name="connsiteY1016" fmla="*/ 2468875 h 6164238"/>
              <a:gd name="connsiteX1017" fmla="*/ 4744071 w 10718992"/>
              <a:gd name="connsiteY1017" fmla="*/ 2449112 h 6164238"/>
              <a:gd name="connsiteX1018" fmla="*/ 4744071 w 10718992"/>
              <a:gd name="connsiteY1018" fmla="*/ 2445818 h 6164238"/>
              <a:gd name="connsiteX1019" fmla="*/ 4727126 w 10718992"/>
              <a:gd name="connsiteY1019" fmla="*/ 2442994 h 6164238"/>
              <a:gd name="connsiteX1020" fmla="*/ 4628752 w 10718992"/>
              <a:gd name="connsiteY1020" fmla="*/ 2397349 h 6164238"/>
              <a:gd name="connsiteX1021" fmla="*/ 4616985 w 10718992"/>
              <a:gd name="connsiteY1021" fmla="*/ 2371939 h 6164238"/>
              <a:gd name="connsiteX1022" fmla="*/ 4604747 w 10718992"/>
              <a:gd name="connsiteY1022" fmla="*/ 2369586 h 6164238"/>
              <a:gd name="connsiteX1023" fmla="*/ 4615573 w 10718992"/>
              <a:gd name="connsiteY1023" fmla="*/ 2369115 h 6164238"/>
              <a:gd name="connsiteX1024" fmla="*/ 4614632 w 10718992"/>
              <a:gd name="connsiteY1024" fmla="*/ 2366763 h 6164238"/>
              <a:gd name="connsiteX1025" fmla="*/ 4570858 w 10718992"/>
              <a:gd name="connsiteY1025" fmla="*/ 2347469 h 6164238"/>
              <a:gd name="connsiteX1026" fmla="*/ 4522377 w 10718992"/>
              <a:gd name="connsiteY1026" fmla="*/ 2321118 h 6164238"/>
              <a:gd name="connsiteX1027" fmla="*/ 4487546 w 10718992"/>
              <a:gd name="connsiteY1027" fmla="*/ 2307001 h 6164238"/>
              <a:gd name="connsiteX1028" fmla="*/ 4485663 w 10718992"/>
              <a:gd name="connsiteY1028" fmla="*/ 2269355 h 6164238"/>
              <a:gd name="connsiteX1029" fmla="*/ 4473425 w 10718992"/>
              <a:gd name="connsiteY1029" fmla="*/ 2264179 h 6164238"/>
              <a:gd name="connsiteX1030" fmla="*/ 4467777 w 10718992"/>
              <a:gd name="connsiteY1030" fmla="*/ 2227475 h 6164238"/>
              <a:gd name="connsiteX1031" fmla="*/ 4500725 w 10718992"/>
              <a:gd name="connsiteY1031" fmla="*/ 2182300 h 6164238"/>
              <a:gd name="connsiteX1032" fmla="*/ 4467306 w 10718992"/>
              <a:gd name="connsiteY1032" fmla="*/ 2163948 h 6164238"/>
              <a:gd name="connsiteX1033" fmla="*/ 4490840 w 10718992"/>
              <a:gd name="connsiteY1033" fmla="*/ 2138067 h 6164238"/>
              <a:gd name="connsiteX1034" fmla="*/ 4458834 w 10718992"/>
              <a:gd name="connsiteY1034" fmla="*/ 2113127 h 6164238"/>
              <a:gd name="connsiteX1035" fmla="*/ 4456951 w 10718992"/>
              <a:gd name="connsiteY1035" fmla="*/ 2079246 h 6164238"/>
              <a:gd name="connsiteX1036" fmla="*/ 4512492 w 10718992"/>
              <a:gd name="connsiteY1036" fmla="*/ 2011955 h 6164238"/>
              <a:gd name="connsiteX1037" fmla="*/ 3718911 w 10718992"/>
              <a:gd name="connsiteY1037" fmla="*/ 1519271 h 6164238"/>
              <a:gd name="connsiteX1038" fmla="*/ 3628539 w 10718992"/>
              <a:gd name="connsiteY1038" fmla="*/ 1572916 h 6164238"/>
              <a:gd name="connsiteX1039" fmla="*/ 3670901 w 10718992"/>
              <a:gd name="connsiteY1039" fmla="*/ 2496169 h 6164238"/>
              <a:gd name="connsiteX1040" fmla="*/ 3656780 w 10718992"/>
              <a:gd name="connsiteY1040" fmla="*/ 2496639 h 6164238"/>
              <a:gd name="connsiteX1041" fmla="*/ 3614889 w 10718992"/>
              <a:gd name="connsiteY1041" fmla="*/ 1581856 h 6164238"/>
              <a:gd name="connsiteX1042" fmla="*/ 3482155 w 10718992"/>
              <a:gd name="connsiteY1042" fmla="*/ 1680205 h 6164238"/>
              <a:gd name="connsiteX1043" fmla="*/ 3026999 w 10718992"/>
              <a:gd name="connsiteY1043" fmla="*/ 2172889 h 6164238"/>
              <a:gd name="connsiteX1044" fmla="*/ 2816130 w 10718992"/>
              <a:gd name="connsiteY1044" fmla="*/ 2486286 h 6164238"/>
              <a:gd name="connsiteX1045" fmla="*/ 3294821 w 10718992"/>
              <a:gd name="connsiteY1045" fmla="*/ 2740863 h 6164238"/>
              <a:gd name="connsiteX1046" fmla="*/ 3299057 w 10718992"/>
              <a:gd name="connsiteY1046" fmla="*/ 2739922 h 6164238"/>
              <a:gd name="connsiteX1047" fmla="*/ 3335770 w 10718992"/>
              <a:gd name="connsiteY1047" fmla="*/ 2741804 h 6164238"/>
              <a:gd name="connsiteX1048" fmla="*/ 3306117 w 10718992"/>
              <a:gd name="connsiteY1048" fmla="*/ 2760157 h 6164238"/>
              <a:gd name="connsiteX1049" fmla="*/ 3305176 w 10718992"/>
              <a:gd name="connsiteY1049" fmla="*/ 2762039 h 6164238"/>
              <a:gd name="connsiteX1050" fmla="*/ 3303293 w 10718992"/>
              <a:gd name="connsiteY1050" fmla="*/ 2761098 h 6164238"/>
              <a:gd name="connsiteX1051" fmla="*/ 3267992 w 10718992"/>
              <a:gd name="connsiteY1051" fmla="*/ 2758745 h 6164238"/>
              <a:gd name="connsiteX1052" fmla="*/ 3277876 w 10718992"/>
              <a:gd name="connsiteY1052" fmla="*/ 2747922 h 6164238"/>
              <a:gd name="connsiteX1053" fmla="*/ 2809070 w 10718992"/>
              <a:gd name="connsiteY1053" fmla="*/ 2498521 h 6164238"/>
              <a:gd name="connsiteX1054" fmla="*/ 2672100 w 10718992"/>
              <a:gd name="connsiteY1054" fmla="*/ 2738040 h 6164238"/>
              <a:gd name="connsiteX1055" fmla="*/ 2737996 w 10718992"/>
              <a:gd name="connsiteY1055" fmla="*/ 2704630 h 6164238"/>
              <a:gd name="connsiteX1056" fmla="*/ 2744585 w 10718992"/>
              <a:gd name="connsiteY1056" fmla="*/ 2717335 h 6164238"/>
              <a:gd name="connsiteX1057" fmla="*/ 2770944 w 10718992"/>
              <a:gd name="connsiteY1057" fmla="*/ 2703689 h 6164238"/>
              <a:gd name="connsiteX1058" fmla="*/ 2782711 w 10718992"/>
              <a:gd name="connsiteY1058" fmla="*/ 2726746 h 6164238"/>
              <a:gd name="connsiteX1059" fmla="*/ 2742232 w 10718992"/>
              <a:gd name="connsiteY1059" fmla="*/ 2746981 h 6164238"/>
              <a:gd name="connsiteX1060" fmla="*/ 2684808 w 10718992"/>
              <a:gd name="connsiteY1060" fmla="*/ 2766274 h 6164238"/>
              <a:gd name="connsiteX1061" fmla="*/ 2667863 w 10718992"/>
              <a:gd name="connsiteY1061" fmla="*/ 2745569 h 6164238"/>
              <a:gd name="connsiteX1062" fmla="*/ 2658450 w 10718992"/>
              <a:gd name="connsiteY1062" fmla="*/ 2763451 h 6164238"/>
              <a:gd name="connsiteX1063" fmla="*/ 2658450 w 10718992"/>
              <a:gd name="connsiteY1063" fmla="*/ 2763921 h 6164238"/>
              <a:gd name="connsiteX1064" fmla="*/ 2657979 w 10718992"/>
              <a:gd name="connsiteY1064" fmla="*/ 2764392 h 6164238"/>
              <a:gd name="connsiteX1065" fmla="*/ 2611851 w 10718992"/>
              <a:gd name="connsiteY1065" fmla="*/ 2855682 h 6164238"/>
              <a:gd name="connsiteX1066" fmla="*/ 2608557 w 10718992"/>
              <a:gd name="connsiteY1066" fmla="*/ 2854270 h 6164238"/>
              <a:gd name="connsiteX1067" fmla="*/ 2651389 w 10718992"/>
              <a:gd name="connsiteY1067" fmla="*/ 2769568 h 6164238"/>
              <a:gd name="connsiteX1068" fmla="*/ 2601967 w 10718992"/>
              <a:gd name="connsiteY1068" fmla="*/ 2807213 h 6164238"/>
              <a:gd name="connsiteX1069" fmla="*/ 2572784 w 10718992"/>
              <a:gd name="connsiteY1069" fmla="*/ 2826977 h 6164238"/>
              <a:gd name="connsiteX1070" fmla="*/ 2545484 w 10718992"/>
              <a:gd name="connsiteY1070" fmla="*/ 2846741 h 6164238"/>
              <a:gd name="connsiteX1071" fmla="*/ 2528069 w 10718992"/>
              <a:gd name="connsiteY1071" fmla="*/ 2850976 h 6164238"/>
              <a:gd name="connsiteX1072" fmla="*/ 2443816 w 10718992"/>
              <a:gd name="connsiteY1072" fmla="*/ 2900386 h 6164238"/>
              <a:gd name="connsiteX1073" fmla="*/ 2430166 w 10718992"/>
              <a:gd name="connsiteY1073" fmla="*/ 2876857 h 6164238"/>
              <a:gd name="connsiteX1074" fmla="*/ 2488060 w 10718992"/>
              <a:gd name="connsiteY1074" fmla="*/ 2842976 h 6164238"/>
              <a:gd name="connsiteX1075" fmla="*/ 2484766 w 10718992"/>
              <a:gd name="connsiteY1075" fmla="*/ 2818977 h 6164238"/>
              <a:gd name="connsiteX1076" fmla="*/ 2593024 w 10718992"/>
              <a:gd name="connsiteY1076" fmla="*/ 2754980 h 6164238"/>
              <a:gd name="connsiteX1077" fmla="*/ 2652801 w 10718992"/>
              <a:gd name="connsiteY1077" fmla="*/ 2741334 h 6164238"/>
              <a:gd name="connsiteX1078" fmla="*/ 2657508 w 10718992"/>
              <a:gd name="connsiteY1078" fmla="*/ 2758274 h 6164238"/>
              <a:gd name="connsiteX1079" fmla="*/ 2665981 w 10718992"/>
              <a:gd name="connsiteY1079" fmla="*/ 2742275 h 6164238"/>
              <a:gd name="connsiteX1080" fmla="*/ 2665039 w 10718992"/>
              <a:gd name="connsiteY1080" fmla="*/ 2740863 h 6164238"/>
              <a:gd name="connsiteX1081" fmla="*/ 2667393 w 10718992"/>
              <a:gd name="connsiteY1081" fmla="*/ 2739922 h 6164238"/>
              <a:gd name="connsiteX1082" fmla="*/ 2806716 w 10718992"/>
              <a:gd name="connsiteY1082" fmla="*/ 2495698 h 6164238"/>
              <a:gd name="connsiteX1083" fmla="*/ 2451346 w 10718992"/>
              <a:gd name="connsiteY1083" fmla="*/ 2283472 h 6164238"/>
              <a:gd name="connsiteX1084" fmla="*/ 2415574 w 10718992"/>
              <a:gd name="connsiteY1084" fmla="*/ 2329117 h 6164238"/>
              <a:gd name="connsiteX1085" fmla="*/ 2366152 w 10718992"/>
              <a:gd name="connsiteY1085" fmla="*/ 2355939 h 6164238"/>
              <a:gd name="connsiteX1086" fmla="*/ 2354855 w 10718992"/>
              <a:gd name="connsiteY1086" fmla="*/ 2391703 h 6164238"/>
              <a:gd name="connsiteX1087" fmla="*/ 2368976 w 10718992"/>
              <a:gd name="connsiteY1087" fmla="*/ 2417113 h 6164238"/>
              <a:gd name="connsiteX1088" fmla="*/ 2337911 w 10718992"/>
              <a:gd name="connsiteY1088" fmla="*/ 2418054 h 6164238"/>
              <a:gd name="connsiteX1089" fmla="*/ 2326143 w 10718992"/>
              <a:gd name="connsiteY1089" fmla="*/ 2434054 h 6164238"/>
              <a:gd name="connsiteX1090" fmla="*/ 2345442 w 10718992"/>
              <a:gd name="connsiteY1090" fmla="*/ 2468405 h 6164238"/>
              <a:gd name="connsiteX1091" fmla="*/ 2297431 w 10718992"/>
              <a:gd name="connsiteY1091" fmla="*/ 2544166 h 6164238"/>
              <a:gd name="connsiteX1092" fmla="*/ 2257894 w 10718992"/>
              <a:gd name="connsiteY1092" fmla="*/ 2567224 h 6164238"/>
              <a:gd name="connsiteX1093" fmla="*/ 2225887 w 10718992"/>
              <a:gd name="connsiteY1093" fmla="*/ 2619928 h 6164238"/>
              <a:gd name="connsiteX1094" fmla="*/ 2183525 w 10718992"/>
              <a:gd name="connsiteY1094" fmla="*/ 2655220 h 6164238"/>
              <a:gd name="connsiteX1095" fmla="*/ 2167521 w 10718992"/>
              <a:gd name="connsiteY1095" fmla="*/ 2682513 h 6164238"/>
              <a:gd name="connsiteX1096" fmla="*/ 2159990 w 10718992"/>
              <a:gd name="connsiteY1096" fmla="*/ 2730511 h 6164238"/>
              <a:gd name="connsiteX1097" fmla="*/ 2199528 w 10718992"/>
              <a:gd name="connsiteY1097" fmla="*/ 2752157 h 6164238"/>
              <a:gd name="connsiteX1098" fmla="*/ 2206118 w 10718992"/>
              <a:gd name="connsiteY1098" fmla="*/ 2762509 h 6164238"/>
              <a:gd name="connsiteX1099" fmla="*/ 2207059 w 10718992"/>
              <a:gd name="connsiteY1099" fmla="*/ 2762509 h 6164238"/>
              <a:gd name="connsiteX1100" fmla="*/ 2207530 w 10718992"/>
              <a:gd name="connsiteY1100" fmla="*/ 2764862 h 6164238"/>
              <a:gd name="connsiteX1101" fmla="*/ 2228711 w 10718992"/>
              <a:gd name="connsiteY1101" fmla="*/ 2799214 h 6164238"/>
              <a:gd name="connsiteX1102" fmla="*/ 2229652 w 10718992"/>
              <a:gd name="connsiteY1102" fmla="*/ 2821330 h 6164238"/>
              <a:gd name="connsiteX1103" fmla="*/ 2199528 w 10718992"/>
              <a:gd name="connsiteY1103" fmla="*/ 2852388 h 6164238"/>
              <a:gd name="connsiteX1104" fmla="*/ 2149635 w 10718992"/>
              <a:gd name="connsiteY1104" fmla="*/ 2850035 h 6164238"/>
              <a:gd name="connsiteX1105" fmla="*/ 2148223 w 10718992"/>
              <a:gd name="connsiteY1105" fmla="*/ 2848623 h 6164238"/>
              <a:gd name="connsiteX1106" fmla="*/ 2114804 w 10718992"/>
              <a:gd name="connsiteY1106" fmla="*/ 2796861 h 6164238"/>
              <a:gd name="connsiteX1107" fmla="*/ 2070560 w 10718992"/>
              <a:gd name="connsiteY1107" fmla="*/ 2801096 h 6164238"/>
              <a:gd name="connsiteX1108" fmla="*/ 2006075 w 10718992"/>
              <a:gd name="connsiteY1108" fmla="*/ 2840153 h 6164238"/>
              <a:gd name="connsiteX1109" fmla="*/ 1963242 w 10718992"/>
              <a:gd name="connsiteY1109" fmla="*/ 2855682 h 6164238"/>
              <a:gd name="connsiteX1110" fmla="*/ 1931706 w 10718992"/>
              <a:gd name="connsiteY1110" fmla="*/ 2877798 h 6164238"/>
              <a:gd name="connsiteX1111" fmla="*/ 1902053 w 10718992"/>
              <a:gd name="connsiteY1111" fmla="*/ 2936619 h 6164238"/>
              <a:gd name="connsiteX1112" fmla="*/ 1846041 w 10718992"/>
              <a:gd name="connsiteY1112" fmla="*/ 2977088 h 6164238"/>
              <a:gd name="connsiteX1113" fmla="*/ 1806032 w 10718992"/>
              <a:gd name="connsiteY1113" fmla="*/ 2991676 h 6164238"/>
              <a:gd name="connsiteX1114" fmla="*/ 1785322 w 10718992"/>
              <a:gd name="connsiteY1114" fmla="*/ 3015204 h 6164238"/>
              <a:gd name="connsiteX1115" fmla="*/ 1753315 w 10718992"/>
              <a:gd name="connsiteY1115" fmla="*/ 3029321 h 6164238"/>
              <a:gd name="connsiteX1116" fmla="*/ 1717543 w 10718992"/>
              <a:gd name="connsiteY1116" fmla="*/ 3077319 h 6164238"/>
              <a:gd name="connsiteX1117" fmla="*/ 1671415 w 10718992"/>
              <a:gd name="connsiteY1117" fmla="*/ 3136140 h 6164238"/>
              <a:gd name="connsiteX1118" fmla="*/ 1667650 w 10718992"/>
              <a:gd name="connsiteY1118" fmla="*/ 3178491 h 6164238"/>
              <a:gd name="connsiteX1119" fmla="*/ 1684124 w 10718992"/>
              <a:gd name="connsiteY1119" fmla="*/ 3223665 h 6164238"/>
              <a:gd name="connsiteX1120" fmla="*/ 1679417 w 10718992"/>
              <a:gd name="connsiteY1120" fmla="*/ 3261311 h 6164238"/>
              <a:gd name="connsiteX1121" fmla="*/ 1710483 w 10718992"/>
              <a:gd name="connsiteY1121" fmla="*/ 3299426 h 6164238"/>
              <a:gd name="connsiteX1122" fmla="*/ 1712365 w 10718992"/>
              <a:gd name="connsiteY1122" fmla="*/ 3298485 h 6164238"/>
              <a:gd name="connsiteX1123" fmla="*/ 1711424 w 10718992"/>
              <a:gd name="connsiteY1123" fmla="*/ 3299897 h 6164238"/>
              <a:gd name="connsiteX1124" fmla="*/ 1711424 w 10718992"/>
              <a:gd name="connsiteY1124" fmla="*/ 3299897 h 6164238"/>
              <a:gd name="connsiteX1125" fmla="*/ 1750020 w 10718992"/>
              <a:gd name="connsiteY1125" fmla="*/ 3311661 h 6164238"/>
              <a:gd name="connsiteX1126" fmla="*/ 1809327 w 10718992"/>
              <a:gd name="connsiteY1126" fmla="*/ 3299426 h 6164238"/>
              <a:gd name="connsiteX1127" fmla="*/ 1871929 w 10718992"/>
              <a:gd name="connsiteY1127" fmla="*/ 3250488 h 6164238"/>
              <a:gd name="connsiteX1128" fmla="*/ 1905348 w 10718992"/>
              <a:gd name="connsiteY1128" fmla="*/ 3174726 h 6164238"/>
              <a:gd name="connsiteX1129" fmla="*/ 1905818 w 10718992"/>
              <a:gd name="connsiteY1129" fmla="*/ 3138493 h 6164238"/>
              <a:gd name="connsiteX1130" fmla="*/ 1998073 w 10718992"/>
              <a:gd name="connsiteY1130" fmla="*/ 3070731 h 6164238"/>
              <a:gd name="connsiteX1131" fmla="*/ 2037611 w 10718992"/>
              <a:gd name="connsiteY1131" fmla="*/ 3066025 h 6164238"/>
              <a:gd name="connsiteX1132" fmla="*/ 2042789 w 10718992"/>
              <a:gd name="connsiteY1132" fmla="*/ 3103200 h 6164238"/>
              <a:gd name="connsiteX1133" fmla="*/ 2038552 w 10718992"/>
              <a:gd name="connsiteY1133" fmla="*/ 3154962 h 6164238"/>
              <a:gd name="connsiteX1134" fmla="*/ 2022078 w 10718992"/>
              <a:gd name="connsiteY1134" fmla="*/ 3189784 h 6164238"/>
              <a:gd name="connsiteX1135" fmla="*/ 2040435 w 10718992"/>
              <a:gd name="connsiteY1135" fmla="*/ 3198725 h 6164238"/>
              <a:gd name="connsiteX1136" fmla="*/ 2047496 w 10718992"/>
              <a:gd name="connsiteY1136" fmla="*/ 3208137 h 6164238"/>
              <a:gd name="connsiteX1137" fmla="*/ 2067735 w 10718992"/>
              <a:gd name="connsiteY1137" fmla="*/ 3196843 h 6164238"/>
              <a:gd name="connsiteX1138" fmla="*/ 2079973 w 10718992"/>
              <a:gd name="connsiteY1138" fmla="*/ 3170491 h 6164238"/>
              <a:gd name="connsiteX1139" fmla="*/ 2151989 w 10718992"/>
              <a:gd name="connsiteY1139" fmla="*/ 3125317 h 6164238"/>
              <a:gd name="connsiteX1140" fmla="*/ 2191056 w 10718992"/>
              <a:gd name="connsiteY1140" fmla="*/ 3121552 h 6164238"/>
              <a:gd name="connsiteX1141" fmla="*/ 2202352 w 10718992"/>
              <a:gd name="connsiteY1141" fmla="*/ 3154492 h 6164238"/>
              <a:gd name="connsiteX1142" fmla="*/ 2233888 w 10718992"/>
              <a:gd name="connsiteY1142" fmla="*/ 3201078 h 6164238"/>
              <a:gd name="connsiteX1143" fmla="*/ 2234359 w 10718992"/>
              <a:gd name="connsiteY1143" fmla="*/ 3201078 h 6164238"/>
              <a:gd name="connsiteX1144" fmla="*/ 2234830 w 10718992"/>
              <a:gd name="connsiteY1144" fmla="*/ 3202019 h 6164238"/>
              <a:gd name="connsiteX1145" fmla="*/ 2240007 w 10718992"/>
              <a:gd name="connsiteY1145" fmla="*/ 3209548 h 6164238"/>
              <a:gd name="connsiteX1146" fmla="*/ 2283311 w 10718992"/>
              <a:gd name="connsiteY1146" fmla="*/ 3218018 h 6164238"/>
              <a:gd name="connsiteX1147" fmla="*/ 2329438 w 10718992"/>
              <a:gd name="connsiteY1147" fmla="*/ 3196843 h 6164238"/>
              <a:gd name="connsiteX1148" fmla="*/ 2427812 w 10718992"/>
              <a:gd name="connsiteY1148" fmla="*/ 3133787 h 6164238"/>
              <a:gd name="connsiteX1149" fmla="*/ 2459348 w 10718992"/>
              <a:gd name="connsiteY1149" fmla="*/ 3123434 h 6164238"/>
              <a:gd name="connsiteX1150" fmla="*/ 2477234 w 10718992"/>
              <a:gd name="connsiteY1150" fmla="*/ 3103200 h 6164238"/>
              <a:gd name="connsiteX1151" fmla="*/ 2476764 w 10718992"/>
              <a:gd name="connsiteY1151" fmla="*/ 3061790 h 6164238"/>
              <a:gd name="connsiteX1152" fmla="*/ 2479588 w 10718992"/>
              <a:gd name="connsiteY1152" fmla="*/ 3058496 h 6164238"/>
              <a:gd name="connsiteX1153" fmla="*/ 2529481 w 10718992"/>
              <a:gd name="connsiteY1153" fmla="*/ 3017086 h 6164238"/>
              <a:gd name="connsiteX1154" fmla="*/ 2559134 w 10718992"/>
              <a:gd name="connsiteY1154" fmla="*/ 2964853 h 6164238"/>
              <a:gd name="connsiteX1155" fmla="*/ 2608557 w 10718992"/>
              <a:gd name="connsiteY1155" fmla="*/ 2936619 h 6164238"/>
              <a:gd name="connsiteX1156" fmla="*/ 2624089 w 10718992"/>
              <a:gd name="connsiteY1156" fmla="*/ 2963912 h 6164238"/>
              <a:gd name="connsiteX1157" fmla="*/ 2610910 w 10718992"/>
              <a:gd name="connsiteY1157" fmla="*/ 2986499 h 6164238"/>
              <a:gd name="connsiteX1158" fmla="*/ 2619382 w 10718992"/>
              <a:gd name="connsiteY1158" fmla="*/ 3003440 h 6164238"/>
              <a:gd name="connsiteX1159" fmla="*/ 2633503 w 10718992"/>
              <a:gd name="connsiteY1159" fmla="*/ 2993558 h 6164238"/>
              <a:gd name="connsiteX1160" fmla="*/ 2622677 w 10718992"/>
              <a:gd name="connsiteY1160" fmla="*/ 2980382 h 6164238"/>
              <a:gd name="connsiteX1161" fmla="*/ 2642446 w 10718992"/>
              <a:gd name="connsiteY1161" fmla="*/ 2946972 h 6164238"/>
              <a:gd name="connsiteX1162" fmla="*/ 2703636 w 10718992"/>
              <a:gd name="connsiteY1162" fmla="*/ 2913091 h 6164238"/>
              <a:gd name="connsiteX1163" fmla="*/ 2745527 w 10718992"/>
              <a:gd name="connsiteY1163" fmla="*/ 2914503 h 6164238"/>
              <a:gd name="connsiteX1164" fmla="*/ 2885321 w 10718992"/>
              <a:gd name="connsiteY1164" fmla="*/ 2853329 h 6164238"/>
              <a:gd name="connsiteX1165" fmla="*/ 2916387 w 10718992"/>
              <a:gd name="connsiteY1165" fmla="*/ 2839683 h 6164238"/>
              <a:gd name="connsiteX1166" fmla="*/ 2925330 w 10718992"/>
              <a:gd name="connsiteY1166" fmla="*/ 2826036 h 6164238"/>
              <a:gd name="connsiteX1167" fmla="*/ 2973340 w 10718992"/>
              <a:gd name="connsiteY1167" fmla="*/ 2802978 h 6164238"/>
              <a:gd name="connsiteX1168" fmla="*/ 2981813 w 10718992"/>
              <a:gd name="connsiteY1168" fmla="*/ 2820860 h 6164238"/>
              <a:gd name="connsiteX1169" fmla="*/ 3153614 w 10718992"/>
              <a:gd name="connsiteY1169" fmla="*/ 2839212 h 6164238"/>
              <a:gd name="connsiteX1170" fmla="*/ 3159262 w 10718992"/>
              <a:gd name="connsiteY1170" fmla="*/ 2837800 h 6164238"/>
              <a:gd name="connsiteX1171" fmla="*/ 3195505 w 10718992"/>
              <a:gd name="connsiteY1171" fmla="*/ 2827918 h 6164238"/>
              <a:gd name="connsiteX1172" fmla="*/ 3259990 w 10718992"/>
              <a:gd name="connsiteY1172" fmla="*/ 2800625 h 6164238"/>
              <a:gd name="connsiteX1173" fmla="*/ 3291526 w 10718992"/>
              <a:gd name="connsiteY1173" fmla="*/ 2798272 h 6164238"/>
              <a:gd name="connsiteX1174" fmla="*/ 3315060 w 10718992"/>
              <a:gd name="connsiteY1174" fmla="*/ 2780862 h 6164238"/>
              <a:gd name="connsiteX1175" fmla="*/ 3360246 w 10718992"/>
              <a:gd name="connsiteY1175" fmla="*/ 2788391 h 6164238"/>
              <a:gd name="connsiteX1176" fmla="*/ 3351774 w 10718992"/>
              <a:gd name="connsiteY1176" fmla="*/ 2812389 h 6164238"/>
              <a:gd name="connsiteX1177" fmla="*/ 3378132 w 10718992"/>
              <a:gd name="connsiteY1177" fmla="*/ 2833094 h 6164238"/>
              <a:gd name="connsiteX1178" fmla="*/ 3422848 w 10718992"/>
              <a:gd name="connsiteY1178" fmla="*/ 2841094 h 6164238"/>
              <a:gd name="connsiteX1179" fmla="*/ 3420494 w 10718992"/>
              <a:gd name="connsiteY1179" fmla="*/ 2874034 h 6164238"/>
              <a:gd name="connsiteX1180" fmla="*/ 3452501 w 10718992"/>
              <a:gd name="connsiteY1180" fmla="*/ 2861799 h 6164238"/>
              <a:gd name="connsiteX1181" fmla="*/ 3484979 w 10718992"/>
              <a:gd name="connsiteY1181" fmla="*/ 2878740 h 6164238"/>
              <a:gd name="connsiteX1182" fmla="*/ 3549463 w 10718992"/>
              <a:gd name="connsiteY1182" fmla="*/ 2849094 h 6164238"/>
              <a:gd name="connsiteX1183" fmla="*/ 3601709 w 10718992"/>
              <a:gd name="connsiteY1183" fmla="*/ 2852858 h 6164238"/>
              <a:gd name="connsiteX1184" fmla="*/ 3622890 w 10718992"/>
              <a:gd name="connsiteY1184" fmla="*/ 2872151 h 6164238"/>
              <a:gd name="connsiteX1185" fmla="*/ 3743387 w 10718992"/>
              <a:gd name="connsiteY1185" fmla="*/ 2832624 h 6164238"/>
              <a:gd name="connsiteX1186" fmla="*/ 3812108 w 10718992"/>
              <a:gd name="connsiteY1186" fmla="*/ 2823213 h 6164238"/>
              <a:gd name="connsiteX1187" fmla="*/ 3874238 w 10718992"/>
              <a:gd name="connsiteY1187" fmla="*/ 2840623 h 6164238"/>
              <a:gd name="connsiteX1188" fmla="*/ 3903421 w 10718992"/>
              <a:gd name="connsiteY1188" fmla="*/ 2837800 h 6164238"/>
              <a:gd name="connsiteX1189" fmla="*/ 3931191 w 10718992"/>
              <a:gd name="connsiteY1189" fmla="*/ 2818036 h 6164238"/>
              <a:gd name="connsiteX1190" fmla="*/ 3973553 w 10718992"/>
              <a:gd name="connsiteY1190" fmla="*/ 2831212 h 6164238"/>
              <a:gd name="connsiteX1191" fmla="*/ 3963669 w 10718992"/>
              <a:gd name="connsiteY1191" fmla="*/ 2853800 h 6164238"/>
              <a:gd name="connsiteX1192" fmla="*/ 3977790 w 10718992"/>
              <a:gd name="connsiteY1192" fmla="*/ 2867917 h 6164238"/>
              <a:gd name="connsiteX1193" fmla="*/ 3992852 w 10718992"/>
              <a:gd name="connsiteY1193" fmla="*/ 2921561 h 6164238"/>
              <a:gd name="connsiteX1194" fmla="*/ 3969788 w 10718992"/>
              <a:gd name="connsiteY1194" fmla="*/ 2952148 h 6164238"/>
              <a:gd name="connsiteX1195" fmla="*/ 3950490 w 10718992"/>
              <a:gd name="connsiteY1195" fmla="*/ 2974265 h 6164238"/>
              <a:gd name="connsiteX1196" fmla="*/ 3946724 w 10718992"/>
              <a:gd name="connsiteY1196" fmla="*/ 2994499 h 6164238"/>
              <a:gd name="connsiteX1197" fmla="*/ 3911423 w 10718992"/>
              <a:gd name="connsiteY1197" fmla="*/ 3035909 h 6164238"/>
              <a:gd name="connsiteX1198" fmla="*/ 3904833 w 10718992"/>
              <a:gd name="connsiteY1198" fmla="*/ 3060378 h 6164238"/>
              <a:gd name="connsiteX1199" fmla="*/ 3927426 w 10718992"/>
              <a:gd name="connsiteY1199" fmla="*/ 3134728 h 6164238"/>
              <a:gd name="connsiteX1200" fmla="*/ 3936840 w 10718992"/>
              <a:gd name="connsiteY1200" fmla="*/ 3127199 h 6164238"/>
              <a:gd name="connsiteX1201" fmla="*/ 3928367 w 10718992"/>
              <a:gd name="connsiteY1201" fmla="*/ 3138493 h 6164238"/>
              <a:gd name="connsiteX1202" fmla="*/ 3929780 w 10718992"/>
              <a:gd name="connsiteY1202" fmla="*/ 3143669 h 6164238"/>
              <a:gd name="connsiteX1203" fmla="*/ 3923190 w 10718992"/>
              <a:gd name="connsiteY1203" fmla="*/ 3151668 h 6164238"/>
              <a:gd name="connsiteX1204" fmla="*/ 3924131 w 10718992"/>
              <a:gd name="connsiteY1204" fmla="*/ 3153080 h 6164238"/>
              <a:gd name="connsiteX1205" fmla="*/ 3921778 w 10718992"/>
              <a:gd name="connsiteY1205" fmla="*/ 3154021 h 6164238"/>
              <a:gd name="connsiteX1206" fmla="*/ 3917071 w 10718992"/>
              <a:gd name="connsiteY1206" fmla="*/ 3159668 h 6164238"/>
              <a:gd name="connsiteX1207" fmla="*/ 3932604 w 10718992"/>
              <a:gd name="connsiteY1207" fmla="*/ 3191196 h 6164238"/>
              <a:gd name="connsiteX1208" fmla="*/ 3918954 w 10718992"/>
              <a:gd name="connsiteY1208" fmla="*/ 3208137 h 6164238"/>
              <a:gd name="connsiteX1209" fmla="*/ 3922719 w 10718992"/>
              <a:gd name="connsiteY1209" fmla="*/ 3214724 h 6164238"/>
              <a:gd name="connsiteX1210" fmla="*/ 3950961 w 10718992"/>
              <a:gd name="connsiteY1210" fmla="*/ 3229312 h 6164238"/>
              <a:gd name="connsiteX1211" fmla="*/ 3925073 w 10718992"/>
              <a:gd name="connsiteY1211" fmla="*/ 3261781 h 6164238"/>
              <a:gd name="connsiteX1212" fmla="*/ 3922249 w 10718992"/>
              <a:gd name="connsiteY1212" fmla="*/ 3262722 h 6164238"/>
              <a:gd name="connsiteX1213" fmla="*/ 3910010 w 10718992"/>
              <a:gd name="connsiteY1213" fmla="*/ 3289074 h 6164238"/>
              <a:gd name="connsiteX1214" fmla="*/ 3832818 w 10718992"/>
              <a:gd name="connsiteY1214" fmla="*/ 3327190 h 6164238"/>
              <a:gd name="connsiteX1215" fmla="*/ 3799870 w 10718992"/>
              <a:gd name="connsiteY1215" fmla="*/ 3347425 h 6164238"/>
              <a:gd name="connsiteX1216" fmla="*/ 3771157 w 10718992"/>
              <a:gd name="connsiteY1216" fmla="*/ 3372835 h 6164238"/>
              <a:gd name="connsiteX1217" fmla="*/ 3759390 w 10718992"/>
              <a:gd name="connsiteY1217" fmla="*/ 3389305 h 6164238"/>
              <a:gd name="connsiteX1218" fmla="*/ 3761273 w 10718992"/>
              <a:gd name="connsiteY1218" fmla="*/ 3389776 h 6164238"/>
              <a:gd name="connsiteX1219" fmla="*/ 3757508 w 10718992"/>
              <a:gd name="connsiteY1219" fmla="*/ 3392128 h 6164238"/>
              <a:gd name="connsiteX1220" fmla="*/ 3749035 w 10718992"/>
              <a:gd name="connsiteY1220" fmla="*/ 3403893 h 6164238"/>
              <a:gd name="connsiteX1221" fmla="*/ 3770687 w 10718992"/>
              <a:gd name="connsiteY1221" fmla="*/ 3464125 h 6164238"/>
              <a:gd name="connsiteX1222" fmla="*/ 3744799 w 10718992"/>
              <a:gd name="connsiteY1222" fmla="*/ 3502241 h 6164238"/>
              <a:gd name="connsiteX1223" fmla="*/ 3761273 w 10718992"/>
              <a:gd name="connsiteY1223" fmla="*/ 3543651 h 6164238"/>
              <a:gd name="connsiteX1224" fmla="*/ 3719853 w 10718992"/>
              <a:gd name="connsiteY1224" fmla="*/ 3651881 h 6164238"/>
              <a:gd name="connsiteX1225" fmla="*/ 3641247 w 10718992"/>
              <a:gd name="connsiteY1225" fmla="*/ 3690467 h 6164238"/>
              <a:gd name="connsiteX1226" fmla="*/ 3636540 w 10718992"/>
              <a:gd name="connsiteY1226" fmla="*/ 3689527 h 6164238"/>
              <a:gd name="connsiteX1227" fmla="*/ 3627597 w 10718992"/>
              <a:gd name="connsiteY1227" fmla="*/ 3697526 h 6164238"/>
              <a:gd name="connsiteX1228" fmla="*/ 3655368 w 10718992"/>
              <a:gd name="connsiteY1228" fmla="*/ 3709761 h 6164238"/>
              <a:gd name="connsiteX1229" fmla="*/ 3672784 w 10718992"/>
              <a:gd name="connsiteY1229" fmla="*/ 3752112 h 6164238"/>
              <a:gd name="connsiteX1230" fmla="*/ 3659604 w 10718992"/>
              <a:gd name="connsiteY1230" fmla="*/ 3773758 h 6164238"/>
              <a:gd name="connsiteX1231" fmla="*/ 3587118 w 10718992"/>
              <a:gd name="connsiteY1231" fmla="*/ 3804816 h 6164238"/>
              <a:gd name="connsiteX1232" fmla="*/ 3582882 w 10718992"/>
              <a:gd name="connsiteY1232" fmla="*/ 3823638 h 6164238"/>
              <a:gd name="connsiteX1233" fmla="*/ 3589001 w 10718992"/>
              <a:gd name="connsiteY1233" fmla="*/ 3827873 h 6164238"/>
              <a:gd name="connsiteX1234" fmla="*/ 3591825 w 10718992"/>
              <a:gd name="connsiteY1234" fmla="*/ 3828814 h 6164238"/>
              <a:gd name="connsiteX1235" fmla="*/ 3604534 w 10718992"/>
              <a:gd name="connsiteY1235" fmla="*/ 3857048 h 6164238"/>
              <a:gd name="connsiteX1236" fmla="*/ 3603122 w 10718992"/>
              <a:gd name="connsiteY1236" fmla="*/ 3859401 h 6164238"/>
              <a:gd name="connsiteX1237" fmla="*/ 3583353 w 10718992"/>
              <a:gd name="connsiteY1237" fmla="*/ 3878224 h 6164238"/>
              <a:gd name="connsiteX1238" fmla="*/ 3558406 w 10718992"/>
              <a:gd name="connsiteY1238" fmla="*/ 3881518 h 6164238"/>
              <a:gd name="connsiteX1239" fmla="*/ 3554170 w 10718992"/>
              <a:gd name="connsiteY1239" fmla="*/ 3884341 h 6164238"/>
              <a:gd name="connsiteX1240" fmla="*/ 3572997 w 10718992"/>
              <a:gd name="connsiteY1240" fmla="*/ 3891400 h 6164238"/>
              <a:gd name="connsiteX1241" fmla="*/ 3575821 w 10718992"/>
              <a:gd name="connsiteY1241" fmla="*/ 3892811 h 6164238"/>
              <a:gd name="connsiteX1242" fmla="*/ 3598415 w 10718992"/>
              <a:gd name="connsiteY1242" fmla="*/ 3912105 h 6164238"/>
              <a:gd name="connsiteX1243" fmla="*/ 3606887 w 10718992"/>
              <a:gd name="connsiteY1243" fmla="*/ 3932810 h 6164238"/>
              <a:gd name="connsiteX1244" fmla="*/ 3605946 w 10718992"/>
              <a:gd name="connsiteY1244" fmla="*/ 3949750 h 6164238"/>
              <a:gd name="connsiteX1245" fmla="*/ 3602181 w 10718992"/>
              <a:gd name="connsiteY1245" fmla="*/ 3966220 h 6164238"/>
              <a:gd name="connsiteX1246" fmla="*/ 3602181 w 10718992"/>
              <a:gd name="connsiteY1246" fmla="*/ 3965749 h 6164238"/>
              <a:gd name="connsiteX1247" fmla="*/ 3599827 w 10718992"/>
              <a:gd name="connsiteY1247" fmla="*/ 3982219 h 6164238"/>
              <a:gd name="connsiteX1248" fmla="*/ 3601709 w 10718992"/>
              <a:gd name="connsiteY1248" fmla="*/ 3983631 h 6164238"/>
              <a:gd name="connsiteX1249" fmla="*/ 3631834 w 10718992"/>
              <a:gd name="connsiteY1249" fmla="*/ 3990690 h 6164238"/>
              <a:gd name="connsiteX1250" fmla="*/ 3659134 w 10718992"/>
              <a:gd name="connsiteY1250" fmla="*/ 4027864 h 6164238"/>
              <a:gd name="connsiteX1251" fmla="*/ 3648778 w 10718992"/>
              <a:gd name="connsiteY1251" fmla="*/ 4071627 h 6164238"/>
              <a:gd name="connsiteX1252" fmla="*/ 3655368 w 10718992"/>
              <a:gd name="connsiteY1252" fmla="*/ 4085744 h 6164238"/>
              <a:gd name="connsiteX1253" fmla="*/ 3677961 w 10718992"/>
              <a:gd name="connsiteY1253" fmla="*/ 4091391 h 6164238"/>
              <a:gd name="connsiteX1254" fmla="*/ 3683609 w 10718992"/>
              <a:gd name="connsiteY1254" fmla="*/ 4104096 h 6164238"/>
              <a:gd name="connsiteX1255" fmla="*/ 3723147 w 10718992"/>
              <a:gd name="connsiteY1255" fmla="*/ 4106449 h 6164238"/>
              <a:gd name="connsiteX1256" fmla="*/ 3766922 w 10718992"/>
              <a:gd name="connsiteY1256" fmla="*/ 4101743 h 6164238"/>
              <a:gd name="connsiteX1257" fmla="*/ 3818697 w 10718992"/>
              <a:gd name="connsiteY1257" fmla="*/ 4104096 h 6164238"/>
              <a:gd name="connsiteX1258" fmla="*/ 3843173 w 10718992"/>
              <a:gd name="connsiteY1258" fmla="*/ 4116331 h 6164238"/>
              <a:gd name="connsiteX1259" fmla="*/ 3789044 w 10718992"/>
              <a:gd name="connsiteY1259" fmla="*/ 4138448 h 6164238"/>
              <a:gd name="connsiteX1260" fmla="*/ 3784337 w 10718992"/>
              <a:gd name="connsiteY1260" fmla="*/ 4146918 h 6164238"/>
              <a:gd name="connsiteX1261" fmla="*/ 3728325 w 10718992"/>
              <a:gd name="connsiteY1261" fmla="*/ 4171387 h 6164238"/>
              <a:gd name="connsiteX1262" fmla="*/ 3722206 w 10718992"/>
              <a:gd name="connsiteY1262" fmla="*/ 4157270 h 6164238"/>
              <a:gd name="connsiteX1263" fmla="*/ 3688316 w 10718992"/>
              <a:gd name="connsiteY1263" fmla="*/ 4172799 h 6164238"/>
              <a:gd name="connsiteX1264" fmla="*/ 3673725 w 10718992"/>
              <a:gd name="connsiteY1264" fmla="*/ 4140801 h 6164238"/>
              <a:gd name="connsiteX1265" fmla="*/ 3639364 w 10718992"/>
              <a:gd name="connsiteY1265" fmla="*/ 4156800 h 6164238"/>
              <a:gd name="connsiteX1266" fmla="*/ 3636540 w 10718992"/>
              <a:gd name="connsiteY1266" fmla="*/ 4151153 h 6164238"/>
              <a:gd name="connsiteX1267" fmla="*/ 3606416 w 10718992"/>
              <a:gd name="connsiteY1267" fmla="*/ 4165270 h 6164238"/>
              <a:gd name="connsiteX1268" fmla="*/ 3585235 w 10718992"/>
              <a:gd name="connsiteY1268" fmla="*/ 4159623 h 6164238"/>
              <a:gd name="connsiteX1269" fmla="*/ 3572527 w 10718992"/>
              <a:gd name="connsiteY1269" fmla="*/ 4149270 h 6164238"/>
              <a:gd name="connsiteX1270" fmla="*/ 3570644 w 10718992"/>
              <a:gd name="connsiteY1270" fmla="*/ 4150212 h 6164238"/>
              <a:gd name="connsiteX1271" fmla="*/ 3570173 w 10718992"/>
              <a:gd name="connsiteY1271" fmla="*/ 4151153 h 6164238"/>
              <a:gd name="connsiteX1272" fmla="*/ 3570173 w 10718992"/>
              <a:gd name="connsiteY1272" fmla="*/ 4150682 h 6164238"/>
              <a:gd name="connsiteX1273" fmla="*/ 3557465 w 10718992"/>
              <a:gd name="connsiteY1273" fmla="*/ 4156800 h 6164238"/>
              <a:gd name="connsiteX1274" fmla="*/ 3515574 w 10718992"/>
              <a:gd name="connsiteY1274" fmla="*/ 4147859 h 6164238"/>
              <a:gd name="connsiteX1275" fmla="*/ 3501924 w 10718992"/>
              <a:gd name="connsiteY1275" fmla="*/ 4120566 h 6164238"/>
              <a:gd name="connsiteX1276" fmla="*/ 3472741 w 10718992"/>
              <a:gd name="connsiteY1276" fmla="*/ 4114919 h 6164238"/>
              <a:gd name="connsiteX1277" fmla="*/ 3464269 w 10718992"/>
              <a:gd name="connsiteY1277" fmla="*/ 4098449 h 6164238"/>
              <a:gd name="connsiteX1278" fmla="*/ 3402608 w 10718992"/>
              <a:gd name="connsiteY1278" fmla="*/ 4087156 h 6164238"/>
              <a:gd name="connsiteX1279" fmla="*/ 3403550 w 10718992"/>
              <a:gd name="connsiteY1279" fmla="*/ 4084803 h 6164238"/>
              <a:gd name="connsiteX1280" fmla="*/ 3390371 w 10718992"/>
              <a:gd name="connsiteY1280" fmla="*/ 4074921 h 6164238"/>
              <a:gd name="connsiteX1281" fmla="*/ 3405432 w 10718992"/>
              <a:gd name="connsiteY1281" fmla="*/ 4040570 h 6164238"/>
              <a:gd name="connsiteX1282" fmla="*/ 3402138 w 10718992"/>
              <a:gd name="connsiteY1282" fmla="*/ 4034452 h 6164238"/>
              <a:gd name="connsiteX1283" fmla="*/ 3387075 w 10718992"/>
              <a:gd name="connsiteY1283" fmla="*/ 4031629 h 6164238"/>
              <a:gd name="connsiteX1284" fmla="*/ 3375779 w 10718992"/>
              <a:gd name="connsiteY1284" fmla="*/ 4009983 h 6164238"/>
              <a:gd name="connsiteX1285" fmla="*/ 3322121 w 10718992"/>
              <a:gd name="connsiteY1285" fmla="*/ 4001042 h 6164238"/>
              <a:gd name="connsiteX1286" fmla="*/ 3316943 w 10718992"/>
              <a:gd name="connsiteY1286" fmla="*/ 3991160 h 6164238"/>
              <a:gd name="connsiteX1287" fmla="*/ 3299998 w 10718992"/>
              <a:gd name="connsiteY1287" fmla="*/ 3988807 h 6164238"/>
              <a:gd name="connsiteX1288" fmla="*/ 3283995 w 10718992"/>
              <a:gd name="connsiteY1288" fmla="*/ 3958691 h 6164238"/>
              <a:gd name="connsiteX1289" fmla="*/ 3262814 w 10718992"/>
              <a:gd name="connsiteY1289" fmla="*/ 3955867 h 6164238"/>
              <a:gd name="connsiteX1290" fmla="*/ 3236455 w 10718992"/>
              <a:gd name="connsiteY1290" fmla="*/ 3907399 h 6164238"/>
              <a:gd name="connsiteX1291" fmla="*/ 3245869 w 10718992"/>
              <a:gd name="connsiteY1291" fmla="*/ 3888106 h 6164238"/>
              <a:gd name="connsiteX1292" fmla="*/ 3221864 w 10718992"/>
              <a:gd name="connsiteY1292" fmla="*/ 3843402 h 6164238"/>
              <a:gd name="connsiteX1293" fmla="*/ 3198800 w 10718992"/>
              <a:gd name="connsiteY1293" fmla="*/ 3840578 h 6164238"/>
              <a:gd name="connsiteX1294" fmla="*/ 3179502 w 10718992"/>
              <a:gd name="connsiteY1294" fmla="*/ 3805756 h 6164238"/>
              <a:gd name="connsiteX1295" fmla="*/ 3153614 w 10718992"/>
              <a:gd name="connsiteY1295" fmla="*/ 3788816 h 6164238"/>
              <a:gd name="connsiteX1296" fmla="*/ 3099014 w 10718992"/>
              <a:gd name="connsiteY1296" fmla="*/ 3689056 h 6164238"/>
              <a:gd name="connsiteX1297" fmla="*/ 3084423 w 10718992"/>
              <a:gd name="connsiteY1297" fmla="*/ 3687644 h 6164238"/>
              <a:gd name="connsiteX1298" fmla="*/ 3066537 w 10718992"/>
              <a:gd name="connsiteY1298" fmla="*/ 3655646 h 6164238"/>
              <a:gd name="connsiteX1299" fmla="*/ 3077833 w 10718992"/>
              <a:gd name="connsiteY1299" fmla="*/ 3633529 h 6164238"/>
              <a:gd name="connsiteX1300" fmla="*/ 3075480 w 10718992"/>
              <a:gd name="connsiteY1300" fmla="*/ 3630706 h 6164238"/>
              <a:gd name="connsiteX1301" fmla="*/ 3038766 w 10718992"/>
              <a:gd name="connsiteY1301" fmla="*/ 3624118 h 6164238"/>
              <a:gd name="connsiteX1302" fmla="*/ 3046297 w 10718992"/>
              <a:gd name="connsiteY1302" fmla="*/ 3595413 h 6164238"/>
              <a:gd name="connsiteX1303" fmla="*/ 3021821 w 10718992"/>
              <a:gd name="connsiteY1303" fmla="*/ 3582708 h 6164238"/>
              <a:gd name="connsiteX1304" fmla="*/ 2993109 w 10718992"/>
              <a:gd name="connsiteY1304" fmla="*/ 3579884 h 6164238"/>
              <a:gd name="connsiteX1305" fmla="*/ 2817072 w 10718992"/>
              <a:gd name="connsiteY1305" fmla="*/ 3594472 h 6164238"/>
              <a:gd name="connsiteX1306" fmla="*/ 2813306 w 10718992"/>
              <a:gd name="connsiteY1306" fmla="*/ 3594943 h 6164238"/>
              <a:gd name="connsiteX1307" fmla="*/ 2743173 w 10718992"/>
              <a:gd name="connsiteY1307" fmla="*/ 3563885 h 6164238"/>
              <a:gd name="connsiteX1308" fmla="*/ 2673041 w 10718992"/>
              <a:gd name="connsiteY1308" fmla="*/ 3557297 h 6164238"/>
              <a:gd name="connsiteX1309" fmla="*/ 2641505 w 10718992"/>
              <a:gd name="connsiteY1309" fmla="*/ 3563414 h 6164238"/>
              <a:gd name="connsiteX1310" fmla="*/ 2634915 w 10718992"/>
              <a:gd name="connsiteY1310" fmla="*/ 3529534 h 6164238"/>
              <a:gd name="connsiteX1311" fmla="*/ 2531834 w 10718992"/>
              <a:gd name="connsiteY1311" fmla="*/ 3520593 h 6164238"/>
              <a:gd name="connsiteX1312" fmla="*/ 2525245 w 10718992"/>
              <a:gd name="connsiteY1312" fmla="*/ 3522946 h 6164238"/>
              <a:gd name="connsiteX1313" fmla="*/ 2513007 w 10718992"/>
              <a:gd name="connsiteY1313" fmla="*/ 3504593 h 6164238"/>
              <a:gd name="connsiteX1314" fmla="*/ 2489472 w 10718992"/>
              <a:gd name="connsiteY1314" fmla="*/ 3501300 h 6164238"/>
              <a:gd name="connsiteX1315" fmla="*/ 2484766 w 10718992"/>
              <a:gd name="connsiteY1315" fmla="*/ 3483418 h 6164238"/>
              <a:gd name="connsiteX1316" fmla="*/ 2493238 w 10718992"/>
              <a:gd name="connsiteY1316" fmla="*/ 3441538 h 6164238"/>
              <a:gd name="connsiteX1317" fmla="*/ 2463114 w 10718992"/>
              <a:gd name="connsiteY1317" fmla="*/ 3442949 h 6164238"/>
              <a:gd name="connsiteX1318" fmla="*/ 2443816 w 10718992"/>
              <a:gd name="connsiteY1318" fmla="*/ 3412833 h 6164238"/>
              <a:gd name="connsiteX1319" fmla="*/ 2491355 w 10718992"/>
              <a:gd name="connsiteY1319" fmla="*/ 3257546 h 6164238"/>
              <a:gd name="connsiteX1320" fmla="*/ 2457465 w 10718992"/>
              <a:gd name="connsiteY1320" fmla="*/ 3203901 h 6164238"/>
              <a:gd name="connsiteX1321" fmla="*/ 2443816 w 10718992"/>
              <a:gd name="connsiteY1321" fmla="*/ 3204372 h 6164238"/>
              <a:gd name="connsiteX1322" fmla="*/ 2424047 w 10718992"/>
              <a:gd name="connsiteY1322" fmla="*/ 3173314 h 6164238"/>
              <a:gd name="connsiteX1323" fmla="*/ 2379331 w 10718992"/>
              <a:gd name="connsiteY1323" fmla="*/ 3201548 h 6164238"/>
              <a:gd name="connsiteX1324" fmla="*/ 2391098 w 10718992"/>
              <a:gd name="connsiteY1324" fmla="*/ 3219901 h 6164238"/>
              <a:gd name="connsiteX1325" fmla="*/ 2347795 w 10718992"/>
              <a:gd name="connsiteY1325" fmla="*/ 3248135 h 6164238"/>
              <a:gd name="connsiteX1326" fmla="*/ 2305433 w 10718992"/>
              <a:gd name="connsiteY1326" fmla="*/ 3265546 h 6164238"/>
              <a:gd name="connsiteX1327" fmla="*/ 2248480 w 10718992"/>
              <a:gd name="connsiteY1327" fmla="*/ 3297544 h 6164238"/>
              <a:gd name="connsiteX1328" fmla="*/ 2158108 w 10718992"/>
              <a:gd name="connsiteY1328" fmla="*/ 3306014 h 6164238"/>
              <a:gd name="connsiteX1329" fmla="*/ 2144457 w 10718992"/>
              <a:gd name="connsiteY1329" fmla="*/ 3286721 h 6164238"/>
              <a:gd name="connsiteX1330" fmla="*/ 2102095 w 10718992"/>
              <a:gd name="connsiteY1330" fmla="*/ 3291427 h 6164238"/>
              <a:gd name="connsiteX1331" fmla="*/ 2090328 w 10718992"/>
              <a:gd name="connsiteY1331" fmla="*/ 3274957 h 6164238"/>
              <a:gd name="connsiteX1332" fmla="*/ 2064440 w 10718992"/>
              <a:gd name="connsiteY1332" fmla="*/ 3278251 h 6164238"/>
              <a:gd name="connsiteX1333" fmla="*/ 2005604 w 10718992"/>
              <a:gd name="connsiteY1333" fmla="*/ 3321543 h 6164238"/>
              <a:gd name="connsiteX1334" fmla="*/ 1945827 w 10718992"/>
              <a:gd name="connsiteY1334" fmla="*/ 3348365 h 6164238"/>
              <a:gd name="connsiteX1335" fmla="*/ 1853572 w 10718992"/>
              <a:gd name="connsiteY1335" fmla="*/ 3363423 h 6164238"/>
              <a:gd name="connsiteX1336" fmla="*/ 1826743 w 10718992"/>
              <a:gd name="connsiteY1336" fmla="*/ 3385070 h 6164238"/>
              <a:gd name="connsiteX1337" fmla="*/ 1815446 w 10718992"/>
              <a:gd name="connsiteY1337" fmla="*/ 3413304 h 6164238"/>
              <a:gd name="connsiteX1338" fmla="*/ 1759434 w 10718992"/>
              <a:gd name="connsiteY1338" fmla="*/ 3458949 h 6164238"/>
              <a:gd name="connsiteX1339" fmla="*/ 1587633 w 10718992"/>
              <a:gd name="connsiteY1339" fmla="*/ 3538945 h 6164238"/>
              <a:gd name="connsiteX1340" fmla="*/ 1570217 w 10718992"/>
              <a:gd name="connsiteY1340" fmla="*/ 3562944 h 6164238"/>
              <a:gd name="connsiteX1341" fmla="*/ 1521736 w 10718992"/>
              <a:gd name="connsiteY1341" fmla="*/ 3575179 h 6164238"/>
              <a:gd name="connsiteX1342" fmla="*/ 1518441 w 10718992"/>
              <a:gd name="connsiteY1342" fmla="*/ 3567179 h 6164238"/>
              <a:gd name="connsiteX1343" fmla="*/ 1466666 w 10718992"/>
              <a:gd name="connsiteY1343" fmla="*/ 3576120 h 6164238"/>
              <a:gd name="connsiteX1344" fmla="*/ 1453487 w 10718992"/>
              <a:gd name="connsiteY1344" fmla="*/ 3562003 h 6164238"/>
              <a:gd name="connsiteX1345" fmla="*/ 1462430 w 10718992"/>
              <a:gd name="connsiteY1345" fmla="*/ 3536122 h 6164238"/>
              <a:gd name="connsiteX1346" fmla="*/ 1444544 w 10718992"/>
              <a:gd name="connsiteY1346" fmla="*/ 3522005 h 6164238"/>
              <a:gd name="connsiteX1347" fmla="*/ 1316516 w 10718992"/>
              <a:gd name="connsiteY1347" fmla="*/ 3546004 h 6164238"/>
              <a:gd name="connsiteX1348" fmla="*/ 1309926 w 10718992"/>
              <a:gd name="connsiteY1348" fmla="*/ 3549768 h 6164238"/>
              <a:gd name="connsiteX1349" fmla="*/ 1295806 w 10718992"/>
              <a:gd name="connsiteY1349" fmla="*/ 3535180 h 6164238"/>
              <a:gd name="connsiteX1350" fmla="*/ 1223320 w 10718992"/>
              <a:gd name="connsiteY1350" fmla="*/ 3545063 h 6164238"/>
              <a:gd name="connsiteX1351" fmla="*/ 1164954 w 10718992"/>
              <a:gd name="connsiteY1351" fmla="*/ 3511182 h 6164238"/>
              <a:gd name="connsiteX1352" fmla="*/ 1134830 w 10718992"/>
              <a:gd name="connsiteY1352" fmla="*/ 3521063 h 6164238"/>
              <a:gd name="connsiteX1353" fmla="*/ 1131536 w 10718992"/>
              <a:gd name="connsiteY1353" fmla="*/ 3525769 h 6164238"/>
              <a:gd name="connsiteX1354" fmla="*/ 1133418 w 10718992"/>
              <a:gd name="connsiteY1354" fmla="*/ 3532828 h 6164238"/>
              <a:gd name="connsiteX1355" fmla="*/ 1146127 w 10718992"/>
              <a:gd name="connsiteY1355" fmla="*/ 3545533 h 6164238"/>
              <a:gd name="connsiteX1356" fmla="*/ 1216260 w 10718992"/>
              <a:gd name="connsiteY1356" fmla="*/ 3554474 h 6164238"/>
              <a:gd name="connsiteX1357" fmla="*/ 1216730 w 10718992"/>
              <a:gd name="connsiteY1357" fmla="*/ 3554474 h 6164238"/>
              <a:gd name="connsiteX1358" fmla="*/ 1216730 w 10718992"/>
              <a:gd name="connsiteY1358" fmla="*/ 3554474 h 6164238"/>
              <a:gd name="connsiteX1359" fmla="*/ 1225203 w 10718992"/>
              <a:gd name="connsiteY1359" fmla="*/ 3558709 h 6164238"/>
              <a:gd name="connsiteX1360" fmla="*/ 1257680 w 10718992"/>
              <a:gd name="connsiteY1360" fmla="*/ 3591648 h 6164238"/>
              <a:gd name="connsiteX1361" fmla="*/ 1287333 w 10718992"/>
              <a:gd name="connsiteY1361" fmla="*/ 3583179 h 6164238"/>
              <a:gd name="connsiteX1362" fmla="*/ 1338168 w 10718992"/>
              <a:gd name="connsiteY1362" fmla="*/ 3589767 h 6164238"/>
              <a:gd name="connsiteX1363" fmla="*/ 1290158 w 10718992"/>
              <a:gd name="connsiteY1363" fmla="*/ 3637294 h 6164238"/>
              <a:gd name="connsiteX1364" fmla="*/ 1227085 w 10718992"/>
              <a:gd name="connsiteY1364" fmla="*/ 3657528 h 6164238"/>
              <a:gd name="connsiteX1365" fmla="*/ 1209199 w 10718992"/>
              <a:gd name="connsiteY1365" fmla="*/ 3639647 h 6164238"/>
              <a:gd name="connsiteX1366" fmla="*/ 1160718 w 10718992"/>
              <a:gd name="connsiteY1366" fmla="*/ 3655646 h 6164238"/>
              <a:gd name="connsiteX1367" fmla="*/ 1126829 w 10718992"/>
              <a:gd name="connsiteY1367" fmla="*/ 3622235 h 6164238"/>
              <a:gd name="connsiteX1368" fmla="*/ 1130123 w 10718992"/>
              <a:gd name="connsiteY1368" fmla="*/ 3611413 h 6164238"/>
              <a:gd name="connsiteX1369" fmla="*/ 1081172 w 10718992"/>
              <a:gd name="connsiteY1369" fmla="*/ 3616589 h 6164238"/>
              <a:gd name="connsiteX1370" fmla="*/ 1044929 w 10718992"/>
              <a:gd name="connsiteY1370" fmla="*/ 3581296 h 6164238"/>
              <a:gd name="connsiteX1371" fmla="*/ 1044929 w 10718992"/>
              <a:gd name="connsiteY1371" fmla="*/ 3581296 h 6164238"/>
              <a:gd name="connsiteX1372" fmla="*/ 1034103 w 10718992"/>
              <a:gd name="connsiteY1372" fmla="*/ 3582237 h 6164238"/>
              <a:gd name="connsiteX1373" fmla="*/ 1027984 w 10718992"/>
              <a:gd name="connsiteY1373" fmla="*/ 3589296 h 6164238"/>
              <a:gd name="connsiteX1374" fmla="*/ 978091 w 10718992"/>
              <a:gd name="connsiteY1374" fmla="*/ 3607648 h 6164238"/>
              <a:gd name="connsiteX1375" fmla="*/ 976679 w 10718992"/>
              <a:gd name="connsiteY1375" fmla="*/ 3605765 h 6164238"/>
              <a:gd name="connsiteX1376" fmla="*/ 962088 w 10718992"/>
              <a:gd name="connsiteY1376" fmla="*/ 3614236 h 6164238"/>
              <a:gd name="connsiteX1377" fmla="*/ 957381 w 10718992"/>
              <a:gd name="connsiteY1377" fmla="*/ 3617059 h 6164238"/>
              <a:gd name="connsiteX1378" fmla="*/ 843003 w 10718992"/>
              <a:gd name="connsiteY1378" fmla="*/ 3573767 h 6164238"/>
              <a:gd name="connsiteX1379" fmla="*/ 826059 w 10718992"/>
              <a:gd name="connsiteY1379" fmla="*/ 3558709 h 6164238"/>
              <a:gd name="connsiteX1380" fmla="*/ 807231 w 10718992"/>
              <a:gd name="connsiteY1380" fmla="*/ 3527181 h 6164238"/>
              <a:gd name="connsiteX1381" fmla="*/ 826529 w 10718992"/>
              <a:gd name="connsiteY1381" fmla="*/ 3465537 h 6164238"/>
              <a:gd name="connsiteX1382" fmla="*/ 817586 w 10718992"/>
              <a:gd name="connsiteY1382" fmla="*/ 3434950 h 6164238"/>
              <a:gd name="connsiteX1383" fmla="*/ 845828 w 10718992"/>
              <a:gd name="connsiteY1383" fmla="*/ 3348836 h 6164238"/>
              <a:gd name="connsiteX1384" fmla="*/ 851005 w 10718992"/>
              <a:gd name="connsiteY1384" fmla="*/ 3291897 h 6164238"/>
              <a:gd name="connsiteX1385" fmla="*/ 851005 w 10718992"/>
              <a:gd name="connsiteY1385" fmla="*/ 3246252 h 6164238"/>
              <a:gd name="connsiteX1386" fmla="*/ 903252 w 10718992"/>
              <a:gd name="connsiteY1386" fmla="*/ 3194019 h 6164238"/>
              <a:gd name="connsiteX1387" fmla="*/ 915019 w 10718992"/>
              <a:gd name="connsiteY1387" fmla="*/ 3162962 h 6164238"/>
              <a:gd name="connsiteX1388" fmla="*/ 923020 w 10718992"/>
              <a:gd name="connsiteY1388" fmla="*/ 3146492 h 6164238"/>
              <a:gd name="connsiteX1389" fmla="*/ 905605 w 10718992"/>
              <a:gd name="connsiteY1389" fmla="*/ 3155903 h 6164238"/>
              <a:gd name="connsiteX1390" fmla="*/ 905605 w 10718992"/>
              <a:gd name="connsiteY1390" fmla="*/ 3175667 h 6164238"/>
              <a:gd name="connsiteX1391" fmla="*/ 860890 w 10718992"/>
              <a:gd name="connsiteY1391" fmla="*/ 3219901 h 6164238"/>
              <a:gd name="connsiteX1392" fmla="*/ 801112 w 10718992"/>
              <a:gd name="connsiteY1392" fmla="*/ 3241547 h 6164238"/>
              <a:gd name="connsiteX1393" fmla="*/ 786521 w 10718992"/>
              <a:gd name="connsiteY1393" fmla="*/ 3213783 h 6164238"/>
              <a:gd name="connsiteX1394" fmla="*/ 819940 w 10718992"/>
              <a:gd name="connsiteY1394" fmla="*/ 3180373 h 6164238"/>
              <a:gd name="connsiteX1395" fmla="*/ 766752 w 10718992"/>
              <a:gd name="connsiteY1395" fmla="*/ 3126728 h 6164238"/>
              <a:gd name="connsiteX1396" fmla="*/ 767223 w 10718992"/>
              <a:gd name="connsiteY1396" fmla="*/ 3124846 h 6164238"/>
              <a:gd name="connsiteX1397" fmla="*/ 727214 w 10718992"/>
              <a:gd name="connsiteY1397" fmla="*/ 3165315 h 6164238"/>
              <a:gd name="connsiteX1398" fmla="*/ 695678 w 10718992"/>
              <a:gd name="connsiteY1398" fmla="*/ 3159668 h 6164238"/>
              <a:gd name="connsiteX1399" fmla="*/ 706033 w 10718992"/>
              <a:gd name="connsiteY1399" fmla="*/ 3131434 h 6164238"/>
              <a:gd name="connsiteX1400" fmla="*/ 688147 w 10718992"/>
              <a:gd name="connsiteY1400" fmla="*/ 3149316 h 6164238"/>
              <a:gd name="connsiteX1401" fmla="*/ 663671 w 10718992"/>
              <a:gd name="connsiteY1401" fmla="*/ 3124846 h 6164238"/>
              <a:gd name="connsiteX1402" fmla="*/ 709798 w 10718992"/>
              <a:gd name="connsiteY1402" fmla="*/ 3078260 h 6164238"/>
              <a:gd name="connsiteX1403" fmla="*/ 736157 w 10718992"/>
              <a:gd name="connsiteY1403" fmla="*/ 3077789 h 6164238"/>
              <a:gd name="connsiteX1404" fmla="*/ 745100 w 10718992"/>
              <a:gd name="connsiteY1404" fmla="*/ 3053791 h 6164238"/>
              <a:gd name="connsiteX1405" fmla="*/ 710269 w 10718992"/>
              <a:gd name="connsiteY1405" fmla="*/ 3066496 h 6164238"/>
              <a:gd name="connsiteX1406" fmla="*/ 652374 w 10718992"/>
              <a:gd name="connsiteY1406" fmla="*/ 3115435 h 6164238"/>
              <a:gd name="connsiteX1407" fmla="*/ 620368 w 10718992"/>
              <a:gd name="connsiteY1407" fmla="*/ 3128140 h 6164238"/>
              <a:gd name="connsiteX1408" fmla="*/ 602481 w 10718992"/>
              <a:gd name="connsiteY1408" fmla="*/ 3153080 h 6164238"/>
              <a:gd name="connsiteX1409" fmla="*/ 552588 w 10718992"/>
              <a:gd name="connsiteY1409" fmla="*/ 3177079 h 6164238"/>
              <a:gd name="connsiteX1410" fmla="*/ 525289 w 10718992"/>
              <a:gd name="connsiteY1410" fmla="*/ 3205784 h 6164238"/>
              <a:gd name="connsiteX1411" fmla="*/ 453273 w 10718992"/>
              <a:gd name="connsiteY1411" fmla="*/ 3263663 h 6164238"/>
              <a:gd name="connsiteX1412" fmla="*/ 416559 w 10718992"/>
              <a:gd name="connsiteY1412" fmla="*/ 3314955 h 6164238"/>
              <a:gd name="connsiteX1413" fmla="*/ 387377 w 10718992"/>
              <a:gd name="connsiteY1413" fmla="*/ 3369541 h 6164238"/>
              <a:gd name="connsiteX1414" fmla="*/ 308772 w 10718992"/>
              <a:gd name="connsiteY1414" fmla="*/ 3461302 h 6164238"/>
              <a:gd name="connsiteX1415" fmla="*/ 254172 w 10718992"/>
              <a:gd name="connsiteY1415" fmla="*/ 3562944 h 6164238"/>
              <a:gd name="connsiteX1416" fmla="*/ 269234 w 10718992"/>
              <a:gd name="connsiteY1416" fmla="*/ 3555415 h 6164238"/>
              <a:gd name="connsiteX1417" fmla="*/ 289003 w 10718992"/>
              <a:gd name="connsiteY1417" fmla="*/ 3571885 h 6164238"/>
              <a:gd name="connsiteX1418" fmla="*/ 259820 w 10718992"/>
              <a:gd name="connsiteY1418" fmla="*/ 3613295 h 6164238"/>
              <a:gd name="connsiteX1419" fmla="*/ 254643 w 10718992"/>
              <a:gd name="connsiteY1419" fmla="*/ 3632588 h 6164238"/>
              <a:gd name="connsiteX1420" fmla="*/ 194865 w 10718992"/>
              <a:gd name="connsiteY1420" fmla="*/ 3708349 h 6164238"/>
              <a:gd name="connsiteX1421" fmla="*/ 181686 w 10718992"/>
              <a:gd name="connsiteY1421" fmla="*/ 3697997 h 6164238"/>
              <a:gd name="connsiteX1422" fmla="*/ 179803 w 10718992"/>
              <a:gd name="connsiteY1422" fmla="*/ 3700350 h 6164238"/>
              <a:gd name="connsiteX1423" fmla="*/ 82841 w 10718992"/>
              <a:gd name="connsiteY1423" fmla="*/ 3894694 h 6164238"/>
              <a:gd name="connsiteX1424" fmla="*/ 20710 w 10718992"/>
              <a:gd name="connsiteY1424" fmla="*/ 3990690 h 6164238"/>
              <a:gd name="connsiteX1425" fmla="*/ 0 w 10718992"/>
              <a:gd name="connsiteY1425" fmla="*/ 3976102 h 6164238"/>
              <a:gd name="connsiteX1426" fmla="*/ 5178 w 10718992"/>
              <a:gd name="connsiteY1426" fmla="*/ 3966691 h 6164238"/>
              <a:gd name="connsiteX1427" fmla="*/ 117672 w 10718992"/>
              <a:gd name="connsiteY1427" fmla="*/ 3749288 h 6164238"/>
              <a:gd name="connsiteX1428" fmla="*/ 114377 w 10718992"/>
              <a:gd name="connsiteY1428" fmla="*/ 3746936 h 6164238"/>
              <a:gd name="connsiteX1429" fmla="*/ 72957 w 10718992"/>
              <a:gd name="connsiteY1429" fmla="*/ 3793992 h 6164238"/>
              <a:gd name="connsiteX1430" fmla="*/ 66367 w 10718992"/>
              <a:gd name="connsiteY1430" fmla="*/ 3802933 h 6164238"/>
              <a:gd name="connsiteX1431" fmla="*/ 28712 w 10718992"/>
              <a:gd name="connsiteY1431" fmla="*/ 3801051 h 6164238"/>
              <a:gd name="connsiteX1432" fmla="*/ 57424 w 10718992"/>
              <a:gd name="connsiteY1432" fmla="*/ 3743642 h 6164238"/>
              <a:gd name="connsiteX1433" fmla="*/ 19769 w 10718992"/>
              <a:gd name="connsiteY1433" fmla="*/ 3715408 h 6164238"/>
              <a:gd name="connsiteX1434" fmla="*/ 159093 w 10718992"/>
              <a:gd name="connsiteY1434" fmla="*/ 3509299 h 6164238"/>
              <a:gd name="connsiteX1435" fmla="*/ 166153 w 10718992"/>
              <a:gd name="connsiteY1435" fmla="*/ 3483418 h 6164238"/>
              <a:gd name="connsiteX1436" fmla="*/ 93667 w 10718992"/>
              <a:gd name="connsiteY1436" fmla="*/ 3556356 h 6164238"/>
              <a:gd name="connsiteX1437" fmla="*/ 83783 w 10718992"/>
              <a:gd name="connsiteY1437" fmla="*/ 3568591 h 6164238"/>
              <a:gd name="connsiteX1438" fmla="*/ 60248 w 10718992"/>
              <a:gd name="connsiteY1438" fmla="*/ 3543180 h 6164238"/>
              <a:gd name="connsiteX1439" fmla="*/ 66367 w 10718992"/>
              <a:gd name="connsiteY1439" fmla="*/ 3533769 h 6164238"/>
              <a:gd name="connsiteX1440" fmla="*/ 198631 w 10718992"/>
              <a:gd name="connsiteY1440" fmla="*/ 3362953 h 6164238"/>
              <a:gd name="connsiteX1441" fmla="*/ 205691 w 10718992"/>
              <a:gd name="connsiteY1441" fmla="*/ 3347895 h 6164238"/>
              <a:gd name="connsiteX1442" fmla="*/ 204750 w 10718992"/>
              <a:gd name="connsiteY1442" fmla="*/ 3347425 h 6164238"/>
              <a:gd name="connsiteX1443" fmla="*/ 200043 w 10718992"/>
              <a:gd name="connsiteY1443" fmla="*/ 3329072 h 6164238"/>
              <a:gd name="connsiteX1444" fmla="*/ 197689 w 10718992"/>
              <a:gd name="connsiteY1444" fmla="*/ 3330484 h 6164238"/>
              <a:gd name="connsiteX1445" fmla="*/ 182627 w 10718992"/>
              <a:gd name="connsiteY1445" fmla="*/ 3317308 h 6164238"/>
              <a:gd name="connsiteX1446" fmla="*/ 262644 w 10718992"/>
              <a:gd name="connsiteY1446" fmla="*/ 3207195 h 6164238"/>
              <a:gd name="connsiteX1447" fmla="*/ 357723 w 10718992"/>
              <a:gd name="connsiteY1447" fmla="*/ 3061320 h 6164238"/>
              <a:gd name="connsiteX1448" fmla="*/ 432563 w 10718992"/>
              <a:gd name="connsiteY1448" fmla="*/ 2979911 h 6164238"/>
              <a:gd name="connsiteX1449" fmla="*/ 483868 w 10718992"/>
              <a:gd name="connsiteY1449" fmla="*/ 2914503 h 6164238"/>
              <a:gd name="connsiteX1450" fmla="*/ 571887 w 10718992"/>
              <a:gd name="connsiteY1450" fmla="*/ 2817566 h 6164238"/>
              <a:gd name="connsiteX1451" fmla="*/ 675438 w 10718992"/>
              <a:gd name="connsiteY1451" fmla="*/ 2743687 h 6164238"/>
              <a:gd name="connsiteX1452" fmla="*/ 749336 w 10718992"/>
              <a:gd name="connsiteY1452" fmla="*/ 2674984 h 6164238"/>
              <a:gd name="connsiteX1453" fmla="*/ 848181 w 10718992"/>
              <a:gd name="connsiteY1453" fmla="*/ 2601105 h 6164238"/>
              <a:gd name="connsiteX1454" fmla="*/ 936670 w 10718992"/>
              <a:gd name="connsiteY1454" fmla="*/ 2540402 h 6164238"/>
              <a:gd name="connsiteX1455" fmla="*/ 994094 w 10718992"/>
              <a:gd name="connsiteY1455" fmla="*/ 2495698 h 6164238"/>
              <a:gd name="connsiteX1456" fmla="*/ 1022336 w 10718992"/>
              <a:gd name="connsiteY1456" fmla="*/ 2451935 h 6164238"/>
              <a:gd name="connsiteX1457" fmla="*/ 1064698 w 10718992"/>
              <a:gd name="connsiteY1457" fmla="*/ 2432171 h 6164238"/>
              <a:gd name="connsiteX1458" fmla="*/ 1145185 w 10718992"/>
              <a:gd name="connsiteY1458" fmla="*/ 2349822 h 6164238"/>
              <a:gd name="connsiteX1459" fmla="*/ 1202139 w 10718992"/>
              <a:gd name="connsiteY1459" fmla="*/ 2305589 h 6164238"/>
              <a:gd name="connsiteX1460" fmla="*/ 1243560 w 10718992"/>
              <a:gd name="connsiteY1460" fmla="*/ 2262297 h 6164238"/>
              <a:gd name="connsiteX1461" fmla="*/ 1331578 w 10718992"/>
              <a:gd name="connsiteY1461" fmla="*/ 2210534 h 6164238"/>
              <a:gd name="connsiteX1462" fmla="*/ 1431364 w 10718992"/>
              <a:gd name="connsiteY1462" fmla="*/ 2143243 h 6164238"/>
              <a:gd name="connsiteX1463" fmla="*/ 1533504 w 10718992"/>
              <a:gd name="connsiteY1463" fmla="*/ 2103715 h 6164238"/>
              <a:gd name="connsiteX1464" fmla="*/ 1569747 w 10718992"/>
              <a:gd name="connsiteY1464" fmla="*/ 2097598 h 6164238"/>
              <a:gd name="connsiteX1465" fmla="*/ 1576807 w 10718992"/>
              <a:gd name="connsiteY1465" fmla="*/ 2092892 h 6164238"/>
              <a:gd name="connsiteX1466" fmla="*/ 1614462 w 10718992"/>
              <a:gd name="connsiteY1466" fmla="*/ 2066541 h 6164238"/>
              <a:gd name="connsiteX1467" fmla="*/ 1608343 w 10718992"/>
              <a:gd name="connsiteY1467" fmla="*/ 2072658 h 6164238"/>
              <a:gd name="connsiteX1468" fmla="*/ 1674710 w 10718992"/>
              <a:gd name="connsiteY1468" fmla="*/ 2029366 h 6164238"/>
              <a:gd name="connsiteX1469" fmla="*/ 1657295 w 10718992"/>
              <a:gd name="connsiteY1469" fmla="*/ 2031719 h 6164238"/>
              <a:gd name="connsiteX1470" fmla="*/ 1614933 w 10718992"/>
              <a:gd name="connsiteY1470" fmla="*/ 2059482 h 6164238"/>
              <a:gd name="connsiteX1471" fmla="*/ 1503380 w 10718992"/>
              <a:gd name="connsiteY1471" fmla="*/ 2092422 h 6164238"/>
              <a:gd name="connsiteX1472" fmla="*/ 1641762 w 10718992"/>
              <a:gd name="connsiteY1472" fmla="*/ 1998308 h 6164238"/>
              <a:gd name="connsiteX1473" fmla="*/ 1642233 w 10718992"/>
              <a:gd name="connsiteY1473" fmla="*/ 1995485 h 6164238"/>
              <a:gd name="connsiteX1474" fmla="*/ 1638938 w 10718992"/>
              <a:gd name="connsiteY1474" fmla="*/ 1994544 h 6164238"/>
              <a:gd name="connsiteX1475" fmla="*/ 1544800 w 10718992"/>
              <a:gd name="connsiteY1475" fmla="*/ 2056188 h 6164238"/>
              <a:gd name="connsiteX1476" fmla="*/ 1534916 w 10718992"/>
              <a:gd name="connsiteY1476" fmla="*/ 2041601 h 6164238"/>
              <a:gd name="connsiteX1477" fmla="*/ 1548566 w 10718992"/>
              <a:gd name="connsiteY1477" fmla="*/ 2028425 h 6164238"/>
              <a:gd name="connsiteX1478" fmla="*/ 1518912 w 10718992"/>
              <a:gd name="connsiteY1478" fmla="*/ 2042542 h 6164238"/>
              <a:gd name="connsiteX1479" fmla="*/ 1470431 w 10718992"/>
              <a:gd name="connsiteY1479" fmla="*/ 2104186 h 6164238"/>
              <a:gd name="connsiteX1480" fmla="*/ 1399828 w 10718992"/>
              <a:gd name="connsiteY1480" fmla="*/ 2153595 h 6164238"/>
              <a:gd name="connsiteX1481" fmla="*/ 1365939 w 10718992"/>
              <a:gd name="connsiteY1481" fmla="*/ 2142302 h 6164238"/>
              <a:gd name="connsiteX1482" fmla="*/ 1386649 w 10718992"/>
              <a:gd name="connsiteY1482" fmla="*/ 2107480 h 6164238"/>
              <a:gd name="connsiteX1483" fmla="*/ 1495848 w 10718992"/>
              <a:gd name="connsiteY1483" fmla="*/ 1989838 h 6164238"/>
              <a:gd name="connsiteX1484" fmla="*/ 1608814 w 10718992"/>
              <a:gd name="connsiteY1484" fmla="*/ 1915959 h 6164238"/>
              <a:gd name="connsiteX1485" fmla="*/ 1688831 w 10718992"/>
              <a:gd name="connsiteY1485" fmla="*/ 1878784 h 6164238"/>
              <a:gd name="connsiteX1486" fmla="*/ 1726015 w 10718992"/>
              <a:gd name="connsiteY1486" fmla="*/ 1874079 h 6164238"/>
              <a:gd name="connsiteX1487" fmla="*/ 1843217 w 10718992"/>
              <a:gd name="connsiteY1487" fmla="*/ 1592680 h 6164238"/>
              <a:gd name="connsiteX1488" fmla="*/ 2005604 w 10718992"/>
              <a:gd name="connsiteY1488" fmla="*/ 1338103 h 6164238"/>
              <a:gd name="connsiteX1489" fmla="*/ 1995720 w 10718992"/>
              <a:gd name="connsiteY1489" fmla="*/ 1241166 h 6164238"/>
              <a:gd name="connsiteX1490" fmla="*/ 1995720 w 10718992"/>
              <a:gd name="connsiteY1490" fmla="*/ 1241166 h 6164238"/>
              <a:gd name="connsiteX1491" fmla="*/ 1969832 w 10718992"/>
              <a:gd name="connsiteY1491" fmla="*/ 1207285 h 6164238"/>
              <a:gd name="connsiteX1492" fmla="*/ 2003722 w 10718992"/>
              <a:gd name="connsiteY1492" fmla="*/ 1181404 h 6164238"/>
              <a:gd name="connsiteX1493" fmla="*/ 2029610 w 10718992"/>
              <a:gd name="connsiteY1493" fmla="*/ 1215285 h 6164238"/>
              <a:gd name="connsiteX1494" fmla="*/ 2009841 w 10718992"/>
              <a:gd name="connsiteY1494" fmla="*/ 1239754 h 6164238"/>
              <a:gd name="connsiteX1495" fmla="*/ 2018313 w 10718992"/>
              <a:gd name="connsiteY1495" fmla="*/ 1323515 h 6164238"/>
              <a:gd name="connsiteX1496" fmla="*/ 2020666 w 10718992"/>
              <a:gd name="connsiteY1496" fmla="*/ 1321162 h 6164238"/>
              <a:gd name="connsiteX1497" fmla="*/ 2261188 w 10718992"/>
              <a:gd name="connsiteY1497" fmla="*/ 1178110 h 6164238"/>
              <a:gd name="connsiteX1498" fmla="*/ 2505005 w 10718992"/>
              <a:gd name="connsiteY1498" fmla="*/ 1260459 h 6164238"/>
              <a:gd name="connsiteX1499" fmla="*/ 2745527 w 10718992"/>
              <a:gd name="connsiteY1499" fmla="*/ 1093408 h 6164238"/>
              <a:gd name="connsiteX1500" fmla="*/ 2729053 w 10718992"/>
              <a:gd name="connsiteY1500" fmla="*/ 858595 h 6164238"/>
              <a:gd name="connsiteX1501" fmla="*/ 2727170 w 10718992"/>
              <a:gd name="connsiteY1501" fmla="*/ 858595 h 6164238"/>
              <a:gd name="connsiteX1502" fmla="*/ 2690456 w 10718992"/>
              <a:gd name="connsiteY1502" fmla="*/ 810597 h 6164238"/>
              <a:gd name="connsiteX1503" fmla="*/ 2738467 w 10718992"/>
              <a:gd name="connsiteY1503" fmla="*/ 773893 h 6164238"/>
              <a:gd name="connsiteX1504" fmla="*/ 2775180 w 10718992"/>
              <a:gd name="connsiteY1504" fmla="*/ 821891 h 6164238"/>
              <a:gd name="connsiteX1505" fmla="*/ 2742703 w 10718992"/>
              <a:gd name="connsiteY1505" fmla="*/ 857654 h 6164238"/>
              <a:gd name="connsiteX1506" fmla="*/ 2758706 w 10718992"/>
              <a:gd name="connsiteY1506" fmla="*/ 1086349 h 6164238"/>
              <a:gd name="connsiteX1507" fmla="*/ 3120666 w 10718992"/>
              <a:gd name="connsiteY1507" fmla="*/ 955061 h 6164238"/>
              <a:gd name="connsiteX1508" fmla="*/ 3138552 w 10718992"/>
              <a:gd name="connsiteY1508" fmla="*/ 951767 h 6164238"/>
              <a:gd name="connsiteX1509" fmla="*/ 3207743 w 10718992"/>
              <a:gd name="connsiteY1509" fmla="*/ 885888 h 6164238"/>
              <a:gd name="connsiteX1510" fmla="*/ 3505218 w 10718992"/>
              <a:gd name="connsiteY1510" fmla="*/ 737189 h 6164238"/>
              <a:gd name="connsiteX1511" fmla="*/ 3685022 w 10718992"/>
              <a:gd name="connsiteY1511" fmla="*/ 500023 h 6164238"/>
              <a:gd name="connsiteX1512" fmla="*/ 4054983 w 10718992"/>
              <a:gd name="connsiteY1512" fmla="*/ 293444 h 6164238"/>
              <a:gd name="connsiteX1513" fmla="*/ 4055924 w 10718992"/>
              <a:gd name="connsiteY1513" fmla="*/ 293444 h 6164238"/>
              <a:gd name="connsiteX1514" fmla="*/ 4329395 w 10718992"/>
              <a:gd name="connsiteY1514" fmla="*/ 424732 h 6164238"/>
              <a:gd name="connsiteX1515" fmla="*/ 4630635 w 10718992"/>
              <a:gd name="connsiteY1515" fmla="*/ 161214 h 6164238"/>
              <a:gd name="connsiteX1516" fmla="*/ 5155453 w 10718992"/>
              <a:gd name="connsiteY1516" fmla="*/ 4045 h 6164238"/>
              <a:gd name="connsiteX1517" fmla="*/ 5978217 w 10718992"/>
              <a:gd name="connsiteY1517" fmla="*/ 890594 h 6164238"/>
              <a:gd name="connsiteX1518" fmla="*/ 6161315 w 10718992"/>
              <a:gd name="connsiteY1518" fmla="*/ 836008 h 6164238"/>
              <a:gd name="connsiteX1519" fmla="*/ 6331704 w 10718992"/>
              <a:gd name="connsiteY1519" fmla="*/ 1018117 h 6164238"/>
              <a:gd name="connsiteX1520" fmla="*/ 6334057 w 10718992"/>
              <a:gd name="connsiteY1520" fmla="*/ 1024705 h 6164238"/>
              <a:gd name="connsiteX1521" fmla="*/ 6381126 w 10718992"/>
              <a:gd name="connsiteY1521" fmla="*/ 1033175 h 6164238"/>
              <a:gd name="connsiteX1522" fmla="*/ 6502093 w 10718992"/>
              <a:gd name="connsiteY1522" fmla="*/ 1081173 h 6164238"/>
              <a:gd name="connsiteX1523" fmla="*/ 6537395 w 10718992"/>
              <a:gd name="connsiteY1523" fmla="*/ 1107054 h 6164238"/>
              <a:gd name="connsiteX1524" fmla="*/ 6498327 w 10718992"/>
              <a:gd name="connsiteY1524" fmla="*/ 1117877 h 6164238"/>
              <a:gd name="connsiteX1525" fmla="*/ 6358063 w 10718992"/>
              <a:gd name="connsiteY1525" fmla="*/ 1094349 h 6164238"/>
              <a:gd name="connsiteX1526" fmla="*/ 6369359 w 10718992"/>
              <a:gd name="connsiteY1526" fmla="*/ 1134818 h 6164238"/>
              <a:gd name="connsiteX1527" fmla="*/ 6380185 w 10718992"/>
              <a:gd name="connsiteY1527" fmla="*/ 1142347 h 6164238"/>
              <a:gd name="connsiteX1528" fmla="*/ 6405131 w 10718992"/>
              <a:gd name="connsiteY1528" fmla="*/ 1146582 h 6164238"/>
              <a:gd name="connsiteX1529" fmla="*/ 6387716 w 10718992"/>
              <a:gd name="connsiteY1529" fmla="*/ 1115995 h 6164238"/>
              <a:gd name="connsiteX1530" fmla="*/ 6452200 w 10718992"/>
              <a:gd name="connsiteY1530" fmla="*/ 1126818 h 6164238"/>
              <a:gd name="connsiteX1531" fmla="*/ 6472910 w 10718992"/>
              <a:gd name="connsiteY1531" fmla="*/ 1141876 h 6164238"/>
              <a:gd name="connsiteX1532" fmla="*/ 6500681 w 10718992"/>
              <a:gd name="connsiteY1532" fmla="*/ 1133877 h 6164238"/>
              <a:gd name="connsiteX1533" fmla="*/ 6503505 w 10718992"/>
              <a:gd name="connsiteY1533" fmla="*/ 1118819 h 6164238"/>
              <a:gd name="connsiteX1534" fmla="*/ 6577403 w 10718992"/>
              <a:gd name="connsiteY1534" fmla="*/ 1134347 h 6164238"/>
              <a:gd name="connsiteX1535" fmla="*/ 6605645 w 10718992"/>
              <a:gd name="connsiteY1535" fmla="*/ 1126818 h 6164238"/>
              <a:gd name="connsiteX1536" fmla="*/ 6593878 w 10718992"/>
              <a:gd name="connsiteY1536" fmla="*/ 1097172 h 6164238"/>
              <a:gd name="connsiteX1537" fmla="*/ 6675777 w 10718992"/>
              <a:gd name="connsiteY1537" fmla="*/ 1113172 h 6164238"/>
              <a:gd name="connsiteX1538" fmla="*/ 6687074 w 10718992"/>
              <a:gd name="connsiteY1538" fmla="*/ 1122113 h 6164238"/>
              <a:gd name="connsiteX1539" fmla="*/ 6711079 w 10718992"/>
              <a:gd name="connsiteY1539" fmla="*/ 1123995 h 6164238"/>
              <a:gd name="connsiteX1540" fmla="*/ 6742144 w 10718992"/>
              <a:gd name="connsiteY1540" fmla="*/ 1136700 h 6164238"/>
              <a:gd name="connsiteX1541" fmla="*/ 6760501 w 10718992"/>
              <a:gd name="connsiteY1541" fmla="*/ 1135288 h 6164238"/>
              <a:gd name="connsiteX1542" fmla="*/ 6819808 w 10718992"/>
              <a:gd name="connsiteY1542" fmla="*/ 858124 h 6164238"/>
              <a:gd name="connsiteX1543" fmla="*/ 6792978 w 10718992"/>
              <a:gd name="connsiteY1543" fmla="*/ 812479 h 6164238"/>
              <a:gd name="connsiteX1544" fmla="*/ 6840989 w 10718992"/>
              <a:gd name="connsiteY1544" fmla="*/ 775775 h 6164238"/>
              <a:gd name="connsiteX1545" fmla="*/ 6877702 w 10718992"/>
              <a:gd name="connsiteY1545" fmla="*/ 823773 h 6164238"/>
              <a:gd name="connsiteX1546" fmla="*/ 6833458 w 10718992"/>
              <a:gd name="connsiteY1546" fmla="*/ 860477 h 6164238"/>
              <a:gd name="connsiteX1547" fmla="*/ 6775093 w 10718992"/>
              <a:gd name="connsiteY1547" fmla="*/ 1133877 h 6164238"/>
              <a:gd name="connsiteX1548" fmla="*/ 6800510 w 10718992"/>
              <a:gd name="connsiteY1548" fmla="*/ 1131994 h 6164238"/>
              <a:gd name="connsiteX1549" fmla="*/ 6912063 w 10718992"/>
              <a:gd name="connsiteY1549" fmla="*/ 1154582 h 6164238"/>
              <a:gd name="connsiteX1550" fmla="*/ 6953954 w 10718992"/>
              <a:gd name="connsiteY1550" fmla="*/ 1164934 h 6164238"/>
              <a:gd name="connsiteX1551" fmla="*/ 7015614 w 10718992"/>
              <a:gd name="connsiteY1551" fmla="*/ 1172463 h 6164238"/>
              <a:gd name="connsiteX1552" fmla="*/ 7096102 w 10718992"/>
              <a:gd name="connsiteY1552" fmla="*/ 1193639 h 6164238"/>
              <a:gd name="connsiteX1553" fmla="*/ 7143171 w 10718992"/>
              <a:gd name="connsiteY1553" fmla="*/ 1198344 h 6164238"/>
              <a:gd name="connsiteX1554" fmla="*/ 7266021 w 10718992"/>
              <a:gd name="connsiteY1554" fmla="*/ 1233637 h 6164238"/>
              <a:gd name="connsiteX1555" fmla="*/ 7269786 w 10718992"/>
              <a:gd name="connsiteY1555" fmla="*/ 1235519 h 6164238"/>
              <a:gd name="connsiteX1556" fmla="*/ 7269786 w 10718992"/>
              <a:gd name="connsiteY1556" fmla="*/ 1232696 h 6164238"/>
              <a:gd name="connsiteX1557" fmla="*/ 7293791 w 10718992"/>
              <a:gd name="connsiteY1557" fmla="*/ 1214344 h 6164238"/>
              <a:gd name="connsiteX1558" fmla="*/ 7298028 w 10718992"/>
              <a:gd name="connsiteY1558" fmla="*/ 1215285 h 6164238"/>
              <a:gd name="connsiteX1559" fmla="*/ 7306500 w 10718992"/>
              <a:gd name="connsiteY1559" fmla="*/ 1187521 h 6164238"/>
              <a:gd name="connsiteX1560" fmla="*/ 7383222 w 10718992"/>
              <a:gd name="connsiteY1560" fmla="*/ 1201638 h 6164238"/>
              <a:gd name="connsiteX1561" fmla="*/ 7455708 w 10718992"/>
              <a:gd name="connsiteY1561" fmla="*/ 1226578 h 6164238"/>
              <a:gd name="connsiteX1562" fmla="*/ 7485832 w 10718992"/>
              <a:gd name="connsiteY1562" fmla="*/ 1272223 h 6164238"/>
              <a:gd name="connsiteX1563" fmla="*/ 7487244 w 10718992"/>
              <a:gd name="connsiteY1563" fmla="*/ 1272223 h 6164238"/>
              <a:gd name="connsiteX1564" fmla="*/ 7493834 w 10718992"/>
              <a:gd name="connsiteY1564" fmla="*/ 1252459 h 6164238"/>
              <a:gd name="connsiteX1565" fmla="*/ 7515015 w 10718992"/>
              <a:gd name="connsiteY1565" fmla="*/ 1258577 h 6164238"/>
              <a:gd name="connsiteX1566" fmla="*/ 7866620 w 10718992"/>
              <a:gd name="connsiteY1566" fmla="*/ 963531 h 6164238"/>
              <a:gd name="connsiteX1567" fmla="*/ 8258232 w 10718992"/>
              <a:gd name="connsiteY1567" fmla="*/ 877418 h 6164238"/>
              <a:gd name="connsiteX1568" fmla="*/ 8719978 w 10718992"/>
              <a:gd name="connsiteY1568" fmla="*/ 1760201 h 6164238"/>
              <a:gd name="connsiteX1569" fmla="*/ 8727509 w 10718992"/>
              <a:gd name="connsiteY1569" fmla="*/ 1767730 h 6164238"/>
              <a:gd name="connsiteX1570" fmla="*/ 8783991 w 10718992"/>
              <a:gd name="connsiteY1570" fmla="*/ 1806788 h 6164238"/>
              <a:gd name="connsiteX1571" fmla="*/ 8913902 w 10718992"/>
              <a:gd name="connsiteY1571" fmla="*/ 1883961 h 6164238"/>
              <a:gd name="connsiteX1572" fmla="*/ 9010393 w 10718992"/>
              <a:gd name="connsiteY1572" fmla="*/ 1941840 h 6164238"/>
              <a:gd name="connsiteX1573" fmla="*/ 9019807 w 10718992"/>
              <a:gd name="connsiteY1573" fmla="*/ 1951252 h 6164238"/>
              <a:gd name="connsiteX1574" fmla="*/ 9099353 w 10718992"/>
              <a:gd name="connsiteY1574" fmla="*/ 1805847 h 6164238"/>
              <a:gd name="connsiteX1575" fmla="*/ 9083350 w 10718992"/>
              <a:gd name="connsiteY1575" fmla="*/ 1766319 h 6164238"/>
              <a:gd name="connsiteX1576" fmla="*/ 9131360 w 10718992"/>
              <a:gd name="connsiteY1576" fmla="*/ 1729615 h 6164238"/>
              <a:gd name="connsiteX1577" fmla="*/ 9168074 w 10718992"/>
              <a:gd name="connsiteY1577" fmla="*/ 1777612 h 6164238"/>
              <a:gd name="connsiteX1578" fmla="*/ 9120064 w 10718992"/>
              <a:gd name="connsiteY1578" fmla="*/ 1814317 h 6164238"/>
              <a:gd name="connsiteX1579" fmla="*/ 9112061 w 10718992"/>
              <a:gd name="connsiteY1579" fmla="*/ 1812434 h 6164238"/>
              <a:gd name="connsiteX1580" fmla="*/ 9030633 w 10718992"/>
              <a:gd name="connsiteY1580" fmla="*/ 1961604 h 6164238"/>
              <a:gd name="connsiteX1581" fmla="*/ 9148305 w 10718992"/>
              <a:gd name="connsiteY1581" fmla="*/ 2079246 h 6164238"/>
              <a:gd name="connsiteX1582" fmla="*/ 9149716 w 10718992"/>
              <a:gd name="connsiteY1582" fmla="*/ 2079246 h 6164238"/>
              <a:gd name="connsiteX1583" fmla="*/ 9139361 w 10718992"/>
              <a:gd name="connsiteY1583" fmla="*/ 2062776 h 6164238"/>
              <a:gd name="connsiteX1584" fmla="*/ 9160072 w 10718992"/>
              <a:gd name="connsiteY1584" fmla="*/ 2079246 h 6164238"/>
              <a:gd name="connsiteX1585" fmla="*/ 9179370 w 10718992"/>
              <a:gd name="connsiteY1585" fmla="*/ 2094304 h 6164238"/>
              <a:gd name="connsiteX1586" fmla="*/ 9201492 w 10718992"/>
              <a:gd name="connsiteY1586" fmla="*/ 2106068 h 6164238"/>
              <a:gd name="connsiteX1587" fmla="*/ 9259858 w 10718992"/>
              <a:gd name="connsiteY1587" fmla="*/ 2148419 h 6164238"/>
              <a:gd name="connsiteX1588" fmla="*/ 9262681 w 10718992"/>
              <a:gd name="connsiteY1588" fmla="*/ 2150772 h 6164238"/>
              <a:gd name="connsiteX1589" fmla="*/ 9296101 w 10718992"/>
              <a:gd name="connsiteY1589" fmla="*/ 2183241 h 6164238"/>
              <a:gd name="connsiteX1590" fmla="*/ 9324813 w 10718992"/>
              <a:gd name="connsiteY1590" fmla="*/ 2202535 h 6164238"/>
              <a:gd name="connsiteX1591" fmla="*/ 9359644 w 10718992"/>
              <a:gd name="connsiteY1591" fmla="*/ 2196888 h 6164238"/>
              <a:gd name="connsiteX1592" fmla="*/ 9426011 w 10718992"/>
              <a:gd name="connsiteY1592" fmla="*/ 2230298 h 6164238"/>
              <a:gd name="connsiteX1593" fmla="*/ 9563922 w 10718992"/>
              <a:gd name="connsiteY1593" fmla="*/ 2344646 h 6164238"/>
              <a:gd name="connsiteX1594" fmla="*/ 9594988 w 10718992"/>
              <a:gd name="connsiteY1594" fmla="*/ 2328176 h 6164238"/>
              <a:gd name="connsiteX1595" fmla="*/ 9620876 w 10718992"/>
              <a:gd name="connsiteY1595" fmla="*/ 2362057 h 6164238"/>
              <a:gd name="connsiteX1596" fmla="*/ 9603461 w 10718992"/>
              <a:gd name="connsiteY1596" fmla="*/ 2385585 h 6164238"/>
              <a:gd name="connsiteX1597" fmla="*/ 9621347 w 10718992"/>
              <a:gd name="connsiteY1597" fmla="*/ 2407231 h 6164238"/>
              <a:gd name="connsiteX1598" fmla="*/ 9657590 w 10718992"/>
              <a:gd name="connsiteY1598" fmla="*/ 2425113 h 6164238"/>
              <a:gd name="connsiteX1599" fmla="*/ 9681594 w 10718992"/>
              <a:gd name="connsiteY1599" fmla="*/ 2475463 h 6164238"/>
              <a:gd name="connsiteX1600" fmla="*/ 9680653 w 10718992"/>
              <a:gd name="connsiteY1600" fmla="*/ 2476405 h 6164238"/>
              <a:gd name="connsiteX1601" fmla="*/ 9687713 w 10718992"/>
              <a:gd name="connsiteY1601" fmla="*/ 2484404 h 6164238"/>
              <a:gd name="connsiteX1602" fmla="*/ 9813858 w 10718992"/>
              <a:gd name="connsiteY1602" fmla="*/ 2592635 h 6164238"/>
              <a:gd name="connsiteX1603" fmla="*/ 9851042 w 10718992"/>
              <a:gd name="connsiteY1603" fmla="*/ 2642515 h 6164238"/>
              <a:gd name="connsiteX1604" fmla="*/ 9919292 w 10718992"/>
              <a:gd name="connsiteY1604" fmla="*/ 2692866 h 6164238"/>
              <a:gd name="connsiteX1605" fmla="*/ 9916938 w 10718992"/>
              <a:gd name="connsiteY1605" fmla="*/ 2699453 h 6164238"/>
              <a:gd name="connsiteX1606" fmla="*/ 9948476 w 10718992"/>
              <a:gd name="connsiteY1606" fmla="*/ 2742275 h 6164238"/>
              <a:gd name="connsiteX1607" fmla="*/ 10030846 w 10718992"/>
              <a:gd name="connsiteY1607" fmla="*/ 2824154 h 6164238"/>
              <a:gd name="connsiteX1608" fmla="*/ 10135809 w 10718992"/>
              <a:gd name="connsiteY1608" fmla="*/ 2925326 h 6164238"/>
              <a:gd name="connsiteX1609" fmla="*/ 10277486 w 10718992"/>
              <a:gd name="connsiteY1609" fmla="*/ 3072613 h 6164238"/>
              <a:gd name="connsiteX1610" fmla="*/ 10375390 w 10718992"/>
              <a:gd name="connsiteY1610" fmla="*/ 3195902 h 6164238"/>
              <a:gd name="connsiteX1611" fmla="*/ 10381509 w 10718992"/>
              <a:gd name="connsiteY1611" fmla="*/ 3204372 h 6164238"/>
              <a:gd name="connsiteX1612" fmla="*/ 10420575 w 10718992"/>
              <a:gd name="connsiteY1612" fmla="*/ 3229782 h 6164238"/>
              <a:gd name="connsiteX1613" fmla="*/ 10437992 w 10718992"/>
              <a:gd name="connsiteY1613" fmla="*/ 3282956 h 6164238"/>
              <a:gd name="connsiteX1614" fmla="*/ 10457289 w 10718992"/>
              <a:gd name="connsiteY1614" fmla="*/ 3310250 h 6164238"/>
              <a:gd name="connsiteX1615" fmla="*/ 10517066 w 10718992"/>
              <a:gd name="connsiteY1615" fmla="*/ 3393069 h 6164238"/>
              <a:gd name="connsiteX1616" fmla="*/ 10579198 w 10718992"/>
              <a:gd name="connsiteY1616" fmla="*/ 3489065 h 6164238"/>
              <a:gd name="connsiteX1617" fmla="*/ 10618736 w 10718992"/>
              <a:gd name="connsiteY1617" fmla="*/ 3563885 h 6164238"/>
              <a:gd name="connsiteX1618" fmla="*/ 10674747 w 10718992"/>
              <a:gd name="connsiteY1618" fmla="*/ 3644352 h 6164238"/>
              <a:gd name="connsiteX1619" fmla="*/ 10718993 w 10718992"/>
              <a:gd name="connsiteY1619" fmla="*/ 3723407 h 6164238"/>
              <a:gd name="connsiteX1620" fmla="*/ 2635857 w 10718992"/>
              <a:gd name="connsiteY1620" fmla="*/ 2761098 h 6164238"/>
              <a:gd name="connsiteX1621" fmla="*/ 2634444 w 10718992"/>
              <a:gd name="connsiteY1621" fmla="*/ 2755921 h 6164238"/>
              <a:gd name="connsiteX1622" fmla="*/ 2594907 w 10718992"/>
              <a:gd name="connsiteY1622" fmla="*/ 2764862 h 6164238"/>
              <a:gd name="connsiteX1623" fmla="*/ 2506888 w 10718992"/>
              <a:gd name="connsiteY1623" fmla="*/ 2816625 h 6164238"/>
              <a:gd name="connsiteX1624" fmla="*/ 2510183 w 10718992"/>
              <a:gd name="connsiteY1624" fmla="*/ 2840623 h 6164238"/>
              <a:gd name="connsiteX1625" fmla="*/ 2456524 w 10718992"/>
              <a:gd name="connsiteY1625" fmla="*/ 2872151 h 6164238"/>
              <a:gd name="connsiteX1626" fmla="*/ 2457465 w 10718992"/>
              <a:gd name="connsiteY1626" fmla="*/ 2873563 h 6164238"/>
              <a:gd name="connsiteX1627" fmla="*/ 2526657 w 10718992"/>
              <a:gd name="connsiteY1627" fmla="*/ 2833094 h 6164238"/>
              <a:gd name="connsiteX1628" fmla="*/ 2542189 w 10718992"/>
              <a:gd name="connsiteY1628" fmla="*/ 2829330 h 6164238"/>
              <a:gd name="connsiteX1629" fmla="*/ 2563841 w 10718992"/>
              <a:gd name="connsiteY1629" fmla="*/ 2813801 h 6164238"/>
              <a:gd name="connsiteX1630" fmla="*/ 2592553 w 10718992"/>
              <a:gd name="connsiteY1630" fmla="*/ 2794508 h 6164238"/>
              <a:gd name="connsiteX1631" fmla="*/ 2635857 w 10718992"/>
              <a:gd name="connsiteY1631" fmla="*/ 2761098 h 6164238"/>
              <a:gd name="connsiteX1632" fmla="*/ 2740349 w 10718992"/>
              <a:gd name="connsiteY1632" fmla="*/ 2730511 h 6164238"/>
              <a:gd name="connsiteX1633" fmla="*/ 2741761 w 10718992"/>
              <a:gd name="connsiteY1633" fmla="*/ 2730040 h 6164238"/>
              <a:gd name="connsiteX1634" fmla="*/ 2757765 w 10718992"/>
              <a:gd name="connsiteY1634" fmla="*/ 2721570 h 6164238"/>
              <a:gd name="connsiteX1635" fmla="*/ 2740349 w 10718992"/>
              <a:gd name="connsiteY1635" fmla="*/ 2730511 h 6164238"/>
              <a:gd name="connsiteX1636" fmla="*/ 2693751 w 10718992"/>
              <a:gd name="connsiteY1636" fmla="*/ 2737569 h 6164238"/>
              <a:gd name="connsiteX1637" fmla="*/ 2698929 w 10718992"/>
              <a:gd name="connsiteY1637" fmla="*/ 2744157 h 6164238"/>
              <a:gd name="connsiteX1638" fmla="*/ 2729994 w 10718992"/>
              <a:gd name="connsiteY1638" fmla="*/ 2733805 h 6164238"/>
              <a:gd name="connsiteX1639" fmla="*/ 2723875 w 10718992"/>
              <a:gd name="connsiteY1639" fmla="*/ 2722041 h 6164238"/>
              <a:gd name="connsiteX1640" fmla="*/ 2693751 w 10718992"/>
              <a:gd name="connsiteY1640" fmla="*/ 2737569 h 6164238"/>
              <a:gd name="connsiteX1641" fmla="*/ 9030633 w 10718992"/>
              <a:gd name="connsiteY1641" fmla="*/ 3747877 h 6164238"/>
              <a:gd name="connsiteX1642" fmla="*/ 9008039 w 10718992"/>
              <a:gd name="connsiteY1642" fmla="*/ 3740819 h 6164238"/>
              <a:gd name="connsiteX1643" fmla="*/ 9006156 w 10718992"/>
              <a:gd name="connsiteY1643" fmla="*/ 3744583 h 6164238"/>
              <a:gd name="connsiteX1644" fmla="*/ 8975091 w 10718992"/>
              <a:gd name="connsiteY1644" fmla="*/ 3734701 h 6164238"/>
              <a:gd name="connsiteX1645" fmla="*/ 8968031 w 10718992"/>
              <a:gd name="connsiteY1645" fmla="*/ 3741289 h 6164238"/>
              <a:gd name="connsiteX1646" fmla="*/ 8991565 w 10718992"/>
              <a:gd name="connsiteY1646" fmla="*/ 3765758 h 6164238"/>
              <a:gd name="connsiteX1647" fmla="*/ 9023572 w 10718992"/>
              <a:gd name="connsiteY1647" fmla="*/ 3761053 h 6164238"/>
              <a:gd name="connsiteX1648" fmla="*/ 9031574 w 10718992"/>
              <a:gd name="connsiteY1648" fmla="*/ 3752112 h 6164238"/>
              <a:gd name="connsiteX1649" fmla="*/ 9030633 w 10718992"/>
              <a:gd name="connsiteY1649" fmla="*/ 3747877 h 6164238"/>
              <a:gd name="connsiteX1650" fmla="*/ 10293961 w 10718992"/>
              <a:gd name="connsiteY1650" fmla="*/ 3306014 h 6164238"/>
              <a:gd name="connsiteX1651" fmla="*/ 10293961 w 10718992"/>
              <a:gd name="connsiteY1651" fmla="*/ 3305544 h 6164238"/>
              <a:gd name="connsiteX1652" fmla="*/ 10234183 w 10718992"/>
              <a:gd name="connsiteY1652" fmla="*/ 3251429 h 6164238"/>
              <a:gd name="connsiteX1653" fmla="*/ 10229005 w 10718992"/>
              <a:gd name="connsiteY1653" fmla="*/ 3251429 h 6164238"/>
              <a:gd name="connsiteX1654" fmla="*/ 10236537 w 10718992"/>
              <a:gd name="connsiteY1654" fmla="*/ 3275898 h 6164238"/>
              <a:gd name="connsiteX1655" fmla="*/ 10239360 w 10718992"/>
              <a:gd name="connsiteY1655" fmla="*/ 3292368 h 6164238"/>
              <a:gd name="connsiteX1656" fmla="*/ 10247363 w 10718992"/>
              <a:gd name="connsiteY1656" fmla="*/ 3294250 h 6164238"/>
              <a:gd name="connsiteX1657" fmla="*/ 10293961 w 10718992"/>
              <a:gd name="connsiteY1657" fmla="*/ 3306014 h 6164238"/>
              <a:gd name="connsiteX1658" fmla="*/ 9813387 w 10718992"/>
              <a:gd name="connsiteY1658" fmla="*/ 2910268 h 6164238"/>
              <a:gd name="connsiteX1659" fmla="*/ 10007312 w 10718992"/>
              <a:gd name="connsiteY1659" fmla="*/ 3008145 h 6164238"/>
              <a:gd name="connsiteX1660" fmla="*/ 10004487 w 10718992"/>
              <a:gd name="connsiteY1660" fmla="*/ 2963442 h 6164238"/>
              <a:gd name="connsiteX1661" fmla="*/ 10000721 w 10718992"/>
              <a:gd name="connsiteY1661" fmla="*/ 2960148 h 6164238"/>
              <a:gd name="connsiteX1662" fmla="*/ 9997427 w 10718992"/>
              <a:gd name="connsiteY1662" fmla="*/ 2956854 h 6164238"/>
              <a:gd name="connsiteX1663" fmla="*/ 9790795 w 10718992"/>
              <a:gd name="connsiteY1663" fmla="*/ 2892386 h 6164238"/>
              <a:gd name="connsiteX1664" fmla="*/ 9794089 w 10718992"/>
              <a:gd name="connsiteY1664" fmla="*/ 2900856 h 6164238"/>
              <a:gd name="connsiteX1665" fmla="*/ 9810092 w 10718992"/>
              <a:gd name="connsiteY1665" fmla="*/ 2908385 h 6164238"/>
              <a:gd name="connsiteX1666" fmla="*/ 9812917 w 10718992"/>
              <a:gd name="connsiteY1666" fmla="*/ 2909326 h 6164238"/>
              <a:gd name="connsiteX1667" fmla="*/ 9813387 w 10718992"/>
              <a:gd name="connsiteY1667" fmla="*/ 2910268 h 6164238"/>
              <a:gd name="connsiteX1668" fmla="*/ 9739960 w 10718992"/>
              <a:gd name="connsiteY1668" fmla="*/ 3200607 h 6164238"/>
              <a:gd name="connsiteX1669" fmla="*/ 9795031 w 10718992"/>
              <a:gd name="connsiteY1669" fmla="*/ 3179432 h 6164238"/>
              <a:gd name="connsiteX1670" fmla="*/ 9714542 w 10718992"/>
              <a:gd name="connsiteY1670" fmla="*/ 3133316 h 6164238"/>
              <a:gd name="connsiteX1671" fmla="*/ 9731488 w 10718992"/>
              <a:gd name="connsiteY1671" fmla="*/ 3194019 h 6164238"/>
              <a:gd name="connsiteX1672" fmla="*/ 9739960 w 10718992"/>
              <a:gd name="connsiteY1672" fmla="*/ 3200607 h 6164238"/>
              <a:gd name="connsiteX1673" fmla="*/ 9739960 w 10718992"/>
              <a:gd name="connsiteY1673" fmla="*/ 3200607 h 6164238"/>
              <a:gd name="connsiteX1674" fmla="*/ 9702775 w 10718992"/>
              <a:gd name="connsiteY1674" fmla="*/ 3126728 h 6164238"/>
              <a:gd name="connsiteX1675" fmla="*/ 9645823 w 10718992"/>
              <a:gd name="connsiteY1675" fmla="*/ 3095200 h 6164238"/>
              <a:gd name="connsiteX1676" fmla="*/ 9643939 w 10718992"/>
              <a:gd name="connsiteY1676" fmla="*/ 3230253 h 6164238"/>
              <a:gd name="connsiteX1677" fmla="*/ 9647705 w 10718992"/>
              <a:gd name="connsiteY1677" fmla="*/ 3233547 h 6164238"/>
              <a:gd name="connsiteX1678" fmla="*/ 9650529 w 10718992"/>
              <a:gd name="connsiteY1678" fmla="*/ 3236371 h 6164238"/>
              <a:gd name="connsiteX1679" fmla="*/ 9719249 w 10718992"/>
              <a:gd name="connsiteY1679" fmla="*/ 3209078 h 6164238"/>
              <a:gd name="connsiteX1680" fmla="*/ 9717367 w 10718992"/>
              <a:gd name="connsiteY1680" fmla="*/ 3193078 h 6164238"/>
              <a:gd name="connsiteX1681" fmla="*/ 9721133 w 10718992"/>
              <a:gd name="connsiteY1681" fmla="*/ 3191196 h 6164238"/>
              <a:gd name="connsiteX1682" fmla="*/ 9702775 w 10718992"/>
              <a:gd name="connsiteY1682" fmla="*/ 3126728 h 6164238"/>
              <a:gd name="connsiteX1683" fmla="*/ 8793405 w 10718992"/>
              <a:gd name="connsiteY1683" fmla="*/ 3346483 h 6164238"/>
              <a:gd name="connsiteX1684" fmla="*/ 8738335 w 10718992"/>
              <a:gd name="connsiteY1684" fmla="*/ 3376129 h 6164238"/>
              <a:gd name="connsiteX1685" fmla="*/ 8767517 w 10718992"/>
              <a:gd name="connsiteY1685" fmla="*/ 3418010 h 6164238"/>
              <a:gd name="connsiteX1686" fmla="*/ 8786345 w 10718992"/>
              <a:gd name="connsiteY1686" fmla="*/ 3419891 h 6164238"/>
              <a:gd name="connsiteX1687" fmla="*/ 8787286 w 10718992"/>
              <a:gd name="connsiteY1687" fmla="*/ 3417539 h 6164238"/>
              <a:gd name="connsiteX1688" fmla="*/ 8793876 w 10718992"/>
              <a:gd name="connsiteY1688" fmla="*/ 3363423 h 6164238"/>
              <a:gd name="connsiteX1689" fmla="*/ 8793405 w 10718992"/>
              <a:gd name="connsiteY1689" fmla="*/ 3346483 h 6164238"/>
              <a:gd name="connsiteX1690" fmla="*/ 8757633 w 10718992"/>
              <a:gd name="connsiteY1690" fmla="*/ 3423186 h 6164238"/>
              <a:gd name="connsiteX1691" fmla="*/ 8760928 w 10718992"/>
              <a:gd name="connsiteY1691" fmla="*/ 3420362 h 6164238"/>
              <a:gd name="connsiteX1692" fmla="*/ 8732215 w 10718992"/>
              <a:gd name="connsiteY1692" fmla="*/ 3378952 h 6164238"/>
              <a:gd name="connsiteX1693" fmla="*/ 8657846 w 10718992"/>
              <a:gd name="connsiteY1693" fmla="*/ 3419891 h 6164238"/>
              <a:gd name="connsiteX1694" fmla="*/ 8755280 w 10718992"/>
              <a:gd name="connsiteY1694" fmla="*/ 3439656 h 6164238"/>
              <a:gd name="connsiteX1695" fmla="*/ 8757633 w 10718992"/>
              <a:gd name="connsiteY1695" fmla="*/ 3423186 h 6164238"/>
              <a:gd name="connsiteX1696" fmla="*/ 8608895 w 10718992"/>
              <a:gd name="connsiteY1696" fmla="*/ 3210489 h 6164238"/>
              <a:gd name="connsiteX1697" fmla="*/ 8559473 w 10718992"/>
              <a:gd name="connsiteY1697" fmla="*/ 3146492 h 6164238"/>
              <a:gd name="connsiteX1698" fmla="*/ 8499225 w 10718992"/>
              <a:gd name="connsiteY1698" fmla="*/ 3147904 h 6164238"/>
              <a:gd name="connsiteX1699" fmla="*/ 8607483 w 10718992"/>
              <a:gd name="connsiteY1699" fmla="*/ 3211431 h 6164238"/>
              <a:gd name="connsiteX1700" fmla="*/ 8608895 w 10718992"/>
              <a:gd name="connsiteY1700" fmla="*/ 3210489 h 6164238"/>
              <a:gd name="connsiteX1701" fmla="*/ 8767988 w 10718992"/>
              <a:gd name="connsiteY1701" fmla="*/ 3323425 h 6164238"/>
              <a:gd name="connsiteX1702" fmla="*/ 8642785 w 10718992"/>
              <a:gd name="connsiteY1702" fmla="*/ 3243899 h 6164238"/>
              <a:gd name="connsiteX1703" fmla="*/ 8674320 w 10718992"/>
              <a:gd name="connsiteY1703" fmla="*/ 3286721 h 6164238"/>
              <a:gd name="connsiteX1704" fmla="*/ 8683734 w 10718992"/>
              <a:gd name="connsiteY1704" fmla="*/ 3291427 h 6164238"/>
              <a:gd name="connsiteX1705" fmla="*/ 8691737 w 10718992"/>
              <a:gd name="connsiteY1705" fmla="*/ 3300368 h 6164238"/>
              <a:gd name="connsiteX1706" fmla="*/ 8767988 w 10718992"/>
              <a:gd name="connsiteY1706" fmla="*/ 3323425 h 6164238"/>
              <a:gd name="connsiteX1707" fmla="*/ 8692207 w 10718992"/>
              <a:gd name="connsiteY1707" fmla="*/ 3311191 h 6164238"/>
              <a:gd name="connsiteX1708" fmla="*/ 8732687 w 10718992"/>
              <a:gd name="connsiteY1708" fmla="*/ 3367659 h 6164238"/>
              <a:gd name="connsiteX1709" fmla="*/ 8786345 w 10718992"/>
              <a:gd name="connsiteY1709" fmla="*/ 3338954 h 6164238"/>
              <a:gd name="connsiteX1710" fmla="*/ 8692678 w 10718992"/>
              <a:gd name="connsiteY1710" fmla="*/ 3310250 h 6164238"/>
              <a:gd name="connsiteX1711" fmla="*/ 8692207 w 10718992"/>
              <a:gd name="connsiteY1711" fmla="*/ 3311191 h 6164238"/>
              <a:gd name="connsiteX1712" fmla="*/ 8623016 w 10718992"/>
              <a:gd name="connsiteY1712" fmla="*/ 3156374 h 6164238"/>
              <a:gd name="connsiteX1713" fmla="*/ 8610778 w 10718992"/>
              <a:gd name="connsiteY1713" fmla="*/ 3151198 h 6164238"/>
              <a:gd name="connsiteX1714" fmla="*/ 8605129 w 10718992"/>
              <a:gd name="connsiteY1714" fmla="*/ 3146022 h 6164238"/>
              <a:gd name="connsiteX1715" fmla="*/ 8568416 w 10718992"/>
              <a:gd name="connsiteY1715" fmla="*/ 3146492 h 6164238"/>
              <a:gd name="connsiteX1716" fmla="*/ 8617368 w 10718992"/>
              <a:gd name="connsiteY1716" fmla="*/ 3210489 h 6164238"/>
              <a:gd name="connsiteX1717" fmla="*/ 8628194 w 10718992"/>
              <a:gd name="connsiteY1717" fmla="*/ 3215195 h 6164238"/>
              <a:gd name="connsiteX1718" fmla="*/ 8638078 w 10718992"/>
              <a:gd name="connsiteY1718" fmla="*/ 3230253 h 6164238"/>
              <a:gd name="connsiteX1719" fmla="*/ 8771283 w 10718992"/>
              <a:gd name="connsiteY1719" fmla="*/ 3314485 h 6164238"/>
              <a:gd name="connsiteX1720" fmla="*/ 8623016 w 10718992"/>
              <a:gd name="connsiteY1720" fmla="*/ 3156374 h 6164238"/>
              <a:gd name="connsiteX1721" fmla="*/ 7903804 w 10718992"/>
              <a:gd name="connsiteY1721" fmla="*/ 2816154 h 6164238"/>
              <a:gd name="connsiteX1722" fmla="*/ 7865679 w 10718992"/>
              <a:gd name="connsiteY1722" fmla="*/ 2759686 h 6164238"/>
              <a:gd name="connsiteX1723" fmla="*/ 7859088 w 10718992"/>
              <a:gd name="connsiteY1723" fmla="*/ 2757333 h 6164238"/>
              <a:gd name="connsiteX1724" fmla="*/ 7855322 w 10718992"/>
              <a:gd name="connsiteY1724" fmla="*/ 2754980 h 6164238"/>
              <a:gd name="connsiteX1725" fmla="*/ 7793192 w 10718992"/>
              <a:gd name="connsiteY1725" fmla="*/ 2746040 h 6164238"/>
              <a:gd name="connsiteX1726" fmla="*/ 7785190 w 10718992"/>
              <a:gd name="connsiteY1726" fmla="*/ 2748863 h 6164238"/>
              <a:gd name="connsiteX1727" fmla="*/ 7796487 w 10718992"/>
              <a:gd name="connsiteY1727" fmla="*/ 2801096 h 6164238"/>
              <a:gd name="connsiteX1728" fmla="*/ 7897684 w 10718992"/>
              <a:gd name="connsiteY1728" fmla="*/ 2818507 h 6164238"/>
              <a:gd name="connsiteX1729" fmla="*/ 7903804 w 10718992"/>
              <a:gd name="connsiteY1729" fmla="*/ 2816154 h 6164238"/>
              <a:gd name="connsiteX1730" fmla="*/ 7143641 w 10718992"/>
              <a:gd name="connsiteY1730" fmla="*/ 2390761 h 6164238"/>
              <a:gd name="connsiteX1731" fmla="*/ 7194476 w 10718992"/>
              <a:gd name="connsiteY1731" fmla="*/ 2282531 h 6164238"/>
              <a:gd name="connsiteX1732" fmla="*/ 6943599 w 10718992"/>
              <a:gd name="connsiteY1732" fmla="*/ 2332882 h 6164238"/>
              <a:gd name="connsiteX1733" fmla="*/ 7122932 w 10718992"/>
              <a:gd name="connsiteY1733" fmla="*/ 2394997 h 6164238"/>
              <a:gd name="connsiteX1734" fmla="*/ 7143641 w 10718992"/>
              <a:gd name="connsiteY1734" fmla="*/ 2390761 h 6164238"/>
              <a:gd name="connsiteX1735" fmla="*/ 6622119 w 10718992"/>
              <a:gd name="connsiteY1735" fmla="*/ 2279237 h 6164238"/>
              <a:gd name="connsiteX1736" fmla="*/ 6656950 w 10718992"/>
              <a:gd name="connsiteY1736" fmla="*/ 2256179 h 6164238"/>
              <a:gd name="connsiteX1737" fmla="*/ 6613176 w 10718992"/>
              <a:gd name="connsiteY1737" fmla="*/ 2244415 h 6164238"/>
              <a:gd name="connsiteX1738" fmla="*/ 6620707 w 10718992"/>
              <a:gd name="connsiteY1738" fmla="*/ 2277825 h 6164238"/>
              <a:gd name="connsiteX1739" fmla="*/ 6622119 w 10718992"/>
              <a:gd name="connsiteY1739" fmla="*/ 2279237 h 6164238"/>
              <a:gd name="connsiteX1740" fmla="*/ 6759560 w 10718992"/>
              <a:gd name="connsiteY1740" fmla="*/ 2546049 h 6164238"/>
              <a:gd name="connsiteX1741" fmla="*/ 6759560 w 10718992"/>
              <a:gd name="connsiteY1741" fmla="*/ 2550284 h 6164238"/>
              <a:gd name="connsiteX1742" fmla="*/ 6757206 w 10718992"/>
              <a:gd name="connsiteY1742" fmla="*/ 2554048 h 6164238"/>
              <a:gd name="connsiteX1743" fmla="*/ 6788743 w 10718992"/>
              <a:gd name="connsiteY1743" fmla="*/ 2614281 h 6164238"/>
              <a:gd name="connsiteX1744" fmla="*/ 6883351 w 10718992"/>
              <a:gd name="connsiteY1744" fmla="*/ 2506521 h 6164238"/>
              <a:gd name="connsiteX1745" fmla="*/ 6759560 w 10718992"/>
              <a:gd name="connsiteY1745" fmla="*/ 2546049 h 6164238"/>
              <a:gd name="connsiteX1746" fmla="*/ 6747792 w 10718992"/>
              <a:gd name="connsiteY1746" fmla="*/ 2556872 h 6164238"/>
              <a:gd name="connsiteX1747" fmla="*/ 6739320 w 10718992"/>
              <a:gd name="connsiteY1747" fmla="*/ 2555930 h 6164238"/>
              <a:gd name="connsiteX1748" fmla="*/ 6735084 w 10718992"/>
              <a:gd name="connsiteY1748" fmla="*/ 2554519 h 6164238"/>
              <a:gd name="connsiteX1749" fmla="*/ 6641888 w 10718992"/>
              <a:gd name="connsiteY1749" fmla="*/ 2587458 h 6164238"/>
              <a:gd name="connsiteX1750" fmla="*/ 6778858 w 10718992"/>
              <a:gd name="connsiteY1750" fmla="*/ 2616163 h 6164238"/>
              <a:gd name="connsiteX1751" fmla="*/ 6747792 w 10718992"/>
              <a:gd name="connsiteY1751" fmla="*/ 2556872 h 6164238"/>
              <a:gd name="connsiteX1752" fmla="*/ 6735555 w 10718992"/>
              <a:gd name="connsiteY1752" fmla="*/ 2533814 h 6164238"/>
              <a:gd name="connsiteX1753" fmla="*/ 6716257 w 10718992"/>
              <a:gd name="connsiteY1753" fmla="*/ 2498521 h 6164238"/>
              <a:gd name="connsiteX1754" fmla="*/ 6696017 w 10718992"/>
              <a:gd name="connsiteY1754" fmla="*/ 2496639 h 6164238"/>
              <a:gd name="connsiteX1755" fmla="*/ 6693663 w 10718992"/>
              <a:gd name="connsiteY1755" fmla="*/ 2496169 h 6164238"/>
              <a:gd name="connsiteX1756" fmla="*/ 6627767 w 10718992"/>
              <a:gd name="connsiteY1756" fmla="*/ 2578988 h 6164238"/>
              <a:gd name="connsiteX1757" fmla="*/ 6632003 w 10718992"/>
              <a:gd name="connsiteY1757" fmla="*/ 2580871 h 6164238"/>
              <a:gd name="connsiteX1758" fmla="*/ 6725670 w 10718992"/>
              <a:gd name="connsiteY1758" fmla="*/ 2547460 h 6164238"/>
              <a:gd name="connsiteX1759" fmla="*/ 6724258 w 10718992"/>
              <a:gd name="connsiteY1759" fmla="*/ 2540872 h 6164238"/>
              <a:gd name="connsiteX1760" fmla="*/ 6735555 w 10718992"/>
              <a:gd name="connsiteY1760" fmla="*/ 2533814 h 6164238"/>
              <a:gd name="connsiteX1761" fmla="*/ 6659774 w 10718992"/>
              <a:gd name="connsiteY1761" fmla="*/ 2656632 h 6164238"/>
              <a:gd name="connsiteX1762" fmla="*/ 6626355 w 10718992"/>
              <a:gd name="connsiteY1762" fmla="*/ 2600164 h 6164238"/>
              <a:gd name="connsiteX1763" fmla="*/ 6621648 w 10718992"/>
              <a:gd name="connsiteY1763" fmla="*/ 2599223 h 6164238"/>
              <a:gd name="connsiteX1764" fmla="*/ 6614117 w 10718992"/>
              <a:gd name="connsiteY1764" fmla="*/ 2595929 h 6164238"/>
              <a:gd name="connsiteX1765" fmla="*/ 6579286 w 10718992"/>
              <a:gd name="connsiteY1765" fmla="*/ 2641103 h 6164238"/>
              <a:gd name="connsiteX1766" fmla="*/ 6583051 w 10718992"/>
              <a:gd name="connsiteY1766" fmla="*/ 2645338 h 6164238"/>
              <a:gd name="connsiteX1767" fmla="*/ 6659774 w 10718992"/>
              <a:gd name="connsiteY1767" fmla="*/ 2656632 h 6164238"/>
              <a:gd name="connsiteX1768" fmla="*/ 6524686 w 10718992"/>
              <a:gd name="connsiteY1768" fmla="*/ 2698042 h 6164238"/>
              <a:gd name="connsiteX1769" fmla="*/ 6557164 w 10718992"/>
              <a:gd name="connsiteY1769" fmla="*/ 2655220 h 6164238"/>
              <a:gd name="connsiteX1770" fmla="*/ 6552457 w 10718992"/>
              <a:gd name="connsiteY1770" fmla="*/ 2651456 h 6164238"/>
              <a:gd name="connsiteX1771" fmla="*/ 6412662 w 10718992"/>
              <a:gd name="connsiteY1771" fmla="*/ 2634986 h 6164238"/>
              <a:gd name="connsiteX1772" fmla="*/ 6285106 w 10718992"/>
              <a:gd name="connsiteY1772" fmla="*/ 2711688 h 6164238"/>
              <a:gd name="connsiteX1773" fmla="*/ 6524686 w 10718992"/>
              <a:gd name="connsiteY1773" fmla="*/ 2698042 h 6164238"/>
              <a:gd name="connsiteX1774" fmla="*/ 6400895 w 10718992"/>
              <a:gd name="connsiteY1774" fmla="*/ 2883445 h 6164238"/>
              <a:gd name="connsiteX1775" fmla="*/ 6402307 w 10718992"/>
              <a:gd name="connsiteY1775" fmla="*/ 2810978 h 6164238"/>
              <a:gd name="connsiteX1776" fmla="*/ 6406073 w 10718992"/>
              <a:gd name="connsiteY1776" fmla="*/ 2793567 h 6164238"/>
              <a:gd name="connsiteX1777" fmla="*/ 6396188 w 10718992"/>
              <a:gd name="connsiteY1777" fmla="*/ 2788391 h 6164238"/>
              <a:gd name="connsiteX1778" fmla="*/ 6338764 w 10718992"/>
              <a:gd name="connsiteY1778" fmla="*/ 2813801 h 6164238"/>
              <a:gd name="connsiteX1779" fmla="*/ 6397600 w 10718992"/>
              <a:gd name="connsiteY1779" fmla="*/ 2902268 h 6164238"/>
              <a:gd name="connsiteX1780" fmla="*/ 6407485 w 10718992"/>
              <a:gd name="connsiteY1780" fmla="*/ 2890033 h 6164238"/>
              <a:gd name="connsiteX1781" fmla="*/ 6400895 w 10718992"/>
              <a:gd name="connsiteY1781" fmla="*/ 2883445 h 6164238"/>
              <a:gd name="connsiteX1782" fmla="*/ 6416899 w 10718992"/>
              <a:gd name="connsiteY1782" fmla="*/ 2949325 h 6164238"/>
              <a:gd name="connsiteX1783" fmla="*/ 6397129 w 10718992"/>
              <a:gd name="connsiteY1783" fmla="*/ 2918267 h 6164238"/>
              <a:gd name="connsiteX1784" fmla="*/ 6373595 w 10718992"/>
              <a:gd name="connsiteY1784" fmla="*/ 2947442 h 6164238"/>
              <a:gd name="connsiteX1785" fmla="*/ 6416428 w 10718992"/>
              <a:gd name="connsiteY1785" fmla="*/ 2953560 h 6164238"/>
              <a:gd name="connsiteX1786" fmla="*/ 6416899 w 10718992"/>
              <a:gd name="connsiteY1786" fmla="*/ 2949325 h 6164238"/>
              <a:gd name="connsiteX1787" fmla="*/ 6107656 w 10718992"/>
              <a:gd name="connsiteY1787" fmla="*/ 3214254 h 6164238"/>
              <a:gd name="connsiteX1788" fmla="*/ 6108126 w 10718992"/>
              <a:gd name="connsiteY1788" fmla="*/ 3161550 h 6164238"/>
              <a:gd name="connsiteX1789" fmla="*/ 6019167 w 10718992"/>
              <a:gd name="connsiteY1789" fmla="*/ 3228371 h 6164238"/>
              <a:gd name="connsiteX1790" fmla="*/ 6104832 w 10718992"/>
              <a:gd name="connsiteY1790" fmla="*/ 3215665 h 6164238"/>
              <a:gd name="connsiteX1791" fmla="*/ 6107656 w 10718992"/>
              <a:gd name="connsiteY1791" fmla="*/ 3214254 h 6164238"/>
              <a:gd name="connsiteX1792" fmla="*/ 5634143 w 10718992"/>
              <a:gd name="connsiteY1792" fmla="*/ 3116846 h 6164238"/>
              <a:gd name="connsiteX1793" fmla="*/ 5679800 w 10718992"/>
              <a:gd name="connsiteY1793" fmla="*/ 3158256 h 6164238"/>
              <a:gd name="connsiteX1794" fmla="*/ 5718397 w 10718992"/>
              <a:gd name="connsiteY1794" fmla="*/ 3008145 h 6164238"/>
              <a:gd name="connsiteX1795" fmla="*/ 5707100 w 10718992"/>
              <a:gd name="connsiteY1795" fmla="*/ 2977559 h 6164238"/>
              <a:gd name="connsiteX1796" fmla="*/ 5620493 w 10718992"/>
              <a:gd name="connsiteY1796" fmla="*/ 3051908 h 6164238"/>
              <a:gd name="connsiteX1797" fmla="*/ 5634143 w 10718992"/>
              <a:gd name="connsiteY1797" fmla="*/ 3116846 h 6164238"/>
              <a:gd name="connsiteX1798" fmla="*/ 5612021 w 10718992"/>
              <a:gd name="connsiteY1798" fmla="*/ 3059437 h 6164238"/>
              <a:gd name="connsiteX1799" fmla="*/ 5590840 w 10718992"/>
              <a:gd name="connsiteY1799" fmla="*/ 3078260 h 6164238"/>
              <a:gd name="connsiteX1800" fmla="*/ 5622376 w 10718992"/>
              <a:gd name="connsiteY1800" fmla="*/ 3106494 h 6164238"/>
              <a:gd name="connsiteX1801" fmla="*/ 5612021 w 10718992"/>
              <a:gd name="connsiteY1801" fmla="*/ 3059437 h 6164238"/>
              <a:gd name="connsiteX1802" fmla="*/ 5584721 w 10718992"/>
              <a:gd name="connsiteY1802" fmla="*/ 2941325 h 6164238"/>
              <a:gd name="connsiteX1803" fmla="*/ 5578602 w 10718992"/>
              <a:gd name="connsiteY1803" fmla="*/ 2915914 h 6164238"/>
              <a:gd name="connsiteX1804" fmla="*/ 5533416 w 10718992"/>
              <a:gd name="connsiteY1804" fmla="*/ 2948854 h 6164238"/>
              <a:gd name="connsiteX1805" fmla="*/ 5577190 w 10718992"/>
              <a:gd name="connsiteY1805" fmla="*/ 2946501 h 6164238"/>
              <a:gd name="connsiteX1806" fmla="*/ 5584721 w 10718992"/>
              <a:gd name="connsiteY1806" fmla="*/ 2941325 h 6164238"/>
              <a:gd name="connsiteX1807" fmla="*/ 5468932 w 10718992"/>
              <a:gd name="connsiteY1807" fmla="*/ 2428877 h 6164238"/>
              <a:gd name="connsiteX1808" fmla="*/ 5466578 w 10718992"/>
              <a:gd name="connsiteY1808" fmla="*/ 2436406 h 6164238"/>
              <a:gd name="connsiteX1809" fmla="*/ 5477404 w 10718992"/>
              <a:gd name="connsiteY1809" fmla="*/ 2439701 h 6164238"/>
              <a:gd name="connsiteX1810" fmla="*/ 5416685 w 10718992"/>
              <a:gd name="connsiteY1810" fmla="*/ 2316412 h 6164238"/>
              <a:gd name="connsiteX1811" fmla="*/ 5426570 w 10718992"/>
              <a:gd name="connsiteY1811" fmla="*/ 2403937 h 6164238"/>
              <a:gd name="connsiteX1812" fmla="*/ 5431277 w 10718992"/>
              <a:gd name="connsiteY1812" fmla="*/ 2403937 h 6164238"/>
              <a:gd name="connsiteX1813" fmla="*/ 5468932 w 10718992"/>
              <a:gd name="connsiteY1813" fmla="*/ 2428877 h 6164238"/>
              <a:gd name="connsiteX1814" fmla="*/ 5346553 w 10718992"/>
              <a:gd name="connsiteY1814" fmla="*/ 2322059 h 6164238"/>
              <a:gd name="connsiteX1815" fmla="*/ 5152629 w 10718992"/>
              <a:gd name="connsiteY1815" fmla="*/ 2365351 h 6164238"/>
              <a:gd name="connsiteX1816" fmla="*/ 5198286 w 10718992"/>
              <a:gd name="connsiteY1816" fmla="*/ 2376174 h 6164238"/>
              <a:gd name="connsiteX1817" fmla="*/ 5346553 w 10718992"/>
              <a:gd name="connsiteY1817" fmla="*/ 2322059 h 6164238"/>
              <a:gd name="connsiteX1818" fmla="*/ 4824088 w 10718992"/>
              <a:gd name="connsiteY1818" fmla="*/ 2413819 h 6164238"/>
              <a:gd name="connsiteX1819" fmla="*/ 4809497 w 10718992"/>
              <a:gd name="connsiteY1819" fmla="*/ 2410525 h 6164238"/>
              <a:gd name="connsiteX1820" fmla="*/ 4802907 w 10718992"/>
              <a:gd name="connsiteY1820" fmla="*/ 2419937 h 6164238"/>
              <a:gd name="connsiteX1821" fmla="*/ 4809497 w 10718992"/>
              <a:gd name="connsiteY1821" fmla="*/ 2422760 h 6164238"/>
              <a:gd name="connsiteX1822" fmla="*/ 4824088 w 10718992"/>
              <a:gd name="connsiteY1822" fmla="*/ 2413819 h 6164238"/>
              <a:gd name="connsiteX1823" fmla="*/ 4835855 w 10718992"/>
              <a:gd name="connsiteY1823" fmla="*/ 2406761 h 6164238"/>
              <a:gd name="connsiteX1824" fmla="*/ 4855154 w 10718992"/>
              <a:gd name="connsiteY1824" fmla="*/ 2395467 h 6164238"/>
              <a:gd name="connsiteX1825" fmla="*/ 4832560 w 10718992"/>
              <a:gd name="connsiteY1825" fmla="*/ 2376644 h 6164238"/>
              <a:gd name="connsiteX1826" fmla="*/ 4815145 w 10718992"/>
              <a:gd name="connsiteY1826" fmla="*/ 2401584 h 6164238"/>
              <a:gd name="connsiteX1827" fmla="*/ 4835855 w 10718992"/>
              <a:gd name="connsiteY1827" fmla="*/ 2406761 h 6164238"/>
              <a:gd name="connsiteX1828" fmla="*/ 4629694 w 10718992"/>
              <a:gd name="connsiteY1828" fmla="*/ 2282531 h 6164238"/>
              <a:gd name="connsiteX1829" fmla="*/ 4606630 w 10718992"/>
              <a:gd name="connsiteY1829" fmla="*/ 2279708 h 6164238"/>
              <a:gd name="connsiteX1830" fmla="*/ 4633930 w 10718992"/>
              <a:gd name="connsiteY1830" fmla="*/ 2333823 h 6164238"/>
              <a:gd name="connsiteX1831" fmla="*/ 4629694 w 10718992"/>
              <a:gd name="connsiteY1831" fmla="*/ 2282531 h 6164238"/>
              <a:gd name="connsiteX1832" fmla="*/ 4576506 w 10718992"/>
              <a:gd name="connsiteY1832" fmla="*/ 2049600 h 6164238"/>
              <a:gd name="connsiteX1833" fmla="*/ 4593921 w 10718992"/>
              <a:gd name="connsiteY1833" fmla="*/ 2046306 h 6164238"/>
              <a:gd name="connsiteX1834" fmla="*/ 4609925 w 10718992"/>
              <a:gd name="connsiteY1834" fmla="*/ 2027484 h 6164238"/>
              <a:gd name="connsiteX1835" fmla="*/ 4607571 w 10718992"/>
              <a:gd name="connsiteY1835" fmla="*/ 1995485 h 6164238"/>
              <a:gd name="connsiteX1836" fmla="*/ 4556266 w 10718992"/>
              <a:gd name="connsiteY1836" fmla="*/ 2029366 h 6164238"/>
              <a:gd name="connsiteX1837" fmla="*/ 4576506 w 10718992"/>
              <a:gd name="connsiteY1837" fmla="*/ 2049600 h 6164238"/>
              <a:gd name="connsiteX1838" fmla="*/ 4544028 w 10718992"/>
              <a:gd name="connsiteY1838" fmla="*/ 2037366 h 6164238"/>
              <a:gd name="connsiteX1839" fmla="*/ 4505903 w 10718992"/>
              <a:gd name="connsiteY1839" fmla="*/ 2062776 h 6164238"/>
              <a:gd name="connsiteX1840" fmla="*/ 4559090 w 10718992"/>
              <a:gd name="connsiteY1840" fmla="*/ 2052423 h 6164238"/>
              <a:gd name="connsiteX1841" fmla="*/ 4544028 w 10718992"/>
              <a:gd name="connsiteY1841" fmla="*/ 2037366 h 6164238"/>
              <a:gd name="connsiteX1842" fmla="*/ 4742188 w 10718992"/>
              <a:gd name="connsiteY1842" fmla="*/ 1838315 h 6164238"/>
              <a:gd name="connsiteX1843" fmla="*/ 4710181 w 10718992"/>
              <a:gd name="connsiteY1843" fmla="*/ 1863726 h 6164238"/>
              <a:gd name="connsiteX1844" fmla="*/ 4659347 w 10718992"/>
              <a:gd name="connsiteY1844" fmla="*/ 1899489 h 6164238"/>
              <a:gd name="connsiteX1845" fmla="*/ 4622633 w 10718992"/>
              <a:gd name="connsiteY1845" fmla="*/ 1919253 h 6164238"/>
              <a:gd name="connsiteX1846" fmla="*/ 4721007 w 10718992"/>
              <a:gd name="connsiteY1846" fmla="*/ 1903254 h 6164238"/>
              <a:gd name="connsiteX1847" fmla="*/ 4788316 w 10718992"/>
              <a:gd name="connsiteY1847" fmla="*/ 1831257 h 6164238"/>
              <a:gd name="connsiteX1848" fmla="*/ 4747366 w 10718992"/>
              <a:gd name="connsiteY1848" fmla="*/ 1839727 h 6164238"/>
              <a:gd name="connsiteX1849" fmla="*/ 4744542 w 10718992"/>
              <a:gd name="connsiteY1849" fmla="*/ 1830787 h 6164238"/>
              <a:gd name="connsiteX1850" fmla="*/ 4818440 w 10718992"/>
              <a:gd name="connsiteY1850" fmla="*/ 1800200 h 6164238"/>
              <a:gd name="connsiteX1851" fmla="*/ 4857978 w 10718992"/>
              <a:gd name="connsiteY1851" fmla="*/ 1759731 h 6164238"/>
              <a:gd name="connsiteX1852" fmla="*/ 4839621 w 10718992"/>
              <a:gd name="connsiteY1852" fmla="*/ 1739967 h 6164238"/>
              <a:gd name="connsiteX1853" fmla="*/ 4833031 w 10718992"/>
              <a:gd name="connsiteY1853" fmla="*/ 1742790 h 6164238"/>
              <a:gd name="connsiteX1854" fmla="*/ 4738423 w 10718992"/>
              <a:gd name="connsiteY1854" fmla="*/ 1805376 h 6164238"/>
              <a:gd name="connsiteX1855" fmla="*/ 4742188 w 10718992"/>
              <a:gd name="connsiteY1855" fmla="*/ 1838315 h 6164238"/>
              <a:gd name="connsiteX1856" fmla="*/ 3101368 w 10718992"/>
              <a:gd name="connsiteY1856" fmla="*/ 1577151 h 6164238"/>
              <a:gd name="connsiteX1857" fmla="*/ 3089130 w 10718992"/>
              <a:gd name="connsiteY1857" fmla="*/ 1592209 h 6164238"/>
              <a:gd name="connsiteX1858" fmla="*/ 3097131 w 10718992"/>
              <a:gd name="connsiteY1858" fmla="*/ 1589386 h 6164238"/>
              <a:gd name="connsiteX1859" fmla="*/ 3101368 w 10718992"/>
              <a:gd name="connsiteY1859" fmla="*/ 1577151 h 6164238"/>
              <a:gd name="connsiteX1860" fmla="*/ 3104662 w 10718992"/>
              <a:gd name="connsiteY1860" fmla="*/ 1567269 h 6164238"/>
              <a:gd name="connsiteX1861" fmla="*/ 3115488 w 10718992"/>
              <a:gd name="connsiteY1861" fmla="*/ 1537623 h 6164238"/>
              <a:gd name="connsiteX1862" fmla="*/ 2972869 w 10718992"/>
              <a:gd name="connsiteY1862" fmla="*/ 1601150 h 6164238"/>
              <a:gd name="connsiteX1863" fmla="*/ 2989344 w 10718992"/>
              <a:gd name="connsiteY1863" fmla="*/ 1610561 h 6164238"/>
              <a:gd name="connsiteX1864" fmla="*/ 2997345 w 10718992"/>
              <a:gd name="connsiteY1864" fmla="*/ 1632207 h 6164238"/>
              <a:gd name="connsiteX1865" fmla="*/ 3018997 w 10718992"/>
              <a:gd name="connsiteY1865" fmla="*/ 1643030 h 6164238"/>
              <a:gd name="connsiteX1866" fmla="*/ 3026058 w 10718992"/>
              <a:gd name="connsiteY1866" fmla="*/ 1640207 h 6164238"/>
              <a:gd name="connsiteX1867" fmla="*/ 3050063 w 10718992"/>
              <a:gd name="connsiteY1867" fmla="*/ 1635031 h 6164238"/>
              <a:gd name="connsiteX1868" fmla="*/ 3068419 w 10718992"/>
              <a:gd name="connsiteY1868" fmla="*/ 1611502 h 6164238"/>
              <a:gd name="connsiteX1869" fmla="*/ 3066537 w 10718992"/>
              <a:gd name="connsiteY1869" fmla="*/ 1609150 h 6164238"/>
              <a:gd name="connsiteX1870" fmla="*/ 3081598 w 10718992"/>
              <a:gd name="connsiteY1870" fmla="*/ 1595033 h 6164238"/>
              <a:gd name="connsiteX1871" fmla="*/ 3104662 w 10718992"/>
              <a:gd name="connsiteY1871" fmla="*/ 1567269 h 6164238"/>
              <a:gd name="connsiteX1872" fmla="*/ 3077833 w 10718992"/>
              <a:gd name="connsiteY1872" fmla="*/ 1659030 h 6164238"/>
              <a:gd name="connsiteX1873" fmla="*/ 3043002 w 10718992"/>
              <a:gd name="connsiteY1873" fmla="*/ 1684911 h 6164238"/>
              <a:gd name="connsiteX1874" fmla="*/ 3030294 w 10718992"/>
              <a:gd name="connsiteY1874" fmla="*/ 1688675 h 6164238"/>
              <a:gd name="connsiteX1875" fmla="*/ 3002994 w 10718992"/>
              <a:gd name="connsiteY1875" fmla="*/ 1744673 h 6164238"/>
              <a:gd name="connsiteX1876" fmla="*/ 3009113 w 10718992"/>
              <a:gd name="connsiteY1876" fmla="*/ 1746555 h 6164238"/>
              <a:gd name="connsiteX1877" fmla="*/ 3020880 w 10718992"/>
              <a:gd name="connsiteY1877" fmla="*/ 1738085 h 6164238"/>
              <a:gd name="connsiteX1878" fmla="*/ 3078774 w 10718992"/>
              <a:gd name="connsiteY1878" fmla="*/ 1716439 h 6164238"/>
              <a:gd name="connsiteX1879" fmla="*/ 3121136 w 10718992"/>
              <a:gd name="connsiteY1879" fmla="*/ 1671735 h 6164238"/>
              <a:gd name="connsiteX1880" fmla="*/ 3102309 w 10718992"/>
              <a:gd name="connsiteY1880" fmla="*/ 1653853 h 6164238"/>
              <a:gd name="connsiteX1881" fmla="*/ 3077833 w 10718992"/>
              <a:gd name="connsiteY1881" fmla="*/ 1659030 h 6164238"/>
              <a:gd name="connsiteX1882" fmla="*/ 3160674 w 10718992"/>
              <a:gd name="connsiteY1882" fmla="*/ 1755966 h 6164238"/>
              <a:gd name="connsiteX1883" fmla="*/ 3139023 w 10718992"/>
              <a:gd name="connsiteY1883" fmla="*/ 1768672 h 6164238"/>
              <a:gd name="connsiteX1884" fmla="*/ 3178561 w 10718992"/>
              <a:gd name="connsiteY1884" fmla="*/ 1769613 h 6164238"/>
              <a:gd name="connsiteX1885" fmla="*/ 3179031 w 10718992"/>
              <a:gd name="connsiteY1885" fmla="*/ 1763495 h 6164238"/>
              <a:gd name="connsiteX1886" fmla="*/ 3160674 w 10718992"/>
              <a:gd name="connsiteY1886" fmla="*/ 1755966 h 6164238"/>
              <a:gd name="connsiteX1887" fmla="*/ 3035001 w 10718992"/>
              <a:gd name="connsiteY1887" fmla="*/ 1783259 h 6164238"/>
              <a:gd name="connsiteX1888" fmla="*/ 2979459 w 10718992"/>
              <a:gd name="connsiteY1888" fmla="*/ 1843492 h 6164238"/>
              <a:gd name="connsiteX1889" fmla="*/ 2981342 w 10718992"/>
              <a:gd name="connsiteY1889" fmla="*/ 1847727 h 6164238"/>
              <a:gd name="connsiteX1890" fmla="*/ 3014761 w 10718992"/>
              <a:gd name="connsiteY1890" fmla="*/ 1834551 h 6164238"/>
              <a:gd name="connsiteX1891" fmla="*/ 3035001 w 10718992"/>
              <a:gd name="connsiteY1891" fmla="*/ 1783259 h 6164238"/>
              <a:gd name="connsiteX1892" fmla="*/ 3027940 w 10718992"/>
              <a:gd name="connsiteY1892" fmla="*/ 1826081 h 6164238"/>
              <a:gd name="connsiteX1893" fmla="*/ 3106075 w 10718992"/>
              <a:gd name="connsiteY1893" fmla="*/ 1778083 h 6164238"/>
              <a:gd name="connsiteX1894" fmla="*/ 3047238 w 10718992"/>
              <a:gd name="connsiteY1894" fmla="*/ 1777612 h 6164238"/>
              <a:gd name="connsiteX1895" fmla="*/ 3027940 w 10718992"/>
              <a:gd name="connsiteY1895" fmla="*/ 1826081 h 6164238"/>
              <a:gd name="connsiteX1896" fmla="*/ 3060417 w 10718992"/>
              <a:gd name="connsiteY1896" fmla="*/ 1816670 h 6164238"/>
              <a:gd name="connsiteX1897" fmla="*/ 3162087 w 10718992"/>
              <a:gd name="connsiteY1897" fmla="*/ 1778554 h 6164238"/>
              <a:gd name="connsiteX1898" fmla="*/ 3123490 w 10718992"/>
              <a:gd name="connsiteY1898" fmla="*/ 1777612 h 6164238"/>
              <a:gd name="connsiteX1899" fmla="*/ 3060417 w 10718992"/>
              <a:gd name="connsiteY1899" fmla="*/ 1816670 h 6164238"/>
              <a:gd name="connsiteX1900" fmla="*/ 3138081 w 10718992"/>
              <a:gd name="connsiteY1900" fmla="*/ 1758319 h 6164238"/>
              <a:gd name="connsiteX1901" fmla="*/ 3106075 w 10718992"/>
              <a:gd name="connsiteY1901" fmla="*/ 1767260 h 6164238"/>
              <a:gd name="connsiteX1902" fmla="*/ 3070773 w 10718992"/>
              <a:gd name="connsiteY1902" fmla="*/ 1763025 h 6164238"/>
              <a:gd name="connsiteX1903" fmla="*/ 3088659 w 10718992"/>
              <a:gd name="connsiteY1903" fmla="*/ 1743732 h 6164238"/>
              <a:gd name="connsiteX1904" fmla="*/ 3086776 w 10718992"/>
              <a:gd name="connsiteY1904" fmla="*/ 1738085 h 6164238"/>
              <a:gd name="connsiteX1905" fmla="*/ 3071714 w 10718992"/>
              <a:gd name="connsiteY1905" fmla="*/ 1743732 h 6164238"/>
              <a:gd name="connsiteX1906" fmla="*/ 3061359 w 10718992"/>
              <a:gd name="connsiteY1906" fmla="*/ 1754555 h 6164238"/>
              <a:gd name="connsiteX1907" fmla="*/ 3049592 w 10718992"/>
              <a:gd name="connsiteY1907" fmla="*/ 1767260 h 6164238"/>
              <a:gd name="connsiteX1908" fmla="*/ 3121607 w 10718992"/>
              <a:gd name="connsiteY1908" fmla="*/ 1767730 h 6164238"/>
              <a:gd name="connsiteX1909" fmla="*/ 3138081 w 10718992"/>
              <a:gd name="connsiteY1909" fmla="*/ 1758319 h 6164238"/>
              <a:gd name="connsiteX1910" fmla="*/ 2232006 w 10718992"/>
              <a:gd name="connsiteY1910" fmla="*/ 2445347 h 6164238"/>
              <a:gd name="connsiteX1911" fmla="*/ 2233418 w 10718992"/>
              <a:gd name="connsiteY1911" fmla="*/ 2452876 h 6164238"/>
              <a:gd name="connsiteX1912" fmla="*/ 2256952 w 10718992"/>
              <a:gd name="connsiteY1912" fmla="*/ 2439230 h 6164238"/>
              <a:gd name="connsiteX1913" fmla="*/ 2256952 w 10718992"/>
              <a:gd name="connsiteY1913" fmla="*/ 2439230 h 6164238"/>
              <a:gd name="connsiteX1914" fmla="*/ 2232006 w 10718992"/>
              <a:gd name="connsiteY1914" fmla="*/ 2445347 h 6164238"/>
              <a:gd name="connsiteX1915" fmla="*/ 2247538 w 10718992"/>
              <a:gd name="connsiteY1915" fmla="*/ 2538049 h 6164238"/>
              <a:gd name="connsiteX1916" fmla="*/ 2288017 w 10718992"/>
              <a:gd name="connsiteY1916" fmla="*/ 2451935 h 6164238"/>
              <a:gd name="connsiteX1917" fmla="*/ 2279075 w 10718992"/>
              <a:gd name="connsiteY1917" fmla="*/ 2453347 h 6164238"/>
              <a:gd name="connsiteX1918" fmla="*/ 2239066 w 10718992"/>
              <a:gd name="connsiteY1918" fmla="*/ 2489110 h 6164238"/>
              <a:gd name="connsiteX1919" fmla="*/ 2247538 w 10718992"/>
              <a:gd name="connsiteY1919" fmla="*/ 2538049 h 6164238"/>
              <a:gd name="connsiteX1920" fmla="*/ 2226357 w 10718992"/>
              <a:gd name="connsiteY1920" fmla="*/ 2467464 h 6164238"/>
              <a:gd name="connsiteX1921" fmla="*/ 2192468 w 10718992"/>
              <a:gd name="connsiteY1921" fmla="*/ 2487228 h 6164238"/>
              <a:gd name="connsiteX1922" fmla="*/ 2165168 w 10718992"/>
              <a:gd name="connsiteY1922" fmla="*/ 2544166 h 6164238"/>
              <a:gd name="connsiteX1923" fmla="*/ 2228711 w 10718992"/>
              <a:gd name="connsiteY1923" fmla="*/ 2485345 h 6164238"/>
              <a:gd name="connsiteX1924" fmla="*/ 2226357 w 10718992"/>
              <a:gd name="connsiteY1924" fmla="*/ 2467464 h 6164238"/>
              <a:gd name="connsiteX1925" fmla="*/ 1625288 w 10718992"/>
              <a:gd name="connsiteY1925" fmla="*/ 3348836 h 6164238"/>
              <a:gd name="connsiteX1926" fmla="*/ 1617286 w 10718992"/>
              <a:gd name="connsiteY1926" fmla="*/ 3358247 h 6164238"/>
              <a:gd name="connsiteX1927" fmla="*/ 1608814 w 10718992"/>
              <a:gd name="connsiteY1927" fmla="*/ 3363423 h 6164238"/>
              <a:gd name="connsiteX1928" fmla="*/ 1571630 w 10718992"/>
              <a:gd name="connsiteY1928" fmla="*/ 3503182 h 6164238"/>
              <a:gd name="connsiteX1929" fmla="*/ 1686477 w 10718992"/>
              <a:gd name="connsiteY1929" fmla="*/ 3318719 h 6164238"/>
              <a:gd name="connsiteX1930" fmla="*/ 1625288 w 10718992"/>
              <a:gd name="connsiteY1930" fmla="*/ 3348836 h 6164238"/>
              <a:gd name="connsiteX1931" fmla="*/ 1727898 w 10718992"/>
              <a:gd name="connsiteY1931" fmla="*/ 3330013 h 6164238"/>
              <a:gd name="connsiteX1932" fmla="*/ 1706717 w 10718992"/>
              <a:gd name="connsiteY1932" fmla="*/ 3320131 h 6164238"/>
              <a:gd name="connsiteX1933" fmla="*/ 1689302 w 10718992"/>
              <a:gd name="connsiteY1933" fmla="*/ 3468830 h 6164238"/>
              <a:gd name="connsiteX1934" fmla="*/ 1825331 w 10718992"/>
              <a:gd name="connsiteY1934" fmla="*/ 3342248 h 6164238"/>
              <a:gd name="connsiteX1935" fmla="*/ 1763200 w 10718992"/>
              <a:gd name="connsiteY1935" fmla="*/ 3322484 h 6164238"/>
              <a:gd name="connsiteX1936" fmla="*/ 1727898 w 10718992"/>
              <a:gd name="connsiteY1936" fmla="*/ 3330013 h 6164238"/>
              <a:gd name="connsiteX1937" fmla="*/ 1579631 w 10718992"/>
              <a:gd name="connsiteY1937" fmla="*/ 3508829 h 6164238"/>
              <a:gd name="connsiteX1938" fmla="*/ 1585750 w 10718992"/>
              <a:gd name="connsiteY1938" fmla="*/ 3512593 h 6164238"/>
              <a:gd name="connsiteX1939" fmla="*/ 1589045 w 10718992"/>
              <a:gd name="connsiteY1939" fmla="*/ 3518710 h 6164238"/>
              <a:gd name="connsiteX1940" fmla="*/ 1678946 w 10718992"/>
              <a:gd name="connsiteY1940" fmla="*/ 3477771 h 6164238"/>
              <a:gd name="connsiteX1941" fmla="*/ 1697303 w 10718992"/>
              <a:gd name="connsiteY1941" fmla="*/ 3319661 h 6164238"/>
              <a:gd name="connsiteX1942" fmla="*/ 1579631 w 10718992"/>
              <a:gd name="connsiteY1942" fmla="*/ 3508829 h 6164238"/>
              <a:gd name="connsiteX1943" fmla="*/ 1506204 w 10718992"/>
              <a:gd name="connsiteY1943" fmla="*/ 3410010 h 6164238"/>
              <a:gd name="connsiteX1944" fmla="*/ 1548566 w 10718992"/>
              <a:gd name="connsiteY1944" fmla="*/ 3516358 h 6164238"/>
              <a:gd name="connsiteX1945" fmla="*/ 1560333 w 10718992"/>
              <a:gd name="connsiteY1945" fmla="*/ 3510711 h 6164238"/>
              <a:gd name="connsiteX1946" fmla="*/ 1598929 w 10718992"/>
              <a:gd name="connsiteY1946" fmla="*/ 3365776 h 6164238"/>
              <a:gd name="connsiteX1947" fmla="*/ 1595635 w 10718992"/>
              <a:gd name="connsiteY1947" fmla="*/ 3363894 h 6164238"/>
              <a:gd name="connsiteX1948" fmla="*/ 1506204 w 10718992"/>
              <a:gd name="connsiteY1948" fmla="*/ 3410010 h 6164238"/>
              <a:gd name="connsiteX1949" fmla="*/ 1495848 w 10718992"/>
              <a:gd name="connsiteY1949" fmla="*/ 3415186 h 6164238"/>
              <a:gd name="connsiteX1950" fmla="*/ 1413478 w 10718992"/>
              <a:gd name="connsiteY1950" fmla="*/ 3459890 h 6164238"/>
              <a:gd name="connsiteX1951" fmla="*/ 1536328 w 10718992"/>
              <a:gd name="connsiteY1951" fmla="*/ 3517299 h 6164238"/>
              <a:gd name="connsiteX1952" fmla="*/ 1495848 w 10718992"/>
              <a:gd name="connsiteY1952" fmla="*/ 3415186 h 6164238"/>
              <a:gd name="connsiteX1953" fmla="*/ 1492554 w 10718992"/>
              <a:gd name="connsiteY1953" fmla="*/ 3406716 h 6164238"/>
              <a:gd name="connsiteX1954" fmla="*/ 1416773 w 10718992"/>
              <a:gd name="connsiteY1954" fmla="*/ 3206725 h 6164238"/>
              <a:gd name="connsiteX1955" fmla="*/ 1348052 w 10718992"/>
              <a:gd name="connsiteY1955" fmla="*/ 3253782 h 6164238"/>
              <a:gd name="connsiteX1956" fmla="*/ 1324047 w 10718992"/>
              <a:gd name="connsiteY1956" fmla="*/ 3407186 h 6164238"/>
              <a:gd name="connsiteX1957" fmla="*/ 1332519 w 10718992"/>
              <a:gd name="connsiteY1957" fmla="*/ 3409069 h 6164238"/>
              <a:gd name="connsiteX1958" fmla="*/ 1331107 w 10718992"/>
              <a:gd name="connsiteY1958" fmla="*/ 3423656 h 6164238"/>
              <a:gd name="connsiteX1959" fmla="*/ 1403594 w 10718992"/>
              <a:gd name="connsiteY1959" fmla="*/ 3456125 h 6164238"/>
              <a:gd name="connsiteX1960" fmla="*/ 1492554 w 10718992"/>
              <a:gd name="connsiteY1960" fmla="*/ 3406716 h 6164238"/>
              <a:gd name="connsiteX1961" fmla="*/ 1392768 w 10718992"/>
              <a:gd name="connsiteY1961" fmla="*/ 3460831 h 6164238"/>
              <a:gd name="connsiteX1962" fmla="*/ 1324518 w 10718992"/>
              <a:gd name="connsiteY1962" fmla="*/ 3430244 h 6164238"/>
              <a:gd name="connsiteX1963" fmla="*/ 1324047 w 10718992"/>
              <a:gd name="connsiteY1963" fmla="*/ 3430715 h 6164238"/>
              <a:gd name="connsiteX1964" fmla="*/ 1319340 w 10718992"/>
              <a:gd name="connsiteY1964" fmla="*/ 3434479 h 6164238"/>
              <a:gd name="connsiteX1965" fmla="*/ 1307102 w 10718992"/>
              <a:gd name="connsiteY1965" fmla="*/ 3509770 h 6164238"/>
              <a:gd name="connsiteX1966" fmla="*/ 1392768 w 10718992"/>
              <a:gd name="connsiteY1966" fmla="*/ 3460831 h 6164238"/>
              <a:gd name="connsiteX1967" fmla="*/ 1303337 w 10718992"/>
              <a:gd name="connsiteY1967" fmla="*/ 3422244 h 6164238"/>
              <a:gd name="connsiteX1968" fmla="*/ 1309456 w 10718992"/>
              <a:gd name="connsiteY1968" fmla="*/ 3414715 h 6164238"/>
              <a:gd name="connsiteX1969" fmla="*/ 1313692 w 10718992"/>
              <a:gd name="connsiteY1969" fmla="*/ 3411422 h 6164238"/>
              <a:gd name="connsiteX1970" fmla="*/ 1337226 w 10718992"/>
              <a:gd name="connsiteY1970" fmla="*/ 3260840 h 6164238"/>
              <a:gd name="connsiteX1971" fmla="*/ 1106589 w 10718992"/>
              <a:gd name="connsiteY1971" fmla="*/ 3429774 h 6164238"/>
              <a:gd name="connsiteX1972" fmla="*/ 1110825 w 10718992"/>
              <a:gd name="connsiteY1972" fmla="*/ 3429303 h 6164238"/>
              <a:gd name="connsiteX1973" fmla="*/ 1103765 w 10718992"/>
              <a:gd name="connsiteY1973" fmla="*/ 3433538 h 6164238"/>
              <a:gd name="connsiteX1974" fmla="*/ 1102823 w 10718992"/>
              <a:gd name="connsiteY1974" fmla="*/ 3436361 h 6164238"/>
              <a:gd name="connsiteX1975" fmla="*/ 1178605 w 10718992"/>
              <a:gd name="connsiteY1975" fmla="*/ 3475419 h 6164238"/>
              <a:gd name="connsiteX1976" fmla="*/ 1303337 w 10718992"/>
              <a:gd name="connsiteY1976" fmla="*/ 3422244 h 6164238"/>
              <a:gd name="connsiteX1977" fmla="*/ 845357 w 10718992"/>
              <a:gd name="connsiteY1977" fmla="*/ 3456596 h 6164238"/>
              <a:gd name="connsiteX1978" fmla="*/ 915489 w 10718992"/>
              <a:gd name="connsiteY1978" fmla="*/ 3448125 h 6164238"/>
              <a:gd name="connsiteX1979" fmla="*/ 949379 w 10718992"/>
              <a:gd name="connsiteY1979" fmla="*/ 3323896 h 6164238"/>
              <a:gd name="connsiteX1980" fmla="*/ 845357 w 10718992"/>
              <a:gd name="connsiteY1980" fmla="*/ 3456596 h 6164238"/>
              <a:gd name="connsiteX1981" fmla="*/ 759221 w 10718992"/>
              <a:gd name="connsiteY1981" fmla="*/ 3054261 h 6164238"/>
              <a:gd name="connsiteX1982" fmla="*/ 808643 w 10718992"/>
              <a:gd name="connsiteY1982" fmla="*/ 3052849 h 6164238"/>
              <a:gd name="connsiteX1983" fmla="*/ 799700 w 10718992"/>
              <a:gd name="connsiteY1983" fmla="*/ 3076378 h 6164238"/>
              <a:gd name="connsiteX1984" fmla="*/ 958793 w 10718992"/>
              <a:gd name="connsiteY1984" fmla="*/ 2924855 h 6164238"/>
              <a:gd name="connsiteX1985" fmla="*/ 769576 w 10718992"/>
              <a:gd name="connsiteY1985" fmla="*/ 3030262 h 6164238"/>
              <a:gd name="connsiteX1986" fmla="*/ 768164 w 10718992"/>
              <a:gd name="connsiteY1986" fmla="*/ 3031203 h 6164238"/>
              <a:gd name="connsiteX1987" fmla="*/ 759221 w 10718992"/>
              <a:gd name="connsiteY1987" fmla="*/ 3054261 h 6164238"/>
              <a:gd name="connsiteX1988" fmla="*/ 308301 w 10718992"/>
              <a:gd name="connsiteY1988" fmla="*/ 3426479 h 6164238"/>
              <a:gd name="connsiteX1989" fmla="*/ 463628 w 10718992"/>
              <a:gd name="connsiteY1989" fmla="*/ 3188373 h 6164238"/>
              <a:gd name="connsiteX1990" fmla="*/ 428327 w 10718992"/>
              <a:gd name="connsiteY1990" fmla="*/ 3204842 h 6164238"/>
              <a:gd name="connsiteX1991" fmla="*/ 215575 w 10718992"/>
              <a:gd name="connsiteY1991" fmla="*/ 3422244 h 6164238"/>
              <a:gd name="connsiteX1992" fmla="*/ 206162 w 10718992"/>
              <a:gd name="connsiteY1992" fmla="*/ 3440596 h 6164238"/>
              <a:gd name="connsiteX1993" fmla="*/ 195336 w 10718992"/>
              <a:gd name="connsiteY1993" fmla="*/ 3450478 h 6164238"/>
              <a:gd name="connsiteX1994" fmla="*/ 190158 w 10718992"/>
              <a:gd name="connsiteY1994" fmla="*/ 3526240 h 6164238"/>
              <a:gd name="connsiteX1995" fmla="*/ 199572 w 10718992"/>
              <a:gd name="connsiteY1995" fmla="*/ 3525769 h 6164238"/>
              <a:gd name="connsiteX1996" fmla="*/ 200513 w 10718992"/>
              <a:gd name="connsiteY1996" fmla="*/ 3526710 h 6164238"/>
              <a:gd name="connsiteX1997" fmla="*/ 308301 w 10718992"/>
              <a:gd name="connsiteY1997" fmla="*/ 3426479 h 6164238"/>
              <a:gd name="connsiteX1998" fmla="*/ 276765 w 10718992"/>
              <a:gd name="connsiteY1998" fmla="*/ 3271192 h 6164238"/>
              <a:gd name="connsiteX1999" fmla="*/ 294180 w 10718992"/>
              <a:gd name="connsiteY1999" fmla="*/ 3262252 h 6164238"/>
              <a:gd name="connsiteX2000" fmla="*/ 394437 w 10718992"/>
              <a:gd name="connsiteY2000" fmla="*/ 3106494 h 6164238"/>
              <a:gd name="connsiteX2001" fmla="*/ 234874 w 10718992"/>
              <a:gd name="connsiteY2001" fmla="*/ 3269781 h 6164238"/>
              <a:gd name="connsiteX2002" fmla="*/ 271587 w 10718992"/>
              <a:gd name="connsiteY2002" fmla="*/ 3258487 h 6164238"/>
              <a:gd name="connsiteX2003" fmla="*/ 276765 w 10718992"/>
              <a:gd name="connsiteY2003" fmla="*/ 3271192 h 6164238"/>
              <a:gd name="connsiteX2004" fmla="*/ 310184 w 10718992"/>
              <a:gd name="connsiteY2004" fmla="*/ 3253782 h 6164238"/>
              <a:gd name="connsiteX2005" fmla="*/ 346898 w 10718992"/>
              <a:gd name="connsiteY2005" fmla="*/ 3235429 h 6164238"/>
              <a:gd name="connsiteX2006" fmla="*/ 518228 w 10718992"/>
              <a:gd name="connsiteY2006" fmla="*/ 3033556 h 6164238"/>
              <a:gd name="connsiteX2007" fmla="*/ 513992 w 10718992"/>
              <a:gd name="connsiteY2007" fmla="*/ 2971441 h 6164238"/>
              <a:gd name="connsiteX2008" fmla="*/ 440565 w 10718992"/>
              <a:gd name="connsiteY2008" fmla="*/ 3057555 h 6164238"/>
              <a:gd name="connsiteX2009" fmla="*/ 430209 w 10718992"/>
              <a:gd name="connsiteY2009" fmla="*/ 3081554 h 6164238"/>
              <a:gd name="connsiteX2010" fmla="*/ 414206 w 10718992"/>
              <a:gd name="connsiteY2010" fmla="*/ 3092848 h 6164238"/>
              <a:gd name="connsiteX2011" fmla="*/ 310184 w 10718992"/>
              <a:gd name="connsiteY2011" fmla="*/ 3253782 h 6164238"/>
              <a:gd name="connsiteX2012" fmla="*/ 712623 w 10718992"/>
              <a:gd name="connsiteY2012" fmla="*/ 2752157 h 6164238"/>
              <a:gd name="connsiteX2013" fmla="*/ 875481 w 10718992"/>
              <a:gd name="connsiteY2013" fmla="*/ 2652397 h 6164238"/>
              <a:gd name="connsiteX2014" fmla="*/ 881600 w 10718992"/>
              <a:gd name="connsiteY2014" fmla="*/ 2643926 h 6164238"/>
              <a:gd name="connsiteX2015" fmla="*/ 850534 w 10718992"/>
              <a:gd name="connsiteY2015" fmla="*/ 2610046 h 6164238"/>
              <a:gd name="connsiteX2016" fmla="*/ 712623 w 10718992"/>
              <a:gd name="connsiteY2016" fmla="*/ 2752157 h 6164238"/>
              <a:gd name="connsiteX2017" fmla="*/ 1101882 w 10718992"/>
              <a:gd name="connsiteY2017" fmla="*/ 2467935 h 6164238"/>
              <a:gd name="connsiteX2018" fmla="*/ 1196020 w 10718992"/>
              <a:gd name="connsiteY2018" fmla="*/ 2481110 h 6164238"/>
              <a:gd name="connsiteX2019" fmla="*/ 1406889 w 10718992"/>
              <a:gd name="connsiteY2019" fmla="*/ 2270296 h 6164238"/>
              <a:gd name="connsiteX2020" fmla="*/ 1257680 w 10718992"/>
              <a:gd name="connsiteY2020" fmla="*/ 2342293 h 6164238"/>
              <a:gd name="connsiteX2021" fmla="*/ 1250620 w 10718992"/>
              <a:gd name="connsiteY2021" fmla="*/ 2348881 h 6164238"/>
              <a:gd name="connsiteX2022" fmla="*/ 1236499 w 10718992"/>
              <a:gd name="connsiteY2022" fmla="*/ 2356410 h 6164238"/>
              <a:gd name="connsiteX2023" fmla="*/ 1101882 w 10718992"/>
              <a:gd name="connsiteY2023" fmla="*/ 2467935 h 6164238"/>
              <a:gd name="connsiteX2024" fmla="*/ 1709070 w 10718992"/>
              <a:gd name="connsiteY2024" fmla="*/ 1958781 h 6164238"/>
              <a:gd name="connsiteX2025" fmla="*/ 1731193 w 10718992"/>
              <a:gd name="connsiteY2025" fmla="*/ 1962075 h 6164238"/>
              <a:gd name="connsiteX2026" fmla="*/ 1759434 w 10718992"/>
              <a:gd name="connsiteY2026" fmla="*/ 1941840 h 6164238"/>
              <a:gd name="connsiteX2027" fmla="*/ 1783439 w 10718992"/>
              <a:gd name="connsiteY2027" fmla="*/ 1920194 h 6164238"/>
              <a:gd name="connsiteX2028" fmla="*/ 1878048 w 10718992"/>
              <a:gd name="connsiteY2028" fmla="*/ 1872667 h 6164238"/>
              <a:gd name="connsiteX2029" fmla="*/ 1937825 w 10718992"/>
              <a:gd name="connsiteY2029" fmla="*/ 1832669 h 6164238"/>
              <a:gd name="connsiteX2030" fmla="*/ 1959006 w 10718992"/>
              <a:gd name="connsiteY2030" fmla="*/ 1814787 h 6164238"/>
              <a:gd name="connsiteX2031" fmla="*/ 1957123 w 10718992"/>
              <a:gd name="connsiteY2031" fmla="*/ 1792200 h 6164238"/>
              <a:gd name="connsiteX2032" fmla="*/ 1920410 w 10718992"/>
              <a:gd name="connsiteY2032" fmla="*/ 1798317 h 6164238"/>
              <a:gd name="connsiteX2033" fmla="*/ 1942532 w 10718992"/>
              <a:gd name="connsiteY2033" fmla="*/ 1767260 h 6164238"/>
              <a:gd name="connsiteX2034" fmla="*/ 1937825 w 10718992"/>
              <a:gd name="connsiteY2034" fmla="*/ 1754555 h 6164238"/>
              <a:gd name="connsiteX2035" fmla="*/ 1891698 w 10718992"/>
              <a:gd name="connsiteY2035" fmla="*/ 1780907 h 6164238"/>
              <a:gd name="connsiteX2036" fmla="*/ 1863927 w 10718992"/>
              <a:gd name="connsiteY2036" fmla="*/ 1820434 h 6164238"/>
              <a:gd name="connsiteX2037" fmla="*/ 1835215 w 10718992"/>
              <a:gd name="connsiteY2037" fmla="*/ 1813375 h 6164238"/>
              <a:gd name="connsiteX2038" fmla="*/ 1813563 w 10718992"/>
              <a:gd name="connsiteY2038" fmla="*/ 1826081 h 6164238"/>
              <a:gd name="connsiteX2039" fmla="*/ 1777791 w 10718992"/>
              <a:gd name="connsiteY2039" fmla="*/ 1857609 h 6164238"/>
              <a:gd name="connsiteX2040" fmla="*/ 1733546 w 10718992"/>
              <a:gd name="connsiteY2040" fmla="*/ 1883490 h 6164238"/>
              <a:gd name="connsiteX2041" fmla="*/ 1709070 w 10718992"/>
              <a:gd name="connsiteY2041" fmla="*/ 1958781 h 6164238"/>
              <a:gd name="connsiteX2042" fmla="*/ 2228711 w 10718992"/>
              <a:gd name="connsiteY2042" fmla="*/ 1569151 h 6164238"/>
              <a:gd name="connsiteX2043" fmla="*/ 2224475 w 10718992"/>
              <a:gd name="connsiteY2043" fmla="*/ 1600679 h 6164238"/>
              <a:gd name="connsiteX2044" fmla="*/ 2204706 w 10718992"/>
              <a:gd name="connsiteY2044" fmla="*/ 1628443 h 6164238"/>
              <a:gd name="connsiteX2045" fmla="*/ 2205647 w 10718992"/>
              <a:gd name="connsiteY2045" fmla="*/ 1627501 h 6164238"/>
              <a:gd name="connsiteX2046" fmla="*/ 2268719 w 10718992"/>
              <a:gd name="connsiteY2046" fmla="*/ 1595973 h 6164238"/>
              <a:gd name="connsiteX2047" fmla="*/ 2286135 w 10718992"/>
              <a:gd name="connsiteY2047" fmla="*/ 1630796 h 6164238"/>
              <a:gd name="connsiteX2048" fmla="*/ 2313905 w 10718992"/>
              <a:gd name="connsiteY2048" fmla="*/ 1629384 h 6164238"/>
              <a:gd name="connsiteX2049" fmla="*/ 2341206 w 10718992"/>
              <a:gd name="connsiteY2049" fmla="*/ 1618090 h 6164238"/>
              <a:gd name="connsiteX2050" fmla="*/ 2353443 w 10718992"/>
              <a:gd name="connsiteY2050" fmla="*/ 1611973 h 6164238"/>
              <a:gd name="connsiteX2051" fmla="*/ 2361445 w 10718992"/>
              <a:gd name="connsiteY2051" fmla="*/ 1627972 h 6164238"/>
              <a:gd name="connsiteX2052" fmla="*/ 2376507 w 10718992"/>
              <a:gd name="connsiteY2052" fmla="*/ 1627972 h 6164238"/>
              <a:gd name="connsiteX2053" fmla="*/ 2425459 w 10718992"/>
              <a:gd name="connsiteY2053" fmla="*/ 1568210 h 6164238"/>
              <a:gd name="connsiteX2054" fmla="*/ 2421223 w 10718992"/>
              <a:gd name="connsiteY2054" fmla="*/ 1570092 h 6164238"/>
              <a:gd name="connsiteX2055" fmla="*/ 2367093 w 10718992"/>
              <a:gd name="connsiteY2055" fmla="*/ 1570092 h 6164238"/>
              <a:gd name="connsiteX2056" fmla="*/ 2373683 w 10718992"/>
              <a:gd name="connsiteY2056" fmla="*/ 1542799 h 6164238"/>
              <a:gd name="connsiteX2057" fmla="*/ 2375095 w 10718992"/>
              <a:gd name="connsiteY2057" fmla="*/ 1540917 h 6164238"/>
              <a:gd name="connsiteX2058" fmla="*/ 2397688 w 10718992"/>
              <a:gd name="connsiteY2058" fmla="*/ 1520212 h 6164238"/>
              <a:gd name="connsiteX2059" fmla="*/ 2318612 w 10718992"/>
              <a:gd name="connsiteY2059" fmla="*/ 1557858 h 6164238"/>
              <a:gd name="connsiteX2060" fmla="*/ 2300256 w 10718992"/>
              <a:gd name="connsiteY2060" fmla="*/ 1580916 h 6164238"/>
              <a:gd name="connsiteX2061" fmla="*/ 2245185 w 10718992"/>
              <a:gd name="connsiteY2061" fmla="*/ 1603503 h 6164238"/>
              <a:gd name="connsiteX2062" fmla="*/ 2233418 w 10718992"/>
              <a:gd name="connsiteY2062" fmla="*/ 1579974 h 6164238"/>
              <a:gd name="connsiteX2063" fmla="*/ 2294137 w 10718992"/>
              <a:gd name="connsiteY2063" fmla="*/ 1537623 h 6164238"/>
              <a:gd name="connsiteX2064" fmla="*/ 2386862 w 10718992"/>
              <a:gd name="connsiteY2064" fmla="*/ 1493390 h 6164238"/>
              <a:gd name="connsiteX2065" fmla="*/ 2399100 w 10718992"/>
              <a:gd name="connsiteY2065" fmla="*/ 1519271 h 6164238"/>
              <a:gd name="connsiteX2066" fmla="*/ 2444757 w 10718992"/>
              <a:gd name="connsiteY2066" fmla="*/ 1478332 h 6164238"/>
              <a:gd name="connsiteX2067" fmla="*/ 2476764 w 10718992"/>
              <a:gd name="connsiteY2067" fmla="*/ 1463744 h 6164238"/>
              <a:gd name="connsiteX2068" fmla="*/ 2480529 w 10718992"/>
              <a:gd name="connsiteY2068" fmla="*/ 1459039 h 6164238"/>
              <a:gd name="connsiteX2069" fmla="*/ 2480059 w 10718992"/>
              <a:gd name="connsiteY2069" fmla="*/ 1453862 h 6164238"/>
              <a:gd name="connsiteX2070" fmla="*/ 2489943 w 10718992"/>
              <a:gd name="connsiteY2070" fmla="*/ 1452450 h 6164238"/>
              <a:gd name="connsiteX2071" fmla="*/ 2621265 w 10718992"/>
              <a:gd name="connsiteY2071" fmla="*/ 1395512 h 6164238"/>
              <a:gd name="connsiteX2072" fmla="*/ 2619853 w 10718992"/>
              <a:gd name="connsiteY2072" fmla="*/ 1393630 h 6164238"/>
              <a:gd name="connsiteX2073" fmla="*/ 2555369 w 10718992"/>
              <a:gd name="connsiteY2073" fmla="*/ 1420923 h 6164238"/>
              <a:gd name="connsiteX2074" fmla="*/ 2503593 w 10718992"/>
              <a:gd name="connsiteY2074" fmla="*/ 1437393 h 6164238"/>
              <a:gd name="connsiteX2075" fmla="*/ 2425929 w 10718992"/>
              <a:gd name="connsiteY2075" fmla="*/ 1465156 h 6164238"/>
              <a:gd name="connsiteX2076" fmla="*/ 2411338 w 10718992"/>
              <a:gd name="connsiteY2076" fmla="*/ 1433628 h 6164238"/>
              <a:gd name="connsiteX2077" fmla="*/ 2450876 w 10718992"/>
              <a:gd name="connsiteY2077" fmla="*/ 1415276 h 6164238"/>
              <a:gd name="connsiteX2078" fmla="*/ 2527128 w 10718992"/>
              <a:gd name="connsiteY2078" fmla="*/ 1373395 h 6164238"/>
              <a:gd name="connsiteX2079" fmla="*/ 2555839 w 10718992"/>
              <a:gd name="connsiteY2079" fmla="*/ 1373866 h 6164238"/>
              <a:gd name="connsiteX2080" fmla="*/ 2592083 w 10718992"/>
              <a:gd name="connsiteY2080" fmla="*/ 1359749 h 6164238"/>
              <a:gd name="connsiteX2081" fmla="*/ 2588317 w 10718992"/>
              <a:gd name="connsiteY2081" fmla="*/ 1355043 h 6164238"/>
              <a:gd name="connsiteX2082" fmla="*/ 2582669 w 10718992"/>
              <a:gd name="connsiteY2082" fmla="*/ 1353631 h 6164238"/>
              <a:gd name="connsiteX2083" fmla="*/ 2579844 w 10718992"/>
              <a:gd name="connsiteY2083" fmla="*/ 1345632 h 6164238"/>
              <a:gd name="connsiteX2084" fmla="*/ 2563841 w 10718992"/>
              <a:gd name="connsiteY2084" fmla="*/ 1328691 h 6164238"/>
              <a:gd name="connsiteX2085" fmla="*/ 2501240 w 10718992"/>
              <a:gd name="connsiteY2085" fmla="*/ 1347514 h 6164238"/>
              <a:gd name="connsiteX2086" fmla="*/ 2488060 w 10718992"/>
              <a:gd name="connsiteY2086" fmla="*/ 1317868 h 6164238"/>
              <a:gd name="connsiteX2087" fmla="*/ 2530893 w 10718992"/>
              <a:gd name="connsiteY2087" fmla="*/ 1296693 h 6164238"/>
              <a:gd name="connsiteX2088" fmla="*/ 2503593 w 10718992"/>
              <a:gd name="connsiteY2088" fmla="*/ 1272694 h 6164238"/>
              <a:gd name="connsiteX2089" fmla="*/ 2228711 w 10718992"/>
              <a:gd name="connsiteY2089" fmla="*/ 1569151 h 6164238"/>
              <a:gd name="connsiteX2090" fmla="*/ 2734701 w 10718992"/>
              <a:gd name="connsiteY2090" fmla="*/ 1280693 h 6164238"/>
              <a:gd name="connsiteX2091" fmla="*/ 2605262 w 10718992"/>
              <a:gd name="connsiteY2091" fmla="*/ 1340456 h 6164238"/>
              <a:gd name="connsiteX2092" fmla="*/ 2605262 w 10718992"/>
              <a:gd name="connsiteY2092" fmla="*/ 1340456 h 6164238"/>
              <a:gd name="connsiteX2093" fmla="*/ 2616558 w 10718992"/>
              <a:gd name="connsiteY2093" fmla="*/ 1337162 h 6164238"/>
              <a:gd name="connsiteX2094" fmla="*/ 2751646 w 10718992"/>
              <a:gd name="connsiteY2094" fmla="*/ 1281164 h 6164238"/>
              <a:gd name="connsiteX2095" fmla="*/ 2756353 w 10718992"/>
              <a:gd name="connsiteY2095" fmla="*/ 1280693 h 6164238"/>
              <a:gd name="connsiteX2096" fmla="*/ 2754470 w 10718992"/>
              <a:gd name="connsiteY2096" fmla="*/ 1255753 h 6164238"/>
              <a:gd name="connsiteX2097" fmla="*/ 2715874 w 10718992"/>
              <a:gd name="connsiteY2097" fmla="*/ 1271753 h 6164238"/>
              <a:gd name="connsiteX2098" fmla="*/ 2734701 w 10718992"/>
              <a:gd name="connsiteY2098" fmla="*/ 1280693 h 6164238"/>
              <a:gd name="connsiteX2099" fmla="*/ 3058535 w 10718992"/>
              <a:gd name="connsiteY2099" fmla="*/ 1060468 h 6164238"/>
              <a:gd name="connsiteX2100" fmla="*/ 3067478 w 10718992"/>
              <a:gd name="connsiteY2100" fmla="*/ 1055292 h 6164238"/>
              <a:gd name="connsiteX2101" fmla="*/ 3167264 w 10718992"/>
              <a:gd name="connsiteY2101" fmla="*/ 1022823 h 6164238"/>
              <a:gd name="connsiteX2102" fmla="*/ 3232219 w 10718992"/>
              <a:gd name="connsiteY2102" fmla="*/ 1004941 h 6164238"/>
              <a:gd name="connsiteX2103" fmla="*/ 3239750 w 10718992"/>
              <a:gd name="connsiteY2103" fmla="*/ 1002588 h 6164238"/>
              <a:gd name="connsiteX2104" fmla="*/ 3255283 w 10718992"/>
              <a:gd name="connsiteY2104" fmla="*/ 995059 h 6164238"/>
              <a:gd name="connsiteX2105" fmla="*/ 3259990 w 10718992"/>
              <a:gd name="connsiteY2105" fmla="*/ 992707 h 6164238"/>
              <a:gd name="connsiteX2106" fmla="*/ 3260931 w 10718992"/>
              <a:gd name="connsiteY2106" fmla="*/ 995530 h 6164238"/>
              <a:gd name="connsiteX2107" fmla="*/ 3323532 w 10718992"/>
              <a:gd name="connsiteY2107" fmla="*/ 975296 h 6164238"/>
              <a:gd name="connsiteX2108" fmla="*/ 3370601 w 10718992"/>
              <a:gd name="connsiteY2108" fmla="*/ 957885 h 6164238"/>
              <a:gd name="connsiteX2109" fmla="*/ 3377662 w 10718992"/>
              <a:gd name="connsiteY2109" fmla="*/ 944238 h 6164238"/>
              <a:gd name="connsiteX2110" fmla="*/ 3381898 w 10718992"/>
              <a:gd name="connsiteY2110" fmla="*/ 936709 h 6164238"/>
              <a:gd name="connsiteX2111" fmla="*/ 3143259 w 10718992"/>
              <a:gd name="connsiteY2111" fmla="*/ 959296 h 6164238"/>
              <a:gd name="connsiteX2112" fmla="*/ 3058535 w 10718992"/>
              <a:gd name="connsiteY2112" fmla="*/ 1060468 h 6164238"/>
              <a:gd name="connsiteX2113" fmla="*/ 3405903 w 10718992"/>
              <a:gd name="connsiteY2113" fmla="*/ 923062 h 6164238"/>
              <a:gd name="connsiteX2114" fmla="*/ 3556053 w 10718992"/>
              <a:gd name="connsiteY2114" fmla="*/ 931062 h 6164238"/>
              <a:gd name="connsiteX2115" fmla="*/ 3574410 w 10718992"/>
              <a:gd name="connsiteY2115" fmla="*/ 923533 h 6164238"/>
              <a:gd name="connsiteX2116" fmla="*/ 3660075 w 10718992"/>
              <a:gd name="connsiteY2116" fmla="*/ 906122 h 6164238"/>
              <a:gd name="connsiteX2117" fmla="*/ 3741975 w 10718992"/>
              <a:gd name="connsiteY2117" fmla="*/ 893417 h 6164238"/>
              <a:gd name="connsiteX2118" fmla="*/ 3846939 w 10718992"/>
              <a:gd name="connsiteY2118" fmla="*/ 870359 h 6164238"/>
              <a:gd name="connsiteX2119" fmla="*/ 3911423 w 10718992"/>
              <a:gd name="connsiteY2119" fmla="*/ 849184 h 6164238"/>
              <a:gd name="connsiteX2120" fmla="*/ 3918483 w 10718992"/>
              <a:gd name="connsiteY2120" fmla="*/ 847772 h 6164238"/>
              <a:gd name="connsiteX2121" fmla="*/ 3511337 w 10718992"/>
              <a:gd name="connsiteY2121" fmla="*/ 744718 h 6164238"/>
              <a:gd name="connsiteX2122" fmla="*/ 3405903 w 10718992"/>
              <a:gd name="connsiteY2122" fmla="*/ 923062 h 6164238"/>
              <a:gd name="connsiteX2123" fmla="*/ 6355238 w 10718992"/>
              <a:gd name="connsiteY2123" fmla="*/ 1140935 h 6164238"/>
              <a:gd name="connsiteX2124" fmla="*/ 6285576 w 10718992"/>
              <a:gd name="connsiteY2124" fmla="*/ 1092467 h 6164238"/>
              <a:gd name="connsiteX2125" fmla="*/ 6238508 w 10718992"/>
              <a:gd name="connsiteY2125" fmla="*/ 1073644 h 6164238"/>
              <a:gd name="connsiteX2126" fmla="*/ 6240390 w 10718992"/>
              <a:gd name="connsiteY2126" fmla="*/ 1059527 h 6164238"/>
              <a:gd name="connsiteX2127" fmla="*/ 6231447 w 10718992"/>
              <a:gd name="connsiteY2127" fmla="*/ 1056704 h 6164238"/>
              <a:gd name="connsiteX2128" fmla="*/ 6212620 w 10718992"/>
              <a:gd name="connsiteY2128" fmla="*/ 1187051 h 6164238"/>
              <a:gd name="connsiteX2129" fmla="*/ 6321819 w 10718992"/>
              <a:gd name="connsiteY2129" fmla="*/ 1187051 h 6164238"/>
              <a:gd name="connsiteX2130" fmla="*/ 6344883 w 10718992"/>
              <a:gd name="connsiteY2130" fmla="*/ 1181404 h 6164238"/>
              <a:gd name="connsiteX2131" fmla="*/ 6348649 w 10718992"/>
              <a:gd name="connsiteY2131" fmla="*/ 1182345 h 6164238"/>
              <a:gd name="connsiteX2132" fmla="*/ 6362770 w 10718992"/>
              <a:gd name="connsiteY2132" fmla="*/ 1173875 h 6164238"/>
              <a:gd name="connsiteX2133" fmla="*/ 6355238 w 10718992"/>
              <a:gd name="connsiteY2133" fmla="*/ 1140935 h 6164238"/>
              <a:gd name="connsiteX2134" fmla="*/ 6420664 w 10718992"/>
              <a:gd name="connsiteY2134" fmla="*/ 1156934 h 6164238"/>
              <a:gd name="connsiteX2135" fmla="*/ 6427254 w 10718992"/>
              <a:gd name="connsiteY2135" fmla="*/ 1178110 h 6164238"/>
              <a:gd name="connsiteX2136" fmla="*/ 6466321 w 10718992"/>
              <a:gd name="connsiteY2136" fmla="*/ 1177169 h 6164238"/>
              <a:gd name="connsiteX2137" fmla="*/ 6420664 w 10718992"/>
              <a:gd name="connsiteY2137" fmla="*/ 1156934 h 6164238"/>
              <a:gd name="connsiteX2138" fmla="*/ 6420664 w 10718992"/>
              <a:gd name="connsiteY2138" fmla="*/ 1156934 h 6164238"/>
              <a:gd name="connsiteX2139" fmla="*/ 7308383 w 10718992"/>
              <a:gd name="connsiteY2139" fmla="*/ 1239284 h 6164238"/>
              <a:gd name="connsiteX2140" fmla="*/ 7302734 w 10718992"/>
              <a:gd name="connsiteY2140" fmla="*/ 1246342 h 6164238"/>
              <a:gd name="connsiteX2141" fmla="*/ 7310265 w 10718992"/>
              <a:gd name="connsiteY2141" fmla="*/ 1249636 h 6164238"/>
              <a:gd name="connsiteX2142" fmla="*/ 7315914 w 10718992"/>
              <a:gd name="connsiteY2142" fmla="*/ 1251989 h 6164238"/>
              <a:gd name="connsiteX2143" fmla="*/ 7321091 w 10718992"/>
              <a:gd name="connsiteY2143" fmla="*/ 1247754 h 6164238"/>
              <a:gd name="connsiteX2144" fmla="*/ 7308383 w 10718992"/>
              <a:gd name="connsiteY2144" fmla="*/ 1239284 h 6164238"/>
              <a:gd name="connsiteX2145" fmla="*/ 7501836 w 10718992"/>
              <a:gd name="connsiteY2145" fmla="*/ 1285870 h 6164238"/>
              <a:gd name="connsiteX2146" fmla="*/ 7483479 w 10718992"/>
              <a:gd name="connsiteY2146" fmla="*/ 1305634 h 6164238"/>
              <a:gd name="connsiteX2147" fmla="*/ 7529606 w 10718992"/>
              <a:gd name="connsiteY2147" fmla="*/ 1285870 h 6164238"/>
              <a:gd name="connsiteX2148" fmla="*/ 7542315 w 10718992"/>
              <a:gd name="connsiteY2148" fmla="*/ 1281164 h 6164238"/>
              <a:gd name="connsiteX2149" fmla="*/ 7534784 w 10718992"/>
              <a:gd name="connsiteY2149" fmla="*/ 1277870 h 6164238"/>
              <a:gd name="connsiteX2150" fmla="*/ 7536196 w 10718992"/>
              <a:gd name="connsiteY2150" fmla="*/ 1273635 h 6164238"/>
              <a:gd name="connsiteX2151" fmla="*/ 7517839 w 10718992"/>
              <a:gd name="connsiteY2151" fmla="*/ 1268459 h 6164238"/>
              <a:gd name="connsiteX2152" fmla="*/ 7509367 w 10718992"/>
              <a:gd name="connsiteY2152" fmla="*/ 1277400 h 6164238"/>
              <a:gd name="connsiteX2153" fmla="*/ 7508425 w 10718992"/>
              <a:gd name="connsiteY2153" fmla="*/ 1280693 h 6164238"/>
              <a:gd name="connsiteX2154" fmla="*/ 7506072 w 10718992"/>
              <a:gd name="connsiteY2154" fmla="*/ 1281164 h 6164238"/>
              <a:gd name="connsiteX2155" fmla="*/ 7501836 w 10718992"/>
              <a:gd name="connsiteY2155" fmla="*/ 1285870 h 6164238"/>
              <a:gd name="connsiteX2156" fmla="*/ 7860029 w 10718992"/>
              <a:gd name="connsiteY2156" fmla="*/ 1271753 h 6164238"/>
              <a:gd name="connsiteX2157" fmla="*/ 7849204 w 10718992"/>
              <a:gd name="connsiteY2157" fmla="*/ 1299046 h 6164238"/>
              <a:gd name="connsiteX2158" fmla="*/ 7948990 w 10718992"/>
              <a:gd name="connsiteY2158" fmla="*/ 1338573 h 6164238"/>
              <a:gd name="connsiteX2159" fmla="*/ 8013945 w 10718992"/>
              <a:gd name="connsiteY2159" fmla="*/ 1357867 h 6164238"/>
              <a:gd name="connsiteX2160" fmla="*/ 7864266 w 10718992"/>
              <a:gd name="connsiteY2160" fmla="*/ 1272694 h 6164238"/>
              <a:gd name="connsiteX2161" fmla="*/ 7860029 w 10718992"/>
              <a:gd name="connsiteY2161" fmla="*/ 1271753 h 6164238"/>
              <a:gd name="connsiteX2162" fmla="*/ 8525112 w 10718992"/>
              <a:gd name="connsiteY2162" fmla="*/ 1664206 h 6164238"/>
              <a:gd name="connsiteX2163" fmla="*/ 8524642 w 10718992"/>
              <a:gd name="connsiteY2163" fmla="*/ 1665618 h 6164238"/>
              <a:gd name="connsiteX2164" fmla="*/ 8501108 w 10718992"/>
              <a:gd name="connsiteY2164" fmla="*/ 1673617 h 6164238"/>
              <a:gd name="connsiteX2165" fmla="*/ 8538763 w 10718992"/>
              <a:gd name="connsiteY2165" fmla="*/ 1734320 h 6164238"/>
              <a:gd name="connsiteX2166" fmla="*/ 8546293 w 10718992"/>
              <a:gd name="connsiteY2166" fmla="*/ 1737614 h 6164238"/>
              <a:gd name="connsiteX2167" fmla="*/ 8561355 w 10718992"/>
              <a:gd name="connsiteY2167" fmla="*/ 1752202 h 6164238"/>
              <a:gd name="connsiteX2168" fmla="*/ 8715271 w 10718992"/>
              <a:gd name="connsiteY2168" fmla="*/ 1830787 h 6164238"/>
              <a:gd name="connsiteX2169" fmla="*/ 8705386 w 10718992"/>
              <a:gd name="connsiteY2169" fmla="*/ 1762554 h 6164238"/>
              <a:gd name="connsiteX2170" fmla="*/ 8704445 w 10718992"/>
              <a:gd name="connsiteY2170" fmla="*/ 1761613 h 6164238"/>
              <a:gd name="connsiteX2171" fmla="*/ 8649375 w 10718992"/>
              <a:gd name="connsiteY2171" fmla="*/ 1732909 h 6164238"/>
              <a:gd name="connsiteX2172" fmla="*/ 8647021 w 10718992"/>
              <a:gd name="connsiteY2172" fmla="*/ 1731967 h 6164238"/>
              <a:gd name="connsiteX2173" fmla="*/ 8596187 w 10718992"/>
              <a:gd name="connsiteY2173" fmla="*/ 1699028 h 6164238"/>
              <a:gd name="connsiteX2174" fmla="*/ 8548647 w 10718992"/>
              <a:gd name="connsiteY2174" fmla="*/ 1673617 h 6164238"/>
              <a:gd name="connsiteX2175" fmla="*/ 8525112 w 10718992"/>
              <a:gd name="connsiteY2175" fmla="*/ 1664206 h 6164238"/>
              <a:gd name="connsiteX2176" fmla="*/ 8805172 w 10718992"/>
              <a:gd name="connsiteY2176" fmla="*/ 1829375 h 6164238"/>
              <a:gd name="connsiteX2177" fmla="*/ 8751043 w 10718992"/>
              <a:gd name="connsiteY2177" fmla="*/ 1844433 h 6164238"/>
              <a:gd name="connsiteX2178" fmla="*/ 8754809 w 10718992"/>
              <a:gd name="connsiteY2178" fmla="*/ 1851021 h 6164238"/>
              <a:gd name="connsiteX2179" fmla="*/ 8943084 w 10718992"/>
              <a:gd name="connsiteY2179" fmla="*/ 1955487 h 6164238"/>
              <a:gd name="connsiteX2180" fmla="*/ 8807526 w 10718992"/>
              <a:gd name="connsiteY2180" fmla="*/ 1830787 h 6164238"/>
              <a:gd name="connsiteX2181" fmla="*/ 8805172 w 10718992"/>
              <a:gd name="connsiteY2181" fmla="*/ 1829375 h 6164238"/>
              <a:gd name="connsiteX2182" fmla="*/ 9138420 w 10718992"/>
              <a:gd name="connsiteY2182" fmla="*/ 2084893 h 6164238"/>
              <a:gd name="connsiteX2183" fmla="*/ 9103118 w 10718992"/>
              <a:gd name="connsiteY2183" fmla="*/ 2090540 h 6164238"/>
              <a:gd name="connsiteX2184" fmla="*/ 9107825 w 10718992"/>
              <a:gd name="connsiteY2184" fmla="*/ 2103245 h 6164238"/>
              <a:gd name="connsiteX2185" fmla="*/ 9261270 w 10718992"/>
              <a:gd name="connsiteY2185" fmla="*/ 2263238 h 6164238"/>
              <a:gd name="connsiteX2186" fmla="*/ 9162426 w 10718992"/>
              <a:gd name="connsiteY2186" fmla="*/ 2096657 h 6164238"/>
              <a:gd name="connsiteX2187" fmla="*/ 9147834 w 10718992"/>
              <a:gd name="connsiteY2187" fmla="*/ 2091010 h 6164238"/>
              <a:gd name="connsiteX2188" fmla="*/ 9142186 w 10718992"/>
              <a:gd name="connsiteY2188" fmla="*/ 2089128 h 6164238"/>
              <a:gd name="connsiteX2189" fmla="*/ 9138420 w 10718992"/>
              <a:gd name="connsiteY2189" fmla="*/ 2084893 h 6164238"/>
              <a:gd name="connsiteX2190" fmla="*/ 9177487 w 10718992"/>
              <a:gd name="connsiteY2190" fmla="*/ 2103245 h 6164238"/>
              <a:gd name="connsiteX2191" fmla="*/ 9287158 w 10718992"/>
              <a:gd name="connsiteY2191" fmla="*/ 2289589 h 6164238"/>
              <a:gd name="connsiteX2192" fmla="*/ 9296101 w 10718992"/>
              <a:gd name="connsiteY2192" fmla="*/ 2294766 h 6164238"/>
              <a:gd name="connsiteX2193" fmla="*/ 9306927 w 10718992"/>
              <a:gd name="connsiteY2193" fmla="*/ 2306059 h 6164238"/>
              <a:gd name="connsiteX2194" fmla="*/ 9511205 w 10718992"/>
              <a:gd name="connsiteY2194" fmla="*/ 2381821 h 6164238"/>
              <a:gd name="connsiteX2195" fmla="*/ 9186901 w 10718992"/>
              <a:gd name="connsiteY2195" fmla="*/ 2107480 h 6164238"/>
              <a:gd name="connsiteX2196" fmla="*/ 9177487 w 10718992"/>
              <a:gd name="connsiteY2196" fmla="*/ 2103245 h 6164238"/>
              <a:gd name="connsiteX2197" fmla="*/ 9580867 w 10718992"/>
              <a:gd name="connsiteY2197" fmla="*/ 2381821 h 6164238"/>
              <a:gd name="connsiteX2198" fmla="*/ 9567688 w 10718992"/>
              <a:gd name="connsiteY2198" fmla="*/ 2404408 h 6164238"/>
              <a:gd name="connsiteX2199" fmla="*/ 9598754 w 10718992"/>
              <a:gd name="connsiteY2199" fmla="*/ 2416643 h 6164238"/>
              <a:gd name="connsiteX2200" fmla="*/ 9601577 w 10718992"/>
              <a:gd name="connsiteY2200" fmla="*/ 2405820 h 6164238"/>
              <a:gd name="connsiteX2201" fmla="*/ 9603931 w 10718992"/>
              <a:gd name="connsiteY2201" fmla="*/ 2403467 h 6164238"/>
              <a:gd name="connsiteX2202" fmla="*/ 9586045 w 10718992"/>
              <a:gd name="connsiteY2202" fmla="*/ 2382291 h 6164238"/>
              <a:gd name="connsiteX2203" fmla="*/ 9585103 w 10718992"/>
              <a:gd name="connsiteY2203" fmla="*/ 2382291 h 6164238"/>
              <a:gd name="connsiteX2204" fmla="*/ 9580867 w 10718992"/>
              <a:gd name="connsiteY2204" fmla="*/ 2381821 h 6164238"/>
              <a:gd name="connsiteX2205" fmla="*/ 9841628 w 10718992"/>
              <a:gd name="connsiteY2205" fmla="*/ 2688160 h 6164238"/>
              <a:gd name="connsiteX2206" fmla="*/ 9898111 w 10718992"/>
              <a:gd name="connsiteY2206" fmla="*/ 2724394 h 6164238"/>
              <a:gd name="connsiteX2207" fmla="*/ 9818094 w 10718992"/>
              <a:gd name="connsiteY2207" fmla="*/ 2663690 h 6164238"/>
              <a:gd name="connsiteX2208" fmla="*/ 9841628 w 10718992"/>
              <a:gd name="connsiteY2208" fmla="*/ 2688160 h 6164238"/>
              <a:gd name="connsiteX2209" fmla="*/ 10298196 w 10718992"/>
              <a:gd name="connsiteY2209" fmla="*/ 3180373 h 6164238"/>
              <a:gd name="connsiteX2210" fmla="*/ 10320320 w 10718992"/>
              <a:gd name="connsiteY2210" fmla="*/ 3240605 h 6164238"/>
              <a:gd name="connsiteX2211" fmla="*/ 10381979 w 10718992"/>
              <a:gd name="connsiteY2211" fmla="*/ 3321072 h 6164238"/>
              <a:gd name="connsiteX2212" fmla="*/ 10398453 w 10718992"/>
              <a:gd name="connsiteY2212" fmla="*/ 3326719 h 6164238"/>
              <a:gd name="connsiteX2213" fmla="*/ 10401278 w 10718992"/>
              <a:gd name="connsiteY2213" fmla="*/ 3271663 h 6164238"/>
              <a:gd name="connsiteX2214" fmla="*/ 10383863 w 10718992"/>
              <a:gd name="connsiteY2214" fmla="*/ 3255664 h 6164238"/>
              <a:gd name="connsiteX2215" fmla="*/ 10364093 w 10718992"/>
              <a:gd name="connsiteY2215" fmla="*/ 3220371 h 6164238"/>
              <a:gd name="connsiteX2216" fmla="*/ 10298196 w 10718992"/>
              <a:gd name="connsiteY2216" fmla="*/ 3180373 h 6164238"/>
              <a:gd name="connsiteX2217" fmla="*/ 10393276 w 10718992"/>
              <a:gd name="connsiteY2217" fmla="*/ 3398716 h 6164238"/>
              <a:gd name="connsiteX2218" fmla="*/ 10365505 w 10718992"/>
              <a:gd name="connsiteY2218" fmla="*/ 3372364 h 6164238"/>
              <a:gd name="connsiteX2219" fmla="*/ 10389981 w 10718992"/>
              <a:gd name="connsiteY2219" fmla="*/ 3446244 h 6164238"/>
              <a:gd name="connsiteX2220" fmla="*/ 10393276 w 10718992"/>
              <a:gd name="connsiteY2220" fmla="*/ 3398716 h 6164238"/>
              <a:gd name="connsiteX2221" fmla="*/ 10394217 w 10718992"/>
              <a:gd name="connsiteY2221" fmla="*/ 3386481 h 6164238"/>
              <a:gd name="connsiteX2222" fmla="*/ 10396100 w 10718992"/>
              <a:gd name="connsiteY2222" fmla="*/ 3356836 h 6164238"/>
              <a:gd name="connsiteX2223" fmla="*/ 10392805 w 10718992"/>
              <a:gd name="connsiteY2223" fmla="*/ 3352130 h 6164238"/>
              <a:gd name="connsiteX2224" fmla="*/ 10387157 w 10718992"/>
              <a:gd name="connsiteY2224" fmla="*/ 3346483 h 6164238"/>
              <a:gd name="connsiteX2225" fmla="*/ 10381979 w 10718992"/>
              <a:gd name="connsiteY2225" fmla="*/ 3339425 h 6164238"/>
              <a:gd name="connsiteX2226" fmla="*/ 10351384 w 10718992"/>
              <a:gd name="connsiteY2226" fmla="*/ 3330955 h 6164238"/>
              <a:gd name="connsiteX2227" fmla="*/ 10358916 w 10718992"/>
              <a:gd name="connsiteY2227" fmla="*/ 3352601 h 6164238"/>
              <a:gd name="connsiteX2228" fmla="*/ 10394217 w 10718992"/>
              <a:gd name="connsiteY2228" fmla="*/ 3386481 h 6164238"/>
              <a:gd name="connsiteX2229" fmla="*/ 10303374 w 10718992"/>
              <a:gd name="connsiteY2229" fmla="*/ 3301309 h 6164238"/>
              <a:gd name="connsiteX2230" fmla="*/ 10319377 w 10718992"/>
              <a:gd name="connsiteY2230" fmla="*/ 3312602 h 6164238"/>
              <a:gd name="connsiteX2231" fmla="*/ 10319848 w 10718992"/>
              <a:gd name="connsiteY2231" fmla="*/ 3313073 h 6164238"/>
              <a:gd name="connsiteX2232" fmla="*/ 10337264 w 10718992"/>
              <a:gd name="connsiteY2232" fmla="*/ 3317779 h 6164238"/>
              <a:gd name="connsiteX2233" fmla="*/ 10311847 w 10718992"/>
              <a:gd name="connsiteY2233" fmla="*/ 3245311 h 6164238"/>
              <a:gd name="connsiteX2234" fmla="*/ 10240302 w 10718992"/>
              <a:gd name="connsiteY2234" fmla="*/ 3154492 h 6164238"/>
              <a:gd name="connsiteX2235" fmla="*/ 10233712 w 10718992"/>
              <a:gd name="connsiteY2235" fmla="*/ 3152139 h 6164238"/>
              <a:gd name="connsiteX2236" fmla="*/ 10226652 w 10718992"/>
              <a:gd name="connsiteY2236" fmla="*/ 3223665 h 6164238"/>
              <a:gd name="connsiteX2237" fmla="*/ 10229005 w 10718992"/>
              <a:gd name="connsiteY2237" fmla="*/ 3226018 h 6164238"/>
              <a:gd name="connsiteX2238" fmla="*/ 10237949 w 10718992"/>
              <a:gd name="connsiteY2238" fmla="*/ 3242488 h 6164238"/>
              <a:gd name="connsiteX2239" fmla="*/ 10303374 w 10718992"/>
              <a:gd name="connsiteY2239" fmla="*/ 3301309 h 6164238"/>
              <a:gd name="connsiteX2240" fmla="*/ 10348090 w 10718992"/>
              <a:gd name="connsiteY2240" fmla="*/ 3320602 h 6164238"/>
              <a:gd name="connsiteX2241" fmla="*/ 10374449 w 10718992"/>
              <a:gd name="connsiteY2241" fmla="*/ 3327660 h 6164238"/>
              <a:gd name="connsiteX2242" fmla="*/ 10329733 w 10718992"/>
              <a:gd name="connsiteY2242" fmla="*/ 3268839 h 6164238"/>
              <a:gd name="connsiteX2243" fmla="*/ 10348090 w 10718992"/>
              <a:gd name="connsiteY2243" fmla="*/ 3320602 h 6164238"/>
              <a:gd name="connsiteX2244" fmla="*/ 10329262 w 10718992"/>
              <a:gd name="connsiteY2244" fmla="*/ 3325308 h 6164238"/>
              <a:gd name="connsiteX2245" fmla="*/ 10344324 w 10718992"/>
              <a:gd name="connsiteY2245" fmla="*/ 3339425 h 6164238"/>
              <a:gd name="connsiteX2246" fmla="*/ 10340558 w 10718992"/>
              <a:gd name="connsiteY2246" fmla="*/ 3328602 h 6164238"/>
              <a:gd name="connsiteX2247" fmla="*/ 10329262 w 10718992"/>
              <a:gd name="connsiteY2247" fmla="*/ 3325308 h 6164238"/>
              <a:gd name="connsiteX2248" fmla="*/ 10403160 w 10718992"/>
              <a:gd name="connsiteY2248" fmla="*/ 3394952 h 6164238"/>
              <a:gd name="connsiteX2249" fmla="*/ 10472351 w 10718992"/>
              <a:gd name="connsiteY2249" fmla="*/ 3462242 h 6164238"/>
              <a:gd name="connsiteX2250" fmla="*/ 10405044 w 10718992"/>
              <a:gd name="connsiteY2250" fmla="*/ 3369071 h 6164238"/>
              <a:gd name="connsiteX2251" fmla="*/ 10403160 w 10718992"/>
              <a:gd name="connsiteY2251" fmla="*/ 3394952 h 6164238"/>
              <a:gd name="connsiteX2252" fmla="*/ 10285018 w 10718992"/>
              <a:gd name="connsiteY2252" fmla="*/ 3172844 h 6164238"/>
              <a:gd name="connsiteX2253" fmla="*/ 10250186 w 10718992"/>
              <a:gd name="connsiteY2253" fmla="*/ 3152139 h 6164238"/>
              <a:gd name="connsiteX2254" fmla="*/ 10301492 w 10718992"/>
              <a:gd name="connsiteY2254" fmla="*/ 3217077 h 6164238"/>
              <a:gd name="connsiteX2255" fmla="*/ 10285018 w 10718992"/>
              <a:gd name="connsiteY2255" fmla="*/ 3172844 h 6164238"/>
              <a:gd name="connsiteX2256" fmla="*/ 10281252 w 10718992"/>
              <a:gd name="connsiteY2256" fmla="*/ 3161550 h 6164238"/>
              <a:gd name="connsiteX2257" fmla="*/ 10241714 w 10718992"/>
              <a:gd name="connsiteY2257" fmla="*/ 3058496 h 6164238"/>
              <a:gd name="connsiteX2258" fmla="*/ 10236066 w 10718992"/>
              <a:gd name="connsiteY2258" fmla="*/ 3125787 h 6164238"/>
              <a:gd name="connsiteX2259" fmla="*/ 10238890 w 10718992"/>
              <a:gd name="connsiteY2259" fmla="*/ 3128611 h 6164238"/>
              <a:gd name="connsiteX2260" fmla="*/ 10247363 w 10718992"/>
              <a:gd name="connsiteY2260" fmla="*/ 3141786 h 6164238"/>
              <a:gd name="connsiteX2261" fmla="*/ 10281252 w 10718992"/>
              <a:gd name="connsiteY2261" fmla="*/ 3161550 h 6164238"/>
              <a:gd name="connsiteX2262" fmla="*/ 10233242 w 10718992"/>
              <a:gd name="connsiteY2262" fmla="*/ 3040614 h 6164238"/>
              <a:gd name="connsiteX2263" fmla="*/ 10125925 w 10718992"/>
              <a:gd name="connsiteY2263" fmla="*/ 3001087 h 6164238"/>
              <a:gd name="connsiteX2264" fmla="*/ 10222886 w 10718992"/>
              <a:gd name="connsiteY2264" fmla="*/ 3117788 h 6164238"/>
              <a:gd name="connsiteX2265" fmla="*/ 10227123 w 10718992"/>
              <a:gd name="connsiteY2265" fmla="*/ 3119199 h 6164238"/>
              <a:gd name="connsiteX2266" fmla="*/ 10233242 w 10718992"/>
              <a:gd name="connsiteY2266" fmla="*/ 3040614 h 6164238"/>
              <a:gd name="connsiteX2267" fmla="*/ 10083092 w 10718992"/>
              <a:gd name="connsiteY2267" fmla="*/ 2966265 h 6164238"/>
              <a:gd name="connsiteX2268" fmla="*/ 10007782 w 10718992"/>
              <a:gd name="connsiteY2268" fmla="*/ 2880622 h 6164238"/>
              <a:gd name="connsiteX2269" fmla="*/ 10012489 w 10718992"/>
              <a:gd name="connsiteY2269" fmla="*/ 2941795 h 6164238"/>
              <a:gd name="connsiteX2270" fmla="*/ 10016254 w 10718992"/>
              <a:gd name="connsiteY2270" fmla="*/ 2945089 h 6164238"/>
              <a:gd name="connsiteX2271" fmla="*/ 10024727 w 10718992"/>
              <a:gd name="connsiteY2271" fmla="*/ 2956383 h 6164238"/>
              <a:gd name="connsiteX2272" fmla="*/ 10089682 w 10718992"/>
              <a:gd name="connsiteY2272" fmla="*/ 2978500 h 6164238"/>
              <a:gd name="connsiteX2273" fmla="*/ 10083092 w 10718992"/>
              <a:gd name="connsiteY2273" fmla="*/ 2966265 h 6164238"/>
              <a:gd name="connsiteX2274" fmla="*/ 9634525 w 10718992"/>
              <a:gd name="connsiteY2274" fmla="*/ 2925326 h 6164238"/>
              <a:gd name="connsiteX2275" fmla="*/ 9627936 w 10718992"/>
              <a:gd name="connsiteY2275" fmla="*/ 2921561 h 6164238"/>
              <a:gd name="connsiteX2276" fmla="*/ 9542271 w 10718992"/>
              <a:gd name="connsiteY2276" fmla="*/ 3029791 h 6164238"/>
              <a:gd name="connsiteX2277" fmla="*/ 9626524 w 10718992"/>
              <a:gd name="connsiteY2277" fmla="*/ 3074025 h 6164238"/>
              <a:gd name="connsiteX2278" fmla="*/ 9635938 w 10718992"/>
              <a:gd name="connsiteY2278" fmla="*/ 3074966 h 6164238"/>
              <a:gd name="connsiteX2279" fmla="*/ 9634525 w 10718992"/>
              <a:gd name="connsiteY2279" fmla="*/ 2925326 h 6164238"/>
              <a:gd name="connsiteX2280" fmla="*/ 9405771 w 10718992"/>
              <a:gd name="connsiteY2280" fmla="*/ 3053320 h 6164238"/>
              <a:gd name="connsiteX2281" fmla="*/ 9505086 w 10718992"/>
              <a:gd name="connsiteY2281" fmla="*/ 3061790 h 6164238"/>
              <a:gd name="connsiteX2282" fmla="*/ 9512146 w 10718992"/>
              <a:gd name="connsiteY2282" fmla="*/ 3053320 h 6164238"/>
              <a:gd name="connsiteX2283" fmla="*/ 9490965 w 10718992"/>
              <a:gd name="connsiteY2283" fmla="*/ 3022263 h 6164238"/>
              <a:gd name="connsiteX2284" fmla="*/ 9474962 w 10718992"/>
              <a:gd name="connsiteY2284" fmla="*/ 3014263 h 6164238"/>
              <a:gd name="connsiteX2285" fmla="*/ 9465549 w 10718992"/>
              <a:gd name="connsiteY2285" fmla="*/ 3002028 h 6164238"/>
              <a:gd name="connsiteX2286" fmla="*/ 9276332 w 10718992"/>
              <a:gd name="connsiteY2286" fmla="*/ 2912150 h 6164238"/>
              <a:gd name="connsiteX2287" fmla="*/ 9251385 w 10718992"/>
              <a:gd name="connsiteY2287" fmla="*/ 2955912 h 6164238"/>
              <a:gd name="connsiteX2288" fmla="*/ 9376118 w 10718992"/>
              <a:gd name="connsiteY2288" fmla="*/ 3040144 h 6164238"/>
              <a:gd name="connsiteX2289" fmla="*/ 9398711 w 10718992"/>
              <a:gd name="connsiteY2289" fmla="*/ 3046261 h 6164238"/>
              <a:gd name="connsiteX2290" fmla="*/ 9405771 w 10718992"/>
              <a:gd name="connsiteY2290" fmla="*/ 3053320 h 6164238"/>
              <a:gd name="connsiteX2291" fmla="*/ 9239618 w 10718992"/>
              <a:gd name="connsiteY2291" fmla="*/ 2947913 h 6164238"/>
              <a:gd name="connsiteX2292" fmla="*/ 9263624 w 10718992"/>
              <a:gd name="connsiteY2292" fmla="*/ 2906032 h 6164238"/>
              <a:gd name="connsiteX2293" fmla="*/ 9184548 w 10718992"/>
              <a:gd name="connsiteY2293" fmla="*/ 2870740 h 6164238"/>
              <a:gd name="connsiteX2294" fmla="*/ 9183606 w 10718992"/>
              <a:gd name="connsiteY2294" fmla="*/ 2879681 h 6164238"/>
              <a:gd name="connsiteX2295" fmla="*/ 9204316 w 10718992"/>
              <a:gd name="connsiteY2295" fmla="*/ 2924855 h 6164238"/>
              <a:gd name="connsiteX2296" fmla="*/ 9239618 w 10718992"/>
              <a:gd name="connsiteY2296" fmla="*/ 2947913 h 6164238"/>
              <a:gd name="connsiteX2297" fmla="*/ 9211377 w 10718992"/>
              <a:gd name="connsiteY2297" fmla="*/ 2940384 h 6164238"/>
              <a:gd name="connsiteX2298" fmla="*/ 9225497 w 10718992"/>
              <a:gd name="connsiteY2298" fmla="*/ 2971912 h 6164238"/>
              <a:gd name="connsiteX2299" fmla="*/ 9234911 w 10718992"/>
              <a:gd name="connsiteY2299" fmla="*/ 2955442 h 6164238"/>
              <a:gd name="connsiteX2300" fmla="*/ 9211377 w 10718992"/>
              <a:gd name="connsiteY2300" fmla="*/ 2940384 h 6164238"/>
              <a:gd name="connsiteX2301" fmla="*/ 9150658 w 10718992"/>
              <a:gd name="connsiteY2301" fmla="*/ 3082495 h 6164238"/>
              <a:gd name="connsiteX2302" fmla="*/ 9146421 w 10718992"/>
              <a:gd name="connsiteY2302" fmla="*/ 3104141 h 6164238"/>
              <a:gd name="connsiteX2303" fmla="*/ 9224085 w 10718992"/>
              <a:gd name="connsiteY2303" fmla="*/ 3156374 h 6164238"/>
              <a:gd name="connsiteX2304" fmla="*/ 9150658 w 10718992"/>
              <a:gd name="connsiteY2304" fmla="*/ 3082495 h 6164238"/>
              <a:gd name="connsiteX2305" fmla="*/ 9238677 w 10718992"/>
              <a:gd name="connsiteY2305" fmla="*/ 3193549 h 6164238"/>
              <a:gd name="connsiteX2306" fmla="*/ 9123358 w 10718992"/>
              <a:gd name="connsiteY2306" fmla="*/ 3212842 h 6164238"/>
              <a:gd name="connsiteX2307" fmla="*/ 9119121 w 10718992"/>
              <a:gd name="connsiteY2307" fmla="*/ 3232606 h 6164238"/>
              <a:gd name="connsiteX2308" fmla="*/ 9174193 w 10718992"/>
              <a:gd name="connsiteY2308" fmla="*/ 3301309 h 6164238"/>
              <a:gd name="connsiteX2309" fmla="*/ 9196785 w 10718992"/>
              <a:gd name="connsiteY2309" fmla="*/ 3306014 h 6164238"/>
              <a:gd name="connsiteX2310" fmla="*/ 9254210 w 10718992"/>
              <a:gd name="connsiteY2310" fmla="*/ 3210960 h 6164238"/>
              <a:gd name="connsiteX2311" fmla="*/ 9252797 w 10718992"/>
              <a:gd name="connsiteY2311" fmla="*/ 3210019 h 6164238"/>
              <a:gd name="connsiteX2312" fmla="*/ 9238677 w 10718992"/>
              <a:gd name="connsiteY2312" fmla="*/ 3193549 h 6164238"/>
              <a:gd name="connsiteX2313" fmla="*/ 9183135 w 10718992"/>
              <a:gd name="connsiteY2313" fmla="*/ 3312602 h 6164238"/>
              <a:gd name="connsiteX2314" fmla="*/ 9188313 w 10718992"/>
              <a:gd name="connsiteY2314" fmla="*/ 3319191 h 6164238"/>
              <a:gd name="connsiteX2315" fmla="*/ 9191608 w 10718992"/>
              <a:gd name="connsiteY2315" fmla="*/ 3314014 h 6164238"/>
              <a:gd name="connsiteX2316" fmla="*/ 9183135 w 10718992"/>
              <a:gd name="connsiteY2316" fmla="*/ 3312602 h 6164238"/>
              <a:gd name="connsiteX2317" fmla="*/ 9070170 w 10718992"/>
              <a:gd name="connsiteY2317" fmla="*/ 3282016 h 6164238"/>
              <a:gd name="connsiteX2318" fmla="*/ 9091822 w 10718992"/>
              <a:gd name="connsiteY2318" fmla="*/ 3285780 h 6164238"/>
              <a:gd name="connsiteX2319" fmla="*/ 9105001 w 10718992"/>
              <a:gd name="connsiteY2319" fmla="*/ 3230253 h 6164238"/>
              <a:gd name="connsiteX2320" fmla="*/ 9102177 w 10718992"/>
              <a:gd name="connsiteY2320" fmla="*/ 3226959 h 6164238"/>
              <a:gd name="connsiteX2321" fmla="*/ 9093705 w 10718992"/>
              <a:gd name="connsiteY2321" fmla="*/ 3221783 h 6164238"/>
              <a:gd name="connsiteX2322" fmla="*/ 9090880 w 10718992"/>
              <a:gd name="connsiteY2322" fmla="*/ 3218959 h 6164238"/>
              <a:gd name="connsiteX2323" fmla="*/ 8995331 w 10718992"/>
              <a:gd name="connsiteY2323" fmla="*/ 3237312 h 6164238"/>
              <a:gd name="connsiteX2324" fmla="*/ 9044753 w 10718992"/>
              <a:gd name="connsiteY2324" fmla="*/ 3270251 h 6164238"/>
              <a:gd name="connsiteX2325" fmla="*/ 9064992 w 10718992"/>
              <a:gd name="connsiteY2325" fmla="*/ 3276369 h 6164238"/>
              <a:gd name="connsiteX2326" fmla="*/ 9070170 w 10718992"/>
              <a:gd name="connsiteY2326" fmla="*/ 3282016 h 6164238"/>
              <a:gd name="connsiteX2327" fmla="*/ 8741159 w 10718992"/>
              <a:gd name="connsiteY2327" fmla="*/ 3137081 h 6164238"/>
              <a:gd name="connsiteX2328" fmla="*/ 8763751 w 10718992"/>
              <a:gd name="connsiteY2328" fmla="*/ 3137551 h 6164238"/>
              <a:gd name="connsiteX2329" fmla="*/ 8685147 w 10718992"/>
              <a:gd name="connsiteY2329" fmla="*/ 3054261 h 6164238"/>
              <a:gd name="connsiteX2330" fmla="*/ 8631017 w 10718992"/>
              <a:gd name="connsiteY2330" fmla="*/ 3023674 h 6164238"/>
              <a:gd name="connsiteX2331" fmla="*/ 8642315 w 10718992"/>
              <a:gd name="connsiteY2331" fmla="*/ 3072142 h 6164238"/>
              <a:gd name="connsiteX2332" fmla="*/ 8717625 w 10718992"/>
              <a:gd name="connsiteY2332" fmla="*/ 3127199 h 6164238"/>
              <a:gd name="connsiteX2333" fmla="*/ 8735981 w 10718992"/>
              <a:gd name="connsiteY2333" fmla="*/ 3132375 h 6164238"/>
              <a:gd name="connsiteX2334" fmla="*/ 8741159 w 10718992"/>
              <a:gd name="connsiteY2334" fmla="*/ 3137081 h 6164238"/>
              <a:gd name="connsiteX2335" fmla="*/ 8188570 w 10718992"/>
              <a:gd name="connsiteY2335" fmla="*/ 2602517 h 6164238"/>
              <a:gd name="connsiteX2336" fmla="*/ 8137266 w 10718992"/>
              <a:gd name="connsiteY2336" fmla="*/ 2581341 h 6164238"/>
              <a:gd name="connsiteX2337" fmla="*/ 8140089 w 10718992"/>
              <a:gd name="connsiteY2337" fmla="*/ 2589811 h 6164238"/>
              <a:gd name="connsiteX2338" fmla="*/ 8141501 w 10718992"/>
              <a:gd name="connsiteY2338" fmla="*/ 2590752 h 6164238"/>
              <a:gd name="connsiteX2339" fmla="*/ 8150915 w 10718992"/>
              <a:gd name="connsiteY2339" fmla="*/ 2598281 h 6164238"/>
              <a:gd name="connsiteX2340" fmla="*/ 8188570 w 10718992"/>
              <a:gd name="connsiteY2340" fmla="*/ 2602517 h 6164238"/>
              <a:gd name="connsiteX2341" fmla="*/ 8188570 w 10718992"/>
              <a:gd name="connsiteY2341" fmla="*/ 2602517 h 6164238"/>
              <a:gd name="connsiteX2342" fmla="*/ 7801194 w 10718992"/>
              <a:gd name="connsiteY2342" fmla="*/ 2526755 h 6164238"/>
              <a:gd name="connsiteX2343" fmla="*/ 7875092 w 10718992"/>
              <a:gd name="connsiteY2343" fmla="*/ 2573812 h 6164238"/>
              <a:gd name="connsiteX2344" fmla="*/ 7950873 w 10718992"/>
              <a:gd name="connsiteY2344" fmla="*/ 2578988 h 6164238"/>
              <a:gd name="connsiteX2345" fmla="*/ 7951344 w 10718992"/>
              <a:gd name="connsiteY2345" fmla="*/ 2576635 h 6164238"/>
              <a:gd name="connsiteX2346" fmla="*/ 7952285 w 10718992"/>
              <a:gd name="connsiteY2346" fmla="*/ 2575694 h 6164238"/>
              <a:gd name="connsiteX2347" fmla="*/ 7820021 w 10718992"/>
              <a:gd name="connsiteY2347" fmla="*/ 2464170 h 6164238"/>
              <a:gd name="connsiteX2348" fmla="*/ 7792251 w 10718992"/>
              <a:gd name="connsiteY2348" fmla="*/ 2511697 h 6164238"/>
              <a:gd name="connsiteX2349" fmla="*/ 7801194 w 10718992"/>
              <a:gd name="connsiteY2349" fmla="*/ 2526755 h 6164238"/>
              <a:gd name="connsiteX2350" fmla="*/ 7149290 w 10718992"/>
              <a:gd name="connsiteY2350" fmla="*/ 2209593 h 6164238"/>
              <a:gd name="connsiteX2351" fmla="*/ 7113518 w 10718992"/>
              <a:gd name="connsiteY2351" fmla="*/ 2199711 h 6164238"/>
              <a:gd name="connsiteX2352" fmla="*/ 7073980 w 10718992"/>
              <a:gd name="connsiteY2352" fmla="*/ 2180889 h 6164238"/>
              <a:gd name="connsiteX2353" fmla="*/ 7030676 w 10718992"/>
              <a:gd name="connsiteY2353" fmla="*/ 2155948 h 6164238"/>
              <a:gd name="connsiteX2354" fmla="*/ 7026440 w 10718992"/>
              <a:gd name="connsiteY2354" fmla="*/ 2151713 h 6164238"/>
              <a:gd name="connsiteX2355" fmla="*/ 6972782 w 10718992"/>
              <a:gd name="connsiteY2355" fmla="*/ 2152655 h 6164238"/>
              <a:gd name="connsiteX2356" fmla="*/ 6950659 w 10718992"/>
              <a:gd name="connsiteY2356" fmla="*/ 2154537 h 6164238"/>
              <a:gd name="connsiteX2357" fmla="*/ 6950659 w 10718992"/>
              <a:gd name="connsiteY2357" fmla="*/ 2155478 h 6164238"/>
              <a:gd name="connsiteX2358" fmla="*/ 6966663 w 10718992"/>
              <a:gd name="connsiteY2358" fmla="*/ 2160184 h 6164238"/>
              <a:gd name="connsiteX2359" fmla="*/ 7018909 w 10718992"/>
              <a:gd name="connsiteY2359" fmla="*/ 2180418 h 6164238"/>
              <a:gd name="connsiteX2360" fmla="*/ 7008554 w 10718992"/>
              <a:gd name="connsiteY2360" fmla="*/ 2186065 h 6164238"/>
              <a:gd name="connsiteX2361" fmla="*/ 7004318 w 10718992"/>
              <a:gd name="connsiteY2361" fmla="*/ 2194535 h 6164238"/>
              <a:gd name="connsiteX2362" fmla="*/ 7029735 w 10718992"/>
              <a:gd name="connsiteY2362" fmla="*/ 2221357 h 6164238"/>
              <a:gd name="connsiteX2363" fmla="*/ 7038208 w 10718992"/>
              <a:gd name="connsiteY2363" fmla="*/ 2230298 h 6164238"/>
              <a:gd name="connsiteX2364" fmla="*/ 7059389 w 10718992"/>
              <a:gd name="connsiteY2364" fmla="*/ 2225592 h 6164238"/>
              <a:gd name="connsiteX2365" fmla="*/ 7110693 w 10718992"/>
              <a:gd name="connsiteY2365" fmla="*/ 2219004 h 6164238"/>
              <a:gd name="connsiteX2366" fmla="*/ 7145524 w 10718992"/>
              <a:gd name="connsiteY2366" fmla="*/ 2211946 h 6164238"/>
              <a:gd name="connsiteX2367" fmla="*/ 7147878 w 10718992"/>
              <a:gd name="connsiteY2367" fmla="*/ 2212416 h 6164238"/>
              <a:gd name="connsiteX2368" fmla="*/ 7173295 w 10718992"/>
              <a:gd name="connsiteY2368" fmla="*/ 2221828 h 6164238"/>
              <a:gd name="connsiteX2369" fmla="*/ 7168588 w 10718992"/>
              <a:gd name="connsiteY2369" fmla="*/ 2216652 h 6164238"/>
              <a:gd name="connsiteX2370" fmla="*/ 7171412 w 10718992"/>
              <a:gd name="connsiteY2370" fmla="*/ 2207711 h 6164238"/>
              <a:gd name="connsiteX2371" fmla="*/ 7154468 w 10718992"/>
              <a:gd name="connsiteY2371" fmla="*/ 2202064 h 6164238"/>
              <a:gd name="connsiteX2372" fmla="*/ 7148820 w 10718992"/>
              <a:gd name="connsiteY2372" fmla="*/ 2203005 h 6164238"/>
              <a:gd name="connsiteX2373" fmla="*/ 7149290 w 10718992"/>
              <a:gd name="connsiteY2373" fmla="*/ 2209593 h 6164238"/>
              <a:gd name="connsiteX2374" fmla="*/ 6937951 w 10718992"/>
              <a:gd name="connsiteY2374" fmla="*/ 2171477 h 6164238"/>
              <a:gd name="connsiteX2375" fmla="*/ 6861228 w 10718992"/>
              <a:gd name="connsiteY2375" fmla="*/ 2238298 h 6164238"/>
              <a:gd name="connsiteX2376" fmla="*/ 6932303 w 10718992"/>
              <a:gd name="connsiteY2376" fmla="*/ 2243474 h 6164238"/>
              <a:gd name="connsiteX2377" fmla="*/ 6937951 w 10718992"/>
              <a:gd name="connsiteY2377" fmla="*/ 2171477 h 6164238"/>
              <a:gd name="connsiteX2378" fmla="*/ 6927125 w 10718992"/>
              <a:gd name="connsiteY2378" fmla="*/ 2168183 h 6164238"/>
              <a:gd name="connsiteX2379" fmla="*/ 6774151 w 10718992"/>
              <a:gd name="connsiteY2379" fmla="*/ 2199241 h 6164238"/>
              <a:gd name="connsiteX2380" fmla="*/ 6725200 w 10718992"/>
              <a:gd name="connsiteY2380" fmla="*/ 2221828 h 6164238"/>
              <a:gd name="connsiteX2381" fmla="*/ 6734614 w 10718992"/>
              <a:gd name="connsiteY2381" fmla="*/ 2231239 h 6164238"/>
              <a:gd name="connsiteX2382" fmla="*/ 6848049 w 10718992"/>
              <a:gd name="connsiteY2382" fmla="*/ 2237357 h 6164238"/>
              <a:gd name="connsiteX2383" fmla="*/ 6927125 w 10718992"/>
              <a:gd name="connsiteY2383" fmla="*/ 2168183 h 6164238"/>
              <a:gd name="connsiteX2384" fmla="*/ 6679543 w 10718992"/>
              <a:gd name="connsiteY2384" fmla="*/ 2179477 h 6164238"/>
              <a:gd name="connsiteX2385" fmla="*/ 6806629 w 10718992"/>
              <a:gd name="connsiteY2385" fmla="*/ 2107951 h 6164238"/>
              <a:gd name="connsiteX2386" fmla="*/ 6755795 w 10718992"/>
              <a:gd name="connsiteY2386" fmla="*/ 2087716 h 6164238"/>
              <a:gd name="connsiteX2387" fmla="*/ 6634357 w 10718992"/>
              <a:gd name="connsiteY2387" fmla="*/ 2137596 h 6164238"/>
              <a:gd name="connsiteX2388" fmla="*/ 6679543 w 10718992"/>
              <a:gd name="connsiteY2388" fmla="*/ 2179477 h 6164238"/>
              <a:gd name="connsiteX2389" fmla="*/ 6520921 w 10718992"/>
              <a:gd name="connsiteY2389" fmla="*/ 2049600 h 6164238"/>
              <a:gd name="connsiteX2390" fmla="*/ 6448435 w 10718992"/>
              <a:gd name="connsiteY2390" fmla="*/ 1987956 h 6164238"/>
              <a:gd name="connsiteX2391" fmla="*/ 6424900 w 10718992"/>
              <a:gd name="connsiteY2391" fmla="*/ 1989838 h 6164238"/>
              <a:gd name="connsiteX2392" fmla="*/ 6448435 w 10718992"/>
              <a:gd name="connsiteY2392" fmla="*/ 2027484 h 6164238"/>
              <a:gd name="connsiteX2393" fmla="*/ 6468674 w 10718992"/>
              <a:gd name="connsiteY2393" fmla="*/ 2063247 h 6164238"/>
              <a:gd name="connsiteX2394" fmla="*/ 6520921 w 10718992"/>
              <a:gd name="connsiteY2394" fmla="*/ 2049600 h 6164238"/>
              <a:gd name="connsiteX2395" fmla="*/ 6357121 w 10718992"/>
              <a:gd name="connsiteY2395" fmla="*/ 1941840 h 6164238"/>
              <a:gd name="connsiteX2396" fmla="*/ 6387716 w 10718992"/>
              <a:gd name="connsiteY2396" fmla="*/ 1947487 h 6164238"/>
              <a:gd name="connsiteX2397" fmla="*/ 6426783 w 10718992"/>
              <a:gd name="connsiteY2397" fmla="*/ 1942311 h 6164238"/>
              <a:gd name="connsiteX2398" fmla="*/ 6451729 w 10718992"/>
              <a:gd name="connsiteY2398" fmla="*/ 1952193 h 6164238"/>
              <a:gd name="connsiteX2399" fmla="*/ 7030206 w 10718992"/>
              <a:gd name="connsiteY2399" fmla="*/ 1932900 h 6164238"/>
              <a:gd name="connsiteX2400" fmla="*/ 6938892 w 10718992"/>
              <a:gd name="connsiteY2400" fmla="*/ 1876432 h 6164238"/>
              <a:gd name="connsiteX2401" fmla="*/ 6936068 w 10718992"/>
              <a:gd name="connsiteY2401" fmla="*/ 1874549 h 6164238"/>
              <a:gd name="connsiteX2402" fmla="*/ 6893235 w 10718992"/>
              <a:gd name="connsiteY2402" fmla="*/ 1834081 h 6164238"/>
              <a:gd name="connsiteX2403" fmla="*/ 6901237 w 10718992"/>
              <a:gd name="connsiteY2403" fmla="*/ 1831728 h 6164238"/>
              <a:gd name="connsiteX2404" fmla="*/ 6921947 w 10718992"/>
              <a:gd name="connsiteY2404" fmla="*/ 1815728 h 6164238"/>
              <a:gd name="connsiteX2405" fmla="*/ 6928537 w 10718992"/>
              <a:gd name="connsiteY2405" fmla="*/ 1791730 h 6164238"/>
              <a:gd name="connsiteX2406" fmla="*/ 6927125 w 10718992"/>
              <a:gd name="connsiteY2406" fmla="*/ 1783730 h 6164238"/>
              <a:gd name="connsiteX2407" fmla="*/ 6909709 w 10718992"/>
              <a:gd name="connsiteY2407" fmla="*/ 1804905 h 6164238"/>
              <a:gd name="connsiteX2408" fmla="*/ 6898413 w 10718992"/>
              <a:gd name="connsiteY2408" fmla="*/ 1795964 h 6164238"/>
              <a:gd name="connsiteX2409" fmla="*/ 6923360 w 10718992"/>
              <a:gd name="connsiteY2409" fmla="*/ 1765848 h 6164238"/>
              <a:gd name="connsiteX2410" fmla="*/ 6922889 w 10718992"/>
              <a:gd name="connsiteY2410" fmla="*/ 1764437 h 6164238"/>
              <a:gd name="connsiteX2411" fmla="*/ 6880056 w 10718992"/>
              <a:gd name="connsiteY2411" fmla="*/ 1745614 h 6164238"/>
              <a:gd name="connsiteX2412" fmla="*/ 6851344 w 10718992"/>
              <a:gd name="connsiteY2412" fmla="*/ 1713145 h 6164238"/>
              <a:gd name="connsiteX2413" fmla="*/ 6844284 w 10718992"/>
              <a:gd name="connsiteY2413" fmla="*/ 1698087 h 6164238"/>
              <a:gd name="connsiteX2414" fmla="*/ 6817455 w 10718992"/>
              <a:gd name="connsiteY2414" fmla="*/ 1674088 h 6164238"/>
              <a:gd name="connsiteX2415" fmla="*/ 6897472 w 10718992"/>
              <a:gd name="connsiteY2415" fmla="*/ 1655265 h 6164238"/>
              <a:gd name="connsiteX2416" fmla="*/ 6964780 w 10718992"/>
              <a:gd name="connsiteY2416" fmla="*/ 1654324 h 6164238"/>
              <a:gd name="connsiteX2417" fmla="*/ 6760501 w 10718992"/>
              <a:gd name="connsiteY2417" fmla="*/ 1548917 h 6164238"/>
              <a:gd name="connsiteX2418" fmla="*/ 6682838 w 10718992"/>
              <a:gd name="connsiteY2418" fmla="*/ 1547505 h 6164238"/>
              <a:gd name="connsiteX2419" fmla="*/ 6656479 w 10718992"/>
              <a:gd name="connsiteY2419" fmla="*/ 1670323 h 6164238"/>
              <a:gd name="connsiteX2420" fmla="*/ 6670129 w 10718992"/>
              <a:gd name="connsiteY2420" fmla="*/ 1685381 h 6164238"/>
              <a:gd name="connsiteX2421" fmla="*/ 6668246 w 10718992"/>
              <a:gd name="connsiteY2421" fmla="*/ 1689146 h 6164238"/>
              <a:gd name="connsiteX2422" fmla="*/ 6679072 w 10718992"/>
              <a:gd name="connsiteY2422" fmla="*/ 1698087 h 6164238"/>
              <a:gd name="connsiteX2423" fmla="*/ 6648007 w 10718992"/>
              <a:gd name="connsiteY2423" fmla="*/ 1717380 h 6164238"/>
              <a:gd name="connsiteX2424" fmla="*/ 6597172 w 10718992"/>
              <a:gd name="connsiteY2424" fmla="*/ 1720674 h 6164238"/>
              <a:gd name="connsiteX2425" fmla="*/ 6532217 w 10718992"/>
              <a:gd name="connsiteY2425" fmla="*/ 1707027 h 6164238"/>
              <a:gd name="connsiteX2426" fmla="*/ 6453141 w 10718992"/>
              <a:gd name="connsiteY2426" fmla="*/ 1680205 h 6164238"/>
              <a:gd name="connsiteX2427" fmla="*/ 6391011 w 10718992"/>
              <a:gd name="connsiteY2427" fmla="*/ 1651030 h 6164238"/>
              <a:gd name="connsiteX2428" fmla="*/ 6316171 w 10718992"/>
              <a:gd name="connsiteY2428" fmla="*/ 1638324 h 6164238"/>
              <a:gd name="connsiteX2429" fmla="*/ 6286518 w 10718992"/>
              <a:gd name="connsiteY2429" fmla="*/ 1648207 h 6164238"/>
              <a:gd name="connsiteX2430" fmla="*/ 6228623 w 10718992"/>
              <a:gd name="connsiteY2430" fmla="*/ 1647736 h 6164238"/>
              <a:gd name="connsiteX2431" fmla="*/ 6227682 w 10718992"/>
              <a:gd name="connsiteY2431" fmla="*/ 1647736 h 6164238"/>
              <a:gd name="connsiteX2432" fmla="*/ 6251687 w 10718992"/>
              <a:gd name="connsiteY2432" fmla="*/ 1740438 h 6164238"/>
              <a:gd name="connsiteX2433" fmla="*/ 6269573 w 10718992"/>
              <a:gd name="connsiteY2433" fmla="*/ 1734320 h 6164238"/>
              <a:gd name="connsiteX2434" fmla="*/ 6299697 w 10718992"/>
              <a:gd name="connsiteY2434" fmla="*/ 1757849 h 6164238"/>
              <a:gd name="connsiteX2435" fmla="*/ 6350061 w 10718992"/>
              <a:gd name="connsiteY2435" fmla="*/ 1770083 h 6164238"/>
              <a:gd name="connsiteX2436" fmla="*/ 6346766 w 10718992"/>
              <a:gd name="connsiteY2436" fmla="*/ 1786083 h 6164238"/>
              <a:gd name="connsiteX2437" fmla="*/ 6332175 w 10718992"/>
              <a:gd name="connsiteY2437" fmla="*/ 1805376 h 6164238"/>
              <a:gd name="connsiteX2438" fmla="*/ 6343942 w 10718992"/>
              <a:gd name="connsiteY2438" fmla="*/ 1806788 h 6164238"/>
              <a:gd name="connsiteX2439" fmla="*/ 6363711 w 10718992"/>
              <a:gd name="connsiteY2439" fmla="*/ 1798788 h 6164238"/>
              <a:gd name="connsiteX2440" fmla="*/ 6353356 w 10718992"/>
              <a:gd name="connsiteY2440" fmla="*/ 1778083 h 6164238"/>
              <a:gd name="connsiteX2441" fmla="*/ 6445140 w 10718992"/>
              <a:gd name="connsiteY2441" fmla="*/ 1775730 h 6164238"/>
              <a:gd name="connsiteX2442" fmla="*/ 6456436 w 10718992"/>
              <a:gd name="connsiteY2442" fmla="*/ 1777612 h 6164238"/>
              <a:gd name="connsiteX2443" fmla="*/ 6457378 w 10718992"/>
              <a:gd name="connsiteY2443" fmla="*/ 1810081 h 6164238"/>
              <a:gd name="connsiteX2444" fmla="*/ 6437138 w 10718992"/>
              <a:gd name="connsiteY2444" fmla="*/ 1840668 h 6164238"/>
              <a:gd name="connsiteX2445" fmla="*/ 6432902 w 10718992"/>
              <a:gd name="connsiteY2445" fmla="*/ 1863726 h 6164238"/>
              <a:gd name="connsiteX2446" fmla="*/ 6370771 w 10718992"/>
              <a:gd name="connsiteY2446" fmla="*/ 1906548 h 6164238"/>
              <a:gd name="connsiteX2447" fmla="*/ 6367005 w 10718992"/>
              <a:gd name="connsiteY2447" fmla="*/ 1907960 h 6164238"/>
              <a:gd name="connsiteX2448" fmla="*/ 6315701 w 10718992"/>
              <a:gd name="connsiteY2448" fmla="*/ 1899019 h 6164238"/>
              <a:gd name="connsiteX2449" fmla="*/ 6288400 w 10718992"/>
              <a:gd name="connsiteY2449" fmla="*/ 1892431 h 6164238"/>
              <a:gd name="connsiteX2450" fmla="*/ 6290283 w 10718992"/>
              <a:gd name="connsiteY2450" fmla="*/ 1900901 h 6164238"/>
              <a:gd name="connsiteX2451" fmla="*/ 6276633 w 10718992"/>
              <a:gd name="connsiteY2451" fmla="*/ 1904195 h 6164238"/>
              <a:gd name="connsiteX2452" fmla="*/ 6272868 w 10718992"/>
              <a:gd name="connsiteY2452" fmla="*/ 1888666 h 6164238"/>
              <a:gd name="connsiteX2453" fmla="*/ 6254511 w 10718992"/>
              <a:gd name="connsiteY2453" fmla="*/ 1884431 h 6164238"/>
              <a:gd name="connsiteX2454" fmla="*/ 6182496 w 10718992"/>
              <a:gd name="connsiteY2454" fmla="*/ 1873138 h 6164238"/>
              <a:gd name="connsiteX2455" fmla="*/ 6114246 w 10718992"/>
              <a:gd name="connsiteY2455" fmla="*/ 1857609 h 6164238"/>
              <a:gd name="connsiteX2456" fmla="*/ 6094006 w 10718992"/>
              <a:gd name="connsiteY2456" fmla="*/ 1995485 h 6164238"/>
              <a:gd name="connsiteX2457" fmla="*/ 6079885 w 10718992"/>
              <a:gd name="connsiteY2457" fmla="*/ 1993603 h 6164238"/>
              <a:gd name="connsiteX2458" fmla="*/ 6100125 w 10718992"/>
              <a:gd name="connsiteY2458" fmla="*/ 1853844 h 6164238"/>
              <a:gd name="connsiteX2459" fmla="*/ 6036582 w 10718992"/>
              <a:gd name="connsiteY2459" fmla="*/ 1835022 h 6164238"/>
              <a:gd name="connsiteX2460" fmla="*/ 5989513 w 10718992"/>
              <a:gd name="connsiteY2460" fmla="*/ 1969604 h 6164238"/>
              <a:gd name="connsiteX2461" fmla="*/ 6126483 w 10718992"/>
              <a:gd name="connsiteY2461" fmla="*/ 2086775 h 6164238"/>
              <a:gd name="connsiteX2462" fmla="*/ 6129779 w 10718992"/>
              <a:gd name="connsiteY2462" fmla="*/ 2088657 h 6164238"/>
              <a:gd name="connsiteX2463" fmla="*/ 6155667 w 10718992"/>
              <a:gd name="connsiteY2463" fmla="*/ 2087246 h 6164238"/>
              <a:gd name="connsiteX2464" fmla="*/ 6174965 w 10718992"/>
              <a:gd name="connsiteY2464" fmla="*/ 2093363 h 6164238"/>
              <a:gd name="connsiteX2465" fmla="*/ 6332645 w 10718992"/>
              <a:gd name="connsiteY2465" fmla="*/ 1991250 h 6164238"/>
              <a:gd name="connsiteX2466" fmla="*/ 6326526 w 10718992"/>
              <a:gd name="connsiteY2466" fmla="*/ 1987015 h 6164238"/>
              <a:gd name="connsiteX2467" fmla="*/ 6366535 w 10718992"/>
              <a:gd name="connsiteY2467" fmla="*/ 1973368 h 6164238"/>
              <a:gd name="connsiteX2468" fmla="*/ 6357121 w 10718992"/>
              <a:gd name="connsiteY2468" fmla="*/ 1941840 h 6164238"/>
              <a:gd name="connsiteX2469" fmla="*/ 6510095 w 10718992"/>
              <a:gd name="connsiteY2469" fmla="*/ 2333352 h 6164238"/>
              <a:gd name="connsiteX2470" fmla="*/ 6533629 w 10718992"/>
              <a:gd name="connsiteY2470" fmla="*/ 2349822 h 6164238"/>
              <a:gd name="connsiteX2471" fmla="*/ 6555281 w 10718992"/>
              <a:gd name="connsiteY2471" fmla="*/ 2330999 h 6164238"/>
              <a:gd name="connsiteX2472" fmla="*/ 6554810 w 10718992"/>
              <a:gd name="connsiteY2472" fmla="*/ 2330058 h 6164238"/>
              <a:gd name="connsiteX2473" fmla="*/ 6510095 w 10718992"/>
              <a:gd name="connsiteY2473" fmla="*/ 2333352 h 6164238"/>
              <a:gd name="connsiteX2474" fmla="*/ 6498798 w 10718992"/>
              <a:gd name="connsiteY2474" fmla="*/ 2334293 h 6164238"/>
              <a:gd name="connsiteX2475" fmla="*/ 6408426 w 10718992"/>
              <a:gd name="connsiteY2475" fmla="*/ 2342764 h 6164238"/>
              <a:gd name="connsiteX2476" fmla="*/ 6429607 w 10718992"/>
              <a:gd name="connsiteY2476" fmla="*/ 2364880 h 6164238"/>
              <a:gd name="connsiteX2477" fmla="*/ 6494091 w 10718992"/>
              <a:gd name="connsiteY2477" fmla="*/ 2386997 h 6164238"/>
              <a:gd name="connsiteX2478" fmla="*/ 6528452 w 10718992"/>
              <a:gd name="connsiteY2478" fmla="*/ 2354998 h 6164238"/>
              <a:gd name="connsiteX2479" fmla="*/ 6498798 w 10718992"/>
              <a:gd name="connsiteY2479" fmla="*/ 2334293 h 6164238"/>
              <a:gd name="connsiteX2480" fmla="*/ 6607056 w 10718992"/>
              <a:gd name="connsiteY2480" fmla="*/ 2589811 h 6164238"/>
              <a:gd name="connsiteX2481" fmla="*/ 6607056 w 10718992"/>
              <a:gd name="connsiteY2481" fmla="*/ 2589811 h 6164238"/>
              <a:gd name="connsiteX2482" fmla="*/ 6607528 w 10718992"/>
              <a:gd name="connsiteY2482" fmla="*/ 2589341 h 6164238"/>
              <a:gd name="connsiteX2483" fmla="*/ 6607056 w 10718992"/>
              <a:gd name="connsiteY2483" fmla="*/ 2586988 h 6164238"/>
              <a:gd name="connsiteX2484" fmla="*/ 6539748 w 10718992"/>
              <a:gd name="connsiteY2484" fmla="*/ 2563460 h 6164238"/>
              <a:gd name="connsiteX2485" fmla="*/ 6426783 w 10718992"/>
              <a:gd name="connsiteY2485" fmla="*/ 2626515 h 6164238"/>
              <a:gd name="connsiteX2486" fmla="*/ 6551045 w 10718992"/>
              <a:gd name="connsiteY2486" fmla="*/ 2641103 h 6164238"/>
              <a:gd name="connsiteX2487" fmla="*/ 6569873 w 10718992"/>
              <a:gd name="connsiteY2487" fmla="*/ 2636397 h 6164238"/>
              <a:gd name="connsiteX2488" fmla="*/ 6570814 w 10718992"/>
              <a:gd name="connsiteY2488" fmla="*/ 2636868 h 6164238"/>
              <a:gd name="connsiteX2489" fmla="*/ 6607056 w 10718992"/>
              <a:gd name="connsiteY2489" fmla="*/ 2589811 h 6164238"/>
              <a:gd name="connsiteX2490" fmla="*/ 6607056 w 10718992"/>
              <a:gd name="connsiteY2490" fmla="*/ 2589811 h 6164238"/>
              <a:gd name="connsiteX2491" fmla="*/ 6385833 w 10718992"/>
              <a:gd name="connsiteY2491" fmla="*/ 2775685 h 6164238"/>
              <a:gd name="connsiteX2492" fmla="*/ 6311464 w 10718992"/>
              <a:gd name="connsiteY2492" fmla="*/ 2773803 h 6164238"/>
              <a:gd name="connsiteX2493" fmla="*/ 6334528 w 10718992"/>
              <a:gd name="connsiteY2493" fmla="*/ 2807213 h 6164238"/>
              <a:gd name="connsiteX2494" fmla="*/ 6390069 w 10718992"/>
              <a:gd name="connsiteY2494" fmla="*/ 2782744 h 6164238"/>
              <a:gd name="connsiteX2495" fmla="*/ 6385833 w 10718992"/>
              <a:gd name="connsiteY2495" fmla="*/ 2775685 h 6164238"/>
              <a:gd name="connsiteX2496" fmla="*/ 6299697 w 10718992"/>
              <a:gd name="connsiteY2496" fmla="*/ 2773332 h 6164238"/>
              <a:gd name="connsiteX2497" fmla="*/ 6275692 w 10718992"/>
              <a:gd name="connsiteY2497" fmla="*/ 2772862 h 6164238"/>
              <a:gd name="connsiteX2498" fmla="*/ 6279928 w 10718992"/>
              <a:gd name="connsiteY2498" fmla="*/ 2828389 h 6164238"/>
              <a:gd name="connsiteX2499" fmla="*/ 6284164 w 10718992"/>
              <a:gd name="connsiteY2499" fmla="*/ 2829800 h 6164238"/>
              <a:gd name="connsiteX2500" fmla="*/ 6325585 w 10718992"/>
              <a:gd name="connsiteY2500" fmla="*/ 2810978 h 6164238"/>
              <a:gd name="connsiteX2501" fmla="*/ 6299697 w 10718992"/>
              <a:gd name="connsiteY2501" fmla="*/ 2773332 h 6164238"/>
              <a:gd name="connsiteX2502" fmla="*/ 6277574 w 10718992"/>
              <a:gd name="connsiteY2502" fmla="*/ 2927208 h 6164238"/>
              <a:gd name="connsiteX2503" fmla="*/ 6271926 w 10718992"/>
              <a:gd name="connsiteY2503" fmla="*/ 2849094 h 6164238"/>
              <a:gd name="connsiteX2504" fmla="*/ 6266749 w 10718992"/>
              <a:gd name="connsiteY2504" fmla="*/ 2846741 h 6164238"/>
              <a:gd name="connsiteX2505" fmla="*/ 6123659 w 10718992"/>
              <a:gd name="connsiteY2505" fmla="*/ 2916855 h 6164238"/>
              <a:gd name="connsiteX2506" fmla="*/ 6126013 w 10718992"/>
              <a:gd name="connsiteY2506" fmla="*/ 2919679 h 6164238"/>
              <a:gd name="connsiteX2507" fmla="*/ 6268161 w 10718992"/>
              <a:gd name="connsiteY2507" fmla="*/ 2934266 h 6164238"/>
              <a:gd name="connsiteX2508" fmla="*/ 6277574 w 10718992"/>
              <a:gd name="connsiteY2508" fmla="*/ 2927208 h 6164238"/>
              <a:gd name="connsiteX2509" fmla="*/ 6176847 w 10718992"/>
              <a:gd name="connsiteY2509" fmla="*/ 3085789 h 6164238"/>
              <a:gd name="connsiteX2510" fmla="*/ 6117540 w 10718992"/>
              <a:gd name="connsiteY2510" fmla="*/ 3041085 h 6164238"/>
              <a:gd name="connsiteX2511" fmla="*/ 6117540 w 10718992"/>
              <a:gd name="connsiteY2511" fmla="*/ 3071672 h 6164238"/>
              <a:gd name="connsiteX2512" fmla="*/ 6128366 w 10718992"/>
              <a:gd name="connsiteY2512" fmla="*/ 3078260 h 6164238"/>
              <a:gd name="connsiteX2513" fmla="*/ 6176847 w 10718992"/>
              <a:gd name="connsiteY2513" fmla="*/ 3085789 h 6164238"/>
              <a:gd name="connsiteX2514" fmla="*/ 6108126 w 10718992"/>
              <a:gd name="connsiteY2514" fmla="*/ 3034027 h 6164238"/>
              <a:gd name="connsiteX2515" fmla="*/ 6021049 w 10718992"/>
              <a:gd name="connsiteY2515" fmla="*/ 2971441 h 6164238"/>
              <a:gd name="connsiteX2516" fmla="*/ 5898199 w 10718992"/>
              <a:gd name="connsiteY2516" fmla="*/ 3041085 h 6164238"/>
              <a:gd name="connsiteX2517" fmla="*/ 5902906 w 10718992"/>
              <a:gd name="connsiteY2517" fmla="*/ 3048614 h 6164238"/>
              <a:gd name="connsiteX2518" fmla="*/ 6102478 w 10718992"/>
              <a:gd name="connsiteY2518" fmla="*/ 3074025 h 6164238"/>
              <a:gd name="connsiteX2519" fmla="*/ 6108126 w 10718992"/>
              <a:gd name="connsiteY2519" fmla="*/ 3071201 h 6164238"/>
              <a:gd name="connsiteX2520" fmla="*/ 6108126 w 10718992"/>
              <a:gd name="connsiteY2520" fmla="*/ 3034027 h 6164238"/>
              <a:gd name="connsiteX2521" fmla="*/ 5989984 w 10718992"/>
              <a:gd name="connsiteY2521" fmla="*/ 3227430 h 6164238"/>
              <a:gd name="connsiteX2522" fmla="*/ 5882196 w 10718992"/>
              <a:gd name="connsiteY2522" fmla="*/ 3075907 h 6164238"/>
              <a:gd name="connsiteX2523" fmla="*/ 5879372 w 10718992"/>
              <a:gd name="connsiteY2523" fmla="*/ 3076378 h 6164238"/>
              <a:gd name="connsiteX2524" fmla="*/ 5883608 w 10718992"/>
              <a:gd name="connsiteY2524" fmla="*/ 3249076 h 6164238"/>
              <a:gd name="connsiteX2525" fmla="*/ 5888315 w 10718992"/>
              <a:gd name="connsiteY2525" fmla="*/ 3251429 h 6164238"/>
              <a:gd name="connsiteX2526" fmla="*/ 5986219 w 10718992"/>
              <a:gd name="connsiteY2526" fmla="*/ 3234018 h 6164238"/>
              <a:gd name="connsiteX2527" fmla="*/ 5986219 w 10718992"/>
              <a:gd name="connsiteY2527" fmla="*/ 3233547 h 6164238"/>
              <a:gd name="connsiteX2528" fmla="*/ 5989984 w 10718992"/>
              <a:gd name="connsiteY2528" fmla="*/ 3227430 h 6164238"/>
              <a:gd name="connsiteX2529" fmla="*/ 5719808 w 10718992"/>
              <a:gd name="connsiteY2529" fmla="*/ 3187431 h 6164238"/>
              <a:gd name="connsiteX2530" fmla="*/ 5846424 w 10718992"/>
              <a:gd name="connsiteY2530" fmla="*/ 3068848 h 6164238"/>
              <a:gd name="connsiteX2531" fmla="*/ 5836069 w 10718992"/>
              <a:gd name="connsiteY2531" fmla="*/ 3049085 h 6164238"/>
              <a:gd name="connsiteX2532" fmla="*/ 5844070 w 10718992"/>
              <a:gd name="connsiteY2532" fmla="*/ 3035909 h 6164238"/>
              <a:gd name="connsiteX2533" fmla="*/ 5742402 w 10718992"/>
              <a:gd name="connsiteY2533" fmla="*/ 2952619 h 6164238"/>
              <a:gd name="connsiteX2534" fmla="*/ 5725457 w 10718992"/>
              <a:gd name="connsiteY2534" fmla="*/ 3017557 h 6164238"/>
              <a:gd name="connsiteX2535" fmla="*/ 5763112 w 10718992"/>
              <a:gd name="connsiteY2535" fmla="*/ 3123905 h 6164238"/>
              <a:gd name="connsiteX2536" fmla="*/ 5759817 w 10718992"/>
              <a:gd name="connsiteY2536" fmla="*/ 3124846 h 6164238"/>
              <a:gd name="connsiteX2537" fmla="*/ 5724045 w 10718992"/>
              <a:gd name="connsiteY2537" fmla="*/ 3023674 h 6164238"/>
              <a:gd name="connsiteX2538" fmla="*/ 5687802 w 10718992"/>
              <a:gd name="connsiteY2538" fmla="*/ 3165785 h 6164238"/>
              <a:gd name="connsiteX2539" fmla="*/ 5710866 w 10718992"/>
              <a:gd name="connsiteY2539" fmla="*/ 3187431 h 6164238"/>
              <a:gd name="connsiteX2540" fmla="*/ 5717926 w 10718992"/>
              <a:gd name="connsiteY2540" fmla="*/ 3186490 h 6164238"/>
              <a:gd name="connsiteX2541" fmla="*/ 5719808 w 10718992"/>
              <a:gd name="connsiteY2541" fmla="*/ 3187431 h 6164238"/>
              <a:gd name="connsiteX2542" fmla="*/ 5692509 w 10718992"/>
              <a:gd name="connsiteY2542" fmla="*/ 2940854 h 6164238"/>
              <a:gd name="connsiteX2543" fmla="*/ 5677446 w 10718992"/>
              <a:gd name="connsiteY2543" fmla="*/ 2901797 h 6164238"/>
              <a:gd name="connsiteX2544" fmla="*/ 5639321 w 10718992"/>
              <a:gd name="connsiteY2544" fmla="*/ 2873093 h 6164238"/>
              <a:gd name="connsiteX2545" fmla="*/ 5586604 w 10718992"/>
              <a:gd name="connsiteY2545" fmla="*/ 2909797 h 6164238"/>
              <a:gd name="connsiteX2546" fmla="*/ 5594135 w 10718992"/>
              <a:gd name="connsiteY2546" fmla="*/ 2940384 h 6164238"/>
              <a:gd name="connsiteX2547" fmla="*/ 5603078 w 10718992"/>
              <a:gd name="connsiteY2547" fmla="*/ 2944148 h 6164238"/>
              <a:gd name="connsiteX2548" fmla="*/ 5692509 w 10718992"/>
              <a:gd name="connsiteY2548" fmla="*/ 2940854 h 6164238"/>
              <a:gd name="connsiteX2549" fmla="*/ 5588487 w 10718992"/>
              <a:gd name="connsiteY2549" fmla="*/ 2826036 h 6164238"/>
              <a:gd name="connsiteX2550" fmla="*/ 5637909 w 10718992"/>
              <a:gd name="connsiteY2550" fmla="*/ 2862270 h 6164238"/>
              <a:gd name="connsiteX2551" fmla="*/ 5656737 w 10718992"/>
              <a:gd name="connsiteY2551" fmla="*/ 2849094 h 6164238"/>
              <a:gd name="connsiteX2552" fmla="*/ 5638850 w 10718992"/>
              <a:gd name="connsiteY2552" fmla="*/ 2804860 h 6164238"/>
              <a:gd name="connsiteX2553" fmla="*/ 5595076 w 10718992"/>
              <a:gd name="connsiteY2553" fmla="*/ 2810037 h 6164238"/>
              <a:gd name="connsiteX2554" fmla="*/ 5595076 w 10718992"/>
              <a:gd name="connsiteY2554" fmla="*/ 2812860 h 6164238"/>
              <a:gd name="connsiteX2555" fmla="*/ 5588487 w 10718992"/>
              <a:gd name="connsiteY2555" fmla="*/ 2826036 h 6164238"/>
              <a:gd name="connsiteX2556" fmla="*/ 5582838 w 10718992"/>
              <a:gd name="connsiteY2556" fmla="*/ 2617575 h 6164238"/>
              <a:gd name="connsiteX2557" fmla="*/ 5581897 w 10718992"/>
              <a:gd name="connsiteY2557" fmla="*/ 2620398 h 6164238"/>
              <a:gd name="connsiteX2558" fmla="*/ 5709453 w 10718992"/>
              <a:gd name="connsiteY2558" fmla="*/ 2698983 h 6164238"/>
              <a:gd name="connsiteX2559" fmla="*/ 5603548 w 10718992"/>
              <a:gd name="connsiteY2559" fmla="*/ 2493816 h 6164238"/>
              <a:gd name="connsiteX2560" fmla="*/ 5571071 w 10718992"/>
              <a:gd name="connsiteY2560" fmla="*/ 2606752 h 6164238"/>
              <a:gd name="connsiteX2561" fmla="*/ 5582838 w 10718992"/>
              <a:gd name="connsiteY2561" fmla="*/ 2617575 h 6164238"/>
              <a:gd name="connsiteX2562" fmla="*/ 5396445 w 10718992"/>
              <a:gd name="connsiteY2562" fmla="*/ 2302765 h 6164238"/>
              <a:gd name="connsiteX2563" fmla="*/ 5397387 w 10718992"/>
              <a:gd name="connsiteY2563" fmla="*/ 2299942 h 6164238"/>
              <a:gd name="connsiteX2564" fmla="*/ 5236411 w 10718992"/>
              <a:gd name="connsiteY2564" fmla="*/ 2211475 h 6164238"/>
              <a:gd name="connsiteX2565" fmla="*/ 5230292 w 10718992"/>
              <a:gd name="connsiteY2565" fmla="*/ 2212416 h 6164238"/>
              <a:gd name="connsiteX2566" fmla="*/ 5222291 w 10718992"/>
              <a:gd name="connsiteY2566" fmla="*/ 2211475 h 6164238"/>
              <a:gd name="connsiteX2567" fmla="*/ 4988829 w 10718992"/>
              <a:gd name="connsiteY2567" fmla="*/ 2330999 h 6164238"/>
              <a:gd name="connsiteX2568" fmla="*/ 5119210 w 10718992"/>
              <a:gd name="connsiteY2568" fmla="*/ 2358292 h 6164238"/>
              <a:gd name="connsiteX2569" fmla="*/ 5131919 w 10718992"/>
              <a:gd name="connsiteY2569" fmla="*/ 2354528 h 6164238"/>
              <a:gd name="connsiteX2570" fmla="*/ 5145098 w 10718992"/>
              <a:gd name="connsiteY2570" fmla="*/ 2357822 h 6164238"/>
              <a:gd name="connsiteX2571" fmla="*/ 5396445 w 10718992"/>
              <a:gd name="connsiteY2571" fmla="*/ 2302765 h 6164238"/>
              <a:gd name="connsiteX2572" fmla="*/ 4610866 w 10718992"/>
              <a:gd name="connsiteY2572" fmla="*/ 2041130 h 6164238"/>
              <a:gd name="connsiteX2573" fmla="*/ 4608513 w 10718992"/>
              <a:gd name="connsiteY2573" fmla="*/ 2043953 h 6164238"/>
              <a:gd name="connsiteX2574" fmla="*/ 4610866 w 10718992"/>
              <a:gd name="connsiteY2574" fmla="*/ 2043483 h 6164238"/>
              <a:gd name="connsiteX2575" fmla="*/ 4610866 w 10718992"/>
              <a:gd name="connsiteY2575" fmla="*/ 2041130 h 6164238"/>
              <a:gd name="connsiteX2576" fmla="*/ 4800083 w 10718992"/>
              <a:gd name="connsiteY2576" fmla="*/ 1819022 h 6164238"/>
              <a:gd name="connsiteX2577" fmla="*/ 4802437 w 10718992"/>
              <a:gd name="connsiteY2577" fmla="*/ 1816670 h 6164238"/>
              <a:gd name="connsiteX2578" fmla="*/ 4792552 w 10718992"/>
              <a:gd name="connsiteY2578" fmla="*/ 1820905 h 6164238"/>
              <a:gd name="connsiteX2579" fmla="*/ 4800083 w 10718992"/>
              <a:gd name="connsiteY2579" fmla="*/ 1819022 h 6164238"/>
              <a:gd name="connsiteX2580" fmla="*/ 4816086 w 10718992"/>
              <a:gd name="connsiteY2580" fmla="*/ 1815728 h 6164238"/>
              <a:gd name="connsiteX2581" fmla="*/ 4857036 w 10718992"/>
              <a:gd name="connsiteY2581" fmla="*/ 1807729 h 6164238"/>
              <a:gd name="connsiteX2582" fmla="*/ 4864097 w 10718992"/>
              <a:gd name="connsiteY2582" fmla="*/ 1791259 h 6164238"/>
              <a:gd name="connsiteX2583" fmla="*/ 4823618 w 10718992"/>
              <a:gd name="connsiteY2583" fmla="*/ 1807729 h 6164238"/>
              <a:gd name="connsiteX2584" fmla="*/ 4816086 w 10718992"/>
              <a:gd name="connsiteY2584" fmla="*/ 1815728 h 6164238"/>
              <a:gd name="connsiteX2585" fmla="*/ 4843386 w 10718992"/>
              <a:gd name="connsiteY2585" fmla="*/ 1737614 h 6164238"/>
              <a:gd name="connsiteX2586" fmla="*/ 4860802 w 10718992"/>
              <a:gd name="connsiteY2586" fmla="*/ 1756437 h 6164238"/>
              <a:gd name="connsiteX2587" fmla="*/ 4873981 w 10718992"/>
              <a:gd name="connsiteY2587" fmla="*/ 1743261 h 6164238"/>
              <a:gd name="connsiteX2588" fmla="*/ 4844327 w 10718992"/>
              <a:gd name="connsiteY2588" fmla="*/ 1737144 h 6164238"/>
              <a:gd name="connsiteX2589" fmla="*/ 4843386 w 10718992"/>
              <a:gd name="connsiteY2589" fmla="*/ 1737614 h 6164238"/>
              <a:gd name="connsiteX2590" fmla="*/ 4920109 w 10718992"/>
              <a:gd name="connsiteY2590" fmla="*/ 1718321 h 6164238"/>
              <a:gd name="connsiteX2591" fmla="*/ 4905517 w 10718992"/>
              <a:gd name="connsiteY2591" fmla="*/ 1735732 h 6164238"/>
              <a:gd name="connsiteX2592" fmla="*/ 4926698 w 10718992"/>
              <a:gd name="connsiteY2592" fmla="*/ 1756437 h 6164238"/>
              <a:gd name="connsiteX2593" fmla="*/ 5052372 w 10718992"/>
              <a:gd name="connsiteY2593" fmla="*/ 1709380 h 6164238"/>
              <a:gd name="connsiteX2594" fmla="*/ 5051430 w 10718992"/>
              <a:gd name="connsiteY2594" fmla="*/ 1708439 h 6164238"/>
              <a:gd name="connsiteX2595" fmla="*/ 4987888 w 10718992"/>
              <a:gd name="connsiteY2595" fmla="*/ 1723497 h 6164238"/>
              <a:gd name="connsiteX2596" fmla="*/ 4931876 w 10718992"/>
              <a:gd name="connsiteY2596" fmla="*/ 1716909 h 6164238"/>
              <a:gd name="connsiteX2597" fmla="*/ 4920109 w 10718992"/>
              <a:gd name="connsiteY2597" fmla="*/ 1718321 h 6164238"/>
              <a:gd name="connsiteX2598" fmla="*/ 4767606 w 10718992"/>
              <a:gd name="connsiteY2598" fmla="*/ 1658559 h 6164238"/>
              <a:gd name="connsiteX2599" fmla="*/ 4852800 w 10718992"/>
              <a:gd name="connsiteY2599" fmla="*/ 1606326 h 6164238"/>
              <a:gd name="connsiteX2600" fmla="*/ 4847152 w 10718992"/>
              <a:gd name="connsiteY2600" fmla="*/ 1599267 h 6164238"/>
              <a:gd name="connsiteX2601" fmla="*/ 4853271 w 10718992"/>
              <a:gd name="connsiteY2601" fmla="*/ 1590797 h 6164238"/>
              <a:gd name="connsiteX2602" fmla="*/ 4784550 w 10718992"/>
              <a:gd name="connsiteY2602" fmla="*/ 1531976 h 6164238"/>
              <a:gd name="connsiteX2603" fmla="*/ 4784080 w 10718992"/>
              <a:gd name="connsiteY2603" fmla="*/ 1531506 h 6164238"/>
              <a:gd name="connsiteX2604" fmla="*/ 4782667 w 10718992"/>
              <a:gd name="connsiteY2604" fmla="*/ 1531506 h 6164238"/>
              <a:gd name="connsiteX2605" fmla="*/ 4788316 w 10718992"/>
              <a:gd name="connsiteY2605" fmla="*/ 1596444 h 6164238"/>
              <a:gd name="connsiteX2606" fmla="*/ 4764782 w 10718992"/>
              <a:gd name="connsiteY2606" fmla="*/ 1626090 h 6164238"/>
              <a:gd name="connsiteX2607" fmla="*/ 4767606 w 10718992"/>
              <a:gd name="connsiteY2607" fmla="*/ 1658559 h 6164238"/>
              <a:gd name="connsiteX2608" fmla="*/ 4366579 w 10718992"/>
              <a:gd name="connsiteY2608" fmla="*/ 1208226 h 6164238"/>
              <a:gd name="connsiteX2609" fmla="*/ 4277619 w 10718992"/>
              <a:gd name="connsiteY2609" fmla="*/ 1163522 h 6164238"/>
              <a:gd name="connsiteX2610" fmla="*/ 4341162 w 10718992"/>
              <a:gd name="connsiteY2610" fmla="*/ 1243989 h 6164238"/>
              <a:gd name="connsiteX2611" fmla="*/ 4366579 w 10718992"/>
              <a:gd name="connsiteY2611" fmla="*/ 1246342 h 6164238"/>
              <a:gd name="connsiteX2612" fmla="*/ 4366579 w 10718992"/>
              <a:gd name="connsiteY2612" fmla="*/ 1208226 h 6164238"/>
              <a:gd name="connsiteX2613" fmla="*/ 4366579 w 10718992"/>
              <a:gd name="connsiteY2613" fmla="*/ 1192227 h 6164238"/>
              <a:gd name="connsiteX2614" fmla="*/ 4366579 w 10718992"/>
              <a:gd name="connsiteY2614" fmla="*/ 1130583 h 6164238"/>
              <a:gd name="connsiteX2615" fmla="*/ 4365637 w 10718992"/>
              <a:gd name="connsiteY2615" fmla="*/ 1130583 h 6164238"/>
              <a:gd name="connsiteX2616" fmla="*/ 4366579 w 10718992"/>
              <a:gd name="connsiteY2616" fmla="*/ 1129171 h 6164238"/>
              <a:gd name="connsiteX2617" fmla="*/ 4366579 w 10718992"/>
              <a:gd name="connsiteY2617" fmla="*/ 1090114 h 6164238"/>
              <a:gd name="connsiteX2618" fmla="*/ 4255967 w 10718992"/>
              <a:gd name="connsiteY2618" fmla="*/ 1049175 h 6164238"/>
              <a:gd name="connsiteX2619" fmla="*/ 4229138 w 10718992"/>
              <a:gd name="connsiteY2619" fmla="*/ 1055762 h 6164238"/>
              <a:gd name="connsiteX2620" fmla="*/ 4190070 w 10718992"/>
              <a:gd name="connsiteY2620" fmla="*/ 1062351 h 6164238"/>
              <a:gd name="connsiteX2621" fmla="*/ 4256438 w 10718992"/>
              <a:gd name="connsiteY2621" fmla="*/ 1137641 h 6164238"/>
              <a:gd name="connsiteX2622" fmla="*/ 4366579 w 10718992"/>
              <a:gd name="connsiteY2622" fmla="*/ 1192227 h 6164238"/>
              <a:gd name="connsiteX2623" fmla="*/ 2951688 w 10718992"/>
              <a:gd name="connsiteY2623" fmla="*/ 1613384 h 6164238"/>
              <a:gd name="connsiteX2624" fmla="*/ 2800598 w 10718992"/>
              <a:gd name="connsiteY2624" fmla="*/ 1712674 h 6164238"/>
              <a:gd name="connsiteX2625" fmla="*/ 2801539 w 10718992"/>
              <a:gd name="connsiteY2625" fmla="*/ 1724438 h 6164238"/>
              <a:gd name="connsiteX2626" fmla="*/ 2990285 w 10718992"/>
              <a:gd name="connsiteY2626" fmla="*/ 1671264 h 6164238"/>
              <a:gd name="connsiteX2627" fmla="*/ 3000170 w 10718992"/>
              <a:gd name="connsiteY2627" fmla="*/ 1656206 h 6164238"/>
              <a:gd name="connsiteX2628" fmla="*/ 2974282 w 10718992"/>
              <a:gd name="connsiteY2628" fmla="*/ 1643030 h 6164238"/>
              <a:gd name="connsiteX2629" fmla="*/ 2965809 w 10718992"/>
              <a:gd name="connsiteY2629" fmla="*/ 1621384 h 6164238"/>
              <a:gd name="connsiteX2630" fmla="*/ 2951688 w 10718992"/>
              <a:gd name="connsiteY2630" fmla="*/ 1613384 h 6164238"/>
              <a:gd name="connsiteX2631" fmla="*/ 3018997 w 10718992"/>
              <a:gd name="connsiteY2631" fmla="*/ 1690087 h 6164238"/>
              <a:gd name="connsiteX2632" fmla="*/ 3012878 w 10718992"/>
              <a:gd name="connsiteY2632" fmla="*/ 1690087 h 6164238"/>
              <a:gd name="connsiteX2633" fmla="*/ 2965339 w 10718992"/>
              <a:gd name="connsiteY2633" fmla="*/ 1755025 h 6164238"/>
              <a:gd name="connsiteX2634" fmla="*/ 2975694 w 10718992"/>
              <a:gd name="connsiteY2634" fmla="*/ 1754084 h 6164238"/>
              <a:gd name="connsiteX2635" fmla="*/ 2987461 w 10718992"/>
              <a:gd name="connsiteY2635" fmla="*/ 1747026 h 6164238"/>
              <a:gd name="connsiteX2636" fmla="*/ 2991697 w 10718992"/>
              <a:gd name="connsiteY2636" fmla="*/ 1745614 h 6164238"/>
              <a:gd name="connsiteX2637" fmla="*/ 3018997 w 10718992"/>
              <a:gd name="connsiteY2637" fmla="*/ 1690087 h 6164238"/>
              <a:gd name="connsiteX2638" fmla="*/ 2715874 w 10718992"/>
              <a:gd name="connsiteY2638" fmla="*/ 2010072 h 6164238"/>
              <a:gd name="connsiteX2639" fmla="*/ 2716344 w 10718992"/>
              <a:gd name="connsiteY2639" fmla="*/ 1925841 h 6164238"/>
              <a:gd name="connsiteX2640" fmla="*/ 2593965 w 10718992"/>
              <a:gd name="connsiteY2640" fmla="*/ 2023719 h 6164238"/>
              <a:gd name="connsiteX2641" fmla="*/ 2706460 w 10718992"/>
              <a:gd name="connsiteY2641" fmla="*/ 2017131 h 6164238"/>
              <a:gd name="connsiteX2642" fmla="*/ 2710696 w 10718992"/>
              <a:gd name="connsiteY2642" fmla="*/ 2014308 h 6164238"/>
              <a:gd name="connsiteX2643" fmla="*/ 2715874 w 10718992"/>
              <a:gd name="connsiteY2643" fmla="*/ 2010072 h 6164238"/>
              <a:gd name="connsiteX2644" fmla="*/ 2528069 w 10718992"/>
              <a:gd name="connsiteY2644" fmla="*/ 2140420 h 6164238"/>
              <a:gd name="connsiteX2645" fmla="*/ 2516772 w 10718992"/>
              <a:gd name="connsiteY2645" fmla="*/ 2091481 h 6164238"/>
              <a:gd name="connsiteX2646" fmla="*/ 2512065 w 10718992"/>
              <a:gd name="connsiteY2646" fmla="*/ 2091951 h 6164238"/>
              <a:gd name="connsiteX2647" fmla="*/ 2469233 w 10718992"/>
              <a:gd name="connsiteY2647" fmla="*/ 2128655 h 6164238"/>
              <a:gd name="connsiteX2648" fmla="*/ 2513477 w 10718992"/>
              <a:gd name="connsiteY2648" fmla="*/ 2149361 h 6164238"/>
              <a:gd name="connsiteX2649" fmla="*/ 2528069 w 10718992"/>
              <a:gd name="connsiteY2649" fmla="*/ 2140420 h 6164238"/>
              <a:gd name="connsiteX2650" fmla="*/ 2528069 w 10718992"/>
              <a:gd name="connsiteY2650" fmla="*/ 2140420 h 6164238"/>
              <a:gd name="connsiteX2651" fmla="*/ 2366623 w 10718992"/>
              <a:gd name="connsiteY2651" fmla="*/ 2207711 h 6164238"/>
              <a:gd name="connsiteX2652" fmla="*/ 2452288 w 10718992"/>
              <a:gd name="connsiteY2652" fmla="*/ 2131479 h 6164238"/>
              <a:gd name="connsiteX2653" fmla="*/ 2416516 w 10718992"/>
              <a:gd name="connsiteY2653" fmla="*/ 2115480 h 6164238"/>
              <a:gd name="connsiteX2654" fmla="*/ 2357209 w 10718992"/>
              <a:gd name="connsiteY2654" fmla="*/ 2201593 h 6164238"/>
              <a:gd name="connsiteX2655" fmla="*/ 2366623 w 10718992"/>
              <a:gd name="connsiteY2655" fmla="*/ 2207711 h 6164238"/>
              <a:gd name="connsiteX2656" fmla="*/ 2349678 w 10718992"/>
              <a:gd name="connsiteY2656" fmla="*/ 2213358 h 6164238"/>
              <a:gd name="connsiteX2657" fmla="*/ 2333674 w 10718992"/>
              <a:gd name="connsiteY2657" fmla="*/ 2237827 h 6164238"/>
              <a:gd name="connsiteX2658" fmla="*/ 2355797 w 10718992"/>
              <a:gd name="connsiteY2658" fmla="*/ 2217593 h 6164238"/>
              <a:gd name="connsiteX2659" fmla="*/ 2349678 w 10718992"/>
              <a:gd name="connsiteY2659" fmla="*/ 2213358 h 6164238"/>
              <a:gd name="connsiteX2660" fmla="*/ 2138339 w 10718992"/>
              <a:gd name="connsiteY2660" fmla="*/ 2346528 h 6164238"/>
              <a:gd name="connsiteX2661" fmla="*/ 2129396 w 10718992"/>
              <a:gd name="connsiteY2661" fmla="*/ 2361116 h 6164238"/>
              <a:gd name="connsiteX2662" fmla="*/ 2143987 w 10718992"/>
              <a:gd name="connsiteY2662" fmla="*/ 2360175 h 6164238"/>
              <a:gd name="connsiteX2663" fmla="*/ 2155754 w 10718992"/>
              <a:gd name="connsiteY2663" fmla="*/ 2353116 h 6164238"/>
              <a:gd name="connsiteX2664" fmla="*/ 2168463 w 10718992"/>
              <a:gd name="connsiteY2664" fmla="*/ 2319706 h 6164238"/>
              <a:gd name="connsiteX2665" fmla="*/ 2204706 w 10718992"/>
              <a:gd name="connsiteY2665" fmla="*/ 2292884 h 6164238"/>
              <a:gd name="connsiteX2666" fmla="*/ 2211766 w 10718992"/>
              <a:gd name="connsiteY2666" fmla="*/ 2282531 h 6164238"/>
              <a:gd name="connsiteX2667" fmla="*/ 2181171 w 10718992"/>
              <a:gd name="connsiteY2667" fmla="*/ 2284413 h 6164238"/>
              <a:gd name="connsiteX2668" fmla="*/ 2167051 w 10718992"/>
              <a:gd name="connsiteY2668" fmla="*/ 2292413 h 6164238"/>
              <a:gd name="connsiteX2669" fmla="*/ 2111509 w 10718992"/>
              <a:gd name="connsiteY2669" fmla="*/ 2323941 h 6164238"/>
              <a:gd name="connsiteX2670" fmla="*/ 2099742 w 10718992"/>
              <a:gd name="connsiteY2670" fmla="*/ 2330529 h 6164238"/>
              <a:gd name="connsiteX2671" fmla="*/ 2035258 w 10718992"/>
              <a:gd name="connsiteY2671" fmla="*/ 2380880 h 6164238"/>
              <a:gd name="connsiteX2672" fmla="*/ 1966537 w 10718992"/>
              <a:gd name="connsiteY2672" fmla="*/ 2505580 h 6164238"/>
              <a:gd name="connsiteX2673" fmla="*/ 1987248 w 10718992"/>
              <a:gd name="connsiteY2673" fmla="*/ 2487228 h 6164238"/>
              <a:gd name="connsiteX2674" fmla="*/ 2002310 w 10718992"/>
              <a:gd name="connsiteY2674" fmla="*/ 2479699 h 6164238"/>
              <a:gd name="connsiteX2675" fmla="*/ 2005134 w 10718992"/>
              <a:gd name="connsiteY2675" fmla="*/ 2468405 h 6164238"/>
              <a:gd name="connsiteX2676" fmla="*/ 2004192 w 10718992"/>
              <a:gd name="connsiteY2676" fmla="*/ 2451935 h 6164238"/>
              <a:gd name="connsiteX2677" fmla="*/ 2015489 w 10718992"/>
              <a:gd name="connsiteY2677" fmla="*/ 2416643 h 6164238"/>
              <a:gd name="connsiteX2678" fmla="*/ 2035728 w 10718992"/>
              <a:gd name="connsiteY2678" fmla="*/ 2386526 h 6164238"/>
              <a:gd name="connsiteX2679" fmla="*/ 2069618 w 10718992"/>
              <a:gd name="connsiteY2679" fmla="*/ 2359704 h 6164238"/>
              <a:gd name="connsiteX2680" fmla="*/ 2127042 w 10718992"/>
              <a:gd name="connsiteY2680" fmla="*/ 2325352 h 6164238"/>
              <a:gd name="connsiteX2681" fmla="*/ 2138339 w 10718992"/>
              <a:gd name="connsiteY2681" fmla="*/ 2346528 h 6164238"/>
              <a:gd name="connsiteX2682" fmla="*/ 601540 w 10718992"/>
              <a:gd name="connsiteY2682" fmla="*/ 3093318 h 6164238"/>
              <a:gd name="connsiteX2683" fmla="*/ 626957 w 10718992"/>
              <a:gd name="connsiteY2683" fmla="*/ 3051438 h 6164238"/>
              <a:gd name="connsiteX2684" fmla="*/ 544587 w 10718992"/>
              <a:gd name="connsiteY2684" fmla="*/ 3098965 h 6164238"/>
              <a:gd name="connsiteX2685" fmla="*/ 541763 w 10718992"/>
              <a:gd name="connsiteY2685" fmla="*/ 3103671 h 6164238"/>
              <a:gd name="connsiteX2686" fmla="*/ 568121 w 10718992"/>
              <a:gd name="connsiteY2686" fmla="*/ 3114964 h 6164238"/>
              <a:gd name="connsiteX2687" fmla="*/ 601540 w 10718992"/>
              <a:gd name="connsiteY2687" fmla="*/ 3093318 h 6164238"/>
              <a:gd name="connsiteX2688" fmla="*/ 419854 w 10718992"/>
              <a:gd name="connsiteY2688" fmla="*/ 3200137 h 6164238"/>
              <a:gd name="connsiteX2689" fmla="*/ 510226 w 10718992"/>
              <a:gd name="connsiteY2689" fmla="*/ 3113552 h 6164238"/>
              <a:gd name="connsiteX2690" fmla="*/ 520582 w 10718992"/>
              <a:gd name="connsiteY2690" fmla="*/ 3095200 h 6164238"/>
              <a:gd name="connsiteX2691" fmla="*/ 522935 w 10718992"/>
              <a:gd name="connsiteY2691" fmla="*/ 3092848 h 6164238"/>
              <a:gd name="connsiteX2692" fmla="*/ 519170 w 10718992"/>
              <a:gd name="connsiteY2692" fmla="*/ 3046732 h 6164238"/>
              <a:gd name="connsiteX2693" fmla="*/ 367608 w 10718992"/>
              <a:gd name="connsiteY2693" fmla="*/ 3225077 h 6164238"/>
              <a:gd name="connsiteX2694" fmla="*/ 419854 w 10718992"/>
              <a:gd name="connsiteY2694" fmla="*/ 3200137 h 6164238"/>
              <a:gd name="connsiteX2695" fmla="*/ 355370 w 10718992"/>
              <a:gd name="connsiteY2695" fmla="*/ 3240605 h 6164238"/>
              <a:gd name="connsiteX2696" fmla="*/ 252289 w 10718992"/>
              <a:gd name="connsiteY2696" fmla="*/ 3370011 h 6164238"/>
              <a:gd name="connsiteX2697" fmla="*/ 402439 w 10718992"/>
              <a:gd name="connsiteY2697" fmla="*/ 3217548 h 6164238"/>
              <a:gd name="connsiteX2698" fmla="*/ 355370 w 10718992"/>
              <a:gd name="connsiteY2698" fmla="*/ 3240605 h 6164238"/>
              <a:gd name="connsiteX2699" fmla="*/ 522464 w 10718992"/>
              <a:gd name="connsiteY2699" fmla="*/ 2947913 h 6164238"/>
              <a:gd name="connsiteX2700" fmla="*/ 558708 w 10718992"/>
              <a:gd name="connsiteY2700" fmla="*/ 2906503 h 6164238"/>
              <a:gd name="connsiteX2701" fmla="*/ 519170 w 10718992"/>
              <a:gd name="connsiteY2701" fmla="*/ 2897562 h 6164238"/>
              <a:gd name="connsiteX2702" fmla="*/ 522464 w 10718992"/>
              <a:gd name="connsiteY2702" fmla="*/ 2947913 h 6164238"/>
              <a:gd name="connsiteX2703" fmla="*/ 522935 w 10718992"/>
              <a:gd name="connsiteY2703" fmla="*/ 2961559 h 6164238"/>
              <a:gd name="connsiteX2704" fmla="*/ 527171 w 10718992"/>
              <a:gd name="connsiteY2704" fmla="*/ 3024145 h 6164238"/>
              <a:gd name="connsiteX2705" fmla="*/ 608600 w 10718992"/>
              <a:gd name="connsiteY2705" fmla="*/ 2934266 h 6164238"/>
              <a:gd name="connsiteX2706" fmla="*/ 614719 w 10718992"/>
              <a:gd name="connsiteY2706" fmla="*/ 2920149 h 6164238"/>
              <a:gd name="connsiteX2707" fmla="*/ 569063 w 10718992"/>
              <a:gd name="connsiteY2707" fmla="*/ 2909326 h 6164238"/>
              <a:gd name="connsiteX2708" fmla="*/ 522935 w 10718992"/>
              <a:gd name="connsiteY2708" fmla="*/ 2961559 h 6164238"/>
              <a:gd name="connsiteX2709" fmla="*/ 1048224 w 10718992"/>
              <a:gd name="connsiteY2709" fmla="*/ 2484404 h 6164238"/>
              <a:gd name="connsiteX2710" fmla="*/ 1053872 w 10718992"/>
              <a:gd name="connsiteY2710" fmla="*/ 2497109 h 6164238"/>
              <a:gd name="connsiteX2711" fmla="*/ 1077877 w 10718992"/>
              <a:gd name="connsiteY2711" fmla="*/ 2476405 h 6164238"/>
              <a:gd name="connsiteX2712" fmla="*/ 1059520 w 10718992"/>
              <a:gd name="connsiteY2712" fmla="*/ 2474052 h 6164238"/>
              <a:gd name="connsiteX2713" fmla="*/ 1049165 w 10718992"/>
              <a:gd name="connsiteY2713" fmla="*/ 2483934 h 6164238"/>
              <a:gd name="connsiteX2714" fmla="*/ 1048224 w 10718992"/>
              <a:gd name="connsiteY2714" fmla="*/ 2484404 h 6164238"/>
              <a:gd name="connsiteX2715" fmla="*/ 1058108 w 10718992"/>
              <a:gd name="connsiteY2715" fmla="*/ 2506050 h 6164238"/>
              <a:gd name="connsiteX2716" fmla="*/ 1093881 w 10718992"/>
              <a:gd name="connsiteY2716" fmla="*/ 2583223 h 6164238"/>
              <a:gd name="connsiteX2717" fmla="*/ 1105177 w 10718992"/>
              <a:gd name="connsiteY2717" fmla="*/ 2578988 h 6164238"/>
              <a:gd name="connsiteX2718" fmla="*/ 1187077 w 10718992"/>
              <a:gd name="connsiteY2718" fmla="*/ 2491463 h 6164238"/>
              <a:gd name="connsiteX2719" fmla="*/ 1091056 w 10718992"/>
              <a:gd name="connsiteY2719" fmla="*/ 2478287 h 6164238"/>
              <a:gd name="connsiteX2720" fmla="*/ 1058108 w 10718992"/>
              <a:gd name="connsiteY2720" fmla="*/ 2506050 h 6164238"/>
              <a:gd name="connsiteX2721" fmla="*/ 1448309 w 10718992"/>
              <a:gd name="connsiteY2721" fmla="*/ 2249121 h 6164238"/>
              <a:gd name="connsiteX2722" fmla="*/ 1435600 w 10718992"/>
              <a:gd name="connsiteY2722" fmla="*/ 2263708 h 6164238"/>
              <a:gd name="connsiteX2723" fmla="*/ 1440778 w 10718992"/>
              <a:gd name="connsiteY2723" fmla="*/ 2351704 h 6164238"/>
              <a:gd name="connsiteX2724" fmla="*/ 1550919 w 10718992"/>
              <a:gd name="connsiteY2724" fmla="*/ 2282531 h 6164238"/>
              <a:gd name="connsiteX2725" fmla="*/ 1564569 w 10718992"/>
              <a:gd name="connsiteY2725" fmla="*/ 2266061 h 6164238"/>
              <a:gd name="connsiteX2726" fmla="*/ 1573042 w 10718992"/>
              <a:gd name="connsiteY2726" fmla="*/ 2261355 h 6164238"/>
              <a:gd name="connsiteX2727" fmla="*/ 1633290 w 10718992"/>
              <a:gd name="connsiteY2727" fmla="*/ 2147949 h 6164238"/>
              <a:gd name="connsiteX2728" fmla="*/ 1626700 w 10718992"/>
              <a:gd name="connsiteY2728" fmla="*/ 2146537 h 6164238"/>
              <a:gd name="connsiteX2729" fmla="*/ 1448309 w 10718992"/>
              <a:gd name="connsiteY2729" fmla="*/ 2249121 h 6164238"/>
              <a:gd name="connsiteX2730" fmla="*/ 1738724 w 10718992"/>
              <a:gd name="connsiteY2730" fmla="*/ 1991721 h 6164238"/>
              <a:gd name="connsiteX2731" fmla="*/ 1751432 w 10718992"/>
              <a:gd name="connsiteY2731" fmla="*/ 1998308 h 6164238"/>
              <a:gd name="connsiteX2732" fmla="*/ 1747667 w 10718992"/>
              <a:gd name="connsiteY2732" fmla="*/ 2020425 h 6164238"/>
              <a:gd name="connsiteX2733" fmla="*/ 1823919 w 10718992"/>
              <a:gd name="connsiteY2733" fmla="*/ 2032189 h 6164238"/>
              <a:gd name="connsiteX2734" fmla="*/ 1949592 w 10718992"/>
              <a:gd name="connsiteY2734" fmla="*/ 1970545 h 6164238"/>
              <a:gd name="connsiteX2735" fmla="*/ 1963713 w 10718992"/>
              <a:gd name="connsiteY2735" fmla="*/ 1956428 h 6164238"/>
              <a:gd name="connsiteX2736" fmla="*/ 1969361 w 10718992"/>
              <a:gd name="connsiteY2736" fmla="*/ 1953604 h 6164238"/>
              <a:gd name="connsiteX2737" fmla="*/ 1991954 w 10718992"/>
              <a:gd name="connsiteY2737" fmla="*/ 1893372 h 6164238"/>
              <a:gd name="connsiteX2738" fmla="*/ 1973127 w 10718992"/>
              <a:gd name="connsiteY2738" fmla="*/ 1858550 h 6164238"/>
              <a:gd name="connsiteX2739" fmla="*/ 1943944 w 10718992"/>
              <a:gd name="connsiteY2739" fmla="*/ 1880196 h 6164238"/>
              <a:gd name="connsiteX2740" fmla="*/ 1855455 w 10718992"/>
              <a:gd name="connsiteY2740" fmla="*/ 1914077 h 6164238"/>
              <a:gd name="connsiteX2741" fmla="*/ 1744843 w 10718992"/>
              <a:gd name="connsiteY2741" fmla="*/ 1981838 h 6164238"/>
              <a:gd name="connsiteX2742" fmla="*/ 1738724 w 10718992"/>
              <a:gd name="connsiteY2742" fmla="*/ 1991721 h 6164238"/>
              <a:gd name="connsiteX2743" fmla="*/ 1855455 w 10718992"/>
              <a:gd name="connsiteY2743" fmla="*/ 1899960 h 6164238"/>
              <a:gd name="connsiteX2744" fmla="*/ 1938767 w 10718992"/>
              <a:gd name="connsiteY2744" fmla="*/ 1867961 h 6164238"/>
              <a:gd name="connsiteX2745" fmla="*/ 1967949 w 10718992"/>
              <a:gd name="connsiteY2745" fmla="*/ 1845845 h 6164238"/>
              <a:gd name="connsiteX2746" fmla="*/ 1962301 w 10718992"/>
              <a:gd name="connsiteY2746" fmla="*/ 1829375 h 6164238"/>
              <a:gd name="connsiteX2747" fmla="*/ 1948651 w 10718992"/>
              <a:gd name="connsiteY2747" fmla="*/ 1840668 h 6164238"/>
              <a:gd name="connsiteX2748" fmla="*/ 1884167 w 10718992"/>
              <a:gd name="connsiteY2748" fmla="*/ 1883490 h 6164238"/>
              <a:gd name="connsiteX2749" fmla="*/ 1792853 w 10718992"/>
              <a:gd name="connsiteY2749" fmla="*/ 1929606 h 6164238"/>
              <a:gd name="connsiteX2750" fmla="*/ 1770731 w 10718992"/>
              <a:gd name="connsiteY2750" fmla="*/ 1949369 h 6164238"/>
              <a:gd name="connsiteX2751" fmla="*/ 1755669 w 10718992"/>
              <a:gd name="connsiteY2751" fmla="*/ 1960192 h 6164238"/>
              <a:gd name="connsiteX2752" fmla="*/ 1855455 w 10718992"/>
              <a:gd name="connsiteY2752" fmla="*/ 1899960 h 6164238"/>
              <a:gd name="connsiteX2753" fmla="*/ 2312493 w 10718992"/>
              <a:gd name="connsiteY2753" fmla="*/ 1643971 h 6164238"/>
              <a:gd name="connsiteX2754" fmla="*/ 2288017 w 10718992"/>
              <a:gd name="connsiteY2754" fmla="*/ 1649618 h 6164238"/>
              <a:gd name="connsiteX2755" fmla="*/ 2250833 w 10718992"/>
              <a:gd name="connsiteY2755" fmla="*/ 1694793 h 6164238"/>
              <a:gd name="connsiteX2756" fmla="*/ 2254128 w 10718992"/>
              <a:gd name="connsiteY2756" fmla="*/ 1697616 h 6164238"/>
              <a:gd name="connsiteX2757" fmla="*/ 2251304 w 10718992"/>
              <a:gd name="connsiteY2757" fmla="*/ 1707969 h 6164238"/>
              <a:gd name="connsiteX2758" fmla="*/ 2290371 w 10718992"/>
              <a:gd name="connsiteY2758" fmla="*/ 1716439 h 6164238"/>
              <a:gd name="connsiteX2759" fmla="*/ 2320025 w 10718992"/>
              <a:gd name="connsiteY2759" fmla="*/ 1712674 h 6164238"/>
              <a:gd name="connsiteX2760" fmla="*/ 2356267 w 10718992"/>
              <a:gd name="connsiteY2760" fmla="*/ 1678323 h 6164238"/>
              <a:gd name="connsiteX2761" fmla="*/ 2369447 w 10718992"/>
              <a:gd name="connsiteY2761" fmla="*/ 1661382 h 6164238"/>
              <a:gd name="connsiteX2762" fmla="*/ 2379331 w 10718992"/>
              <a:gd name="connsiteY2762" fmla="*/ 1656677 h 6164238"/>
              <a:gd name="connsiteX2763" fmla="*/ 2386392 w 10718992"/>
              <a:gd name="connsiteY2763" fmla="*/ 1650089 h 6164238"/>
              <a:gd name="connsiteX2764" fmla="*/ 2383568 w 10718992"/>
              <a:gd name="connsiteY2764" fmla="*/ 1647265 h 6164238"/>
              <a:gd name="connsiteX2765" fmla="*/ 2385450 w 10718992"/>
              <a:gd name="connsiteY2765" fmla="*/ 1642089 h 6164238"/>
              <a:gd name="connsiteX2766" fmla="*/ 2378861 w 10718992"/>
              <a:gd name="connsiteY2766" fmla="*/ 1642089 h 6164238"/>
              <a:gd name="connsiteX2767" fmla="*/ 2344971 w 10718992"/>
              <a:gd name="connsiteY2767" fmla="*/ 1658559 h 6164238"/>
              <a:gd name="connsiteX2768" fmla="*/ 2336969 w 10718992"/>
              <a:gd name="connsiteY2768" fmla="*/ 1642560 h 6164238"/>
              <a:gd name="connsiteX2769" fmla="*/ 2312493 w 10718992"/>
              <a:gd name="connsiteY2769" fmla="*/ 1643971 h 6164238"/>
              <a:gd name="connsiteX2770" fmla="*/ 2456995 w 10718992"/>
              <a:gd name="connsiteY2770" fmla="*/ 1487743 h 6164238"/>
              <a:gd name="connsiteX2771" fmla="*/ 2393922 w 10718992"/>
              <a:gd name="connsiteY2771" fmla="*/ 1544682 h 6164238"/>
              <a:gd name="connsiteX2772" fmla="*/ 2389686 w 10718992"/>
              <a:gd name="connsiteY2772" fmla="*/ 1557387 h 6164238"/>
              <a:gd name="connsiteX2773" fmla="*/ 2422635 w 10718992"/>
              <a:gd name="connsiteY2773" fmla="*/ 1556446 h 6164238"/>
              <a:gd name="connsiteX2774" fmla="*/ 2486178 w 10718992"/>
              <a:gd name="connsiteY2774" fmla="*/ 1527271 h 6164238"/>
              <a:gd name="connsiteX2775" fmla="*/ 2503593 w 10718992"/>
              <a:gd name="connsiteY2775" fmla="*/ 1507036 h 6164238"/>
              <a:gd name="connsiteX2776" fmla="*/ 2505947 w 10718992"/>
              <a:gd name="connsiteY2776" fmla="*/ 1506095 h 6164238"/>
              <a:gd name="connsiteX2777" fmla="*/ 2505476 w 10718992"/>
              <a:gd name="connsiteY2777" fmla="*/ 1505625 h 6164238"/>
              <a:gd name="connsiteX2778" fmla="*/ 2572784 w 10718992"/>
              <a:gd name="connsiteY2778" fmla="*/ 1456686 h 6164238"/>
              <a:gd name="connsiteX2779" fmla="*/ 2573726 w 10718992"/>
              <a:gd name="connsiteY2779" fmla="*/ 1453862 h 6164238"/>
              <a:gd name="connsiteX2780" fmla="*/ 2503122 w 10718992"/>
              <a:gd name="connsiteY2780" fmla="*/ 1461862 h 6164238"/>
              <a:gd name="connsiteX2781" fmla="*/ 2498886 w 10718992"/>
              <a:gd name="connsiteY2781" fmla="*/ 1463744 h 6164238"/>
              <a:gd name="connsiteX2782" fmla="*/ 2491826 w 10718992"/>
              <a:gd name="connsiteY2782" fmla="*/ 1471744 h 6164238"/>
              <a:gd name="connsiteX2783" fmla="*/ 2456995 w 10718992"/>
              <a:gd name="connsiteY2783" fmla="*/ 1487743 h 6164238"/>
              <a:gd name="connsiteX2784" fmla="*/ 2624089 w 10718992"/>
              <a:gd name="connsiteY2784" fmla="*/ 1378572 h 6164238"/>
              <a:gd name="connsiteX2785" fmla="*/ 2757294 w 10718992"/>
              <a:gd name="connsiteY2785" fmla="*/ 1323515 h 6164238"/>
              <a:gd name="connsiteX2786" fmla="*/ 2758706 w 10718992"/>
              <a:gd name="connsiteY2786" fmla="*/ 1322104 h 6164238"/>
              <a:gd name="connsiteX2787" fmla="*/ 2758236 w 10718992"/>
              <a:gd name="connsiteY2787" fmla="*/ 1313633 h 6164238"/>
              <a:gd name="connsiteX2788" fmla="*/ 2754470 w 10718992"/>
              <a:gd name="connsiteY2788" fmla="*/ 1313163 h 6164238"/>
              <a:gd name="connsiteX2789" fmla="*/ 2614205 w 10718992"/>
              <a:gd name="connsiteY2789" fmla="*/ 1366337 h 6164238"/>
              <a:gd name="connsiteX2790" fmla="*/ 2624089 w 10718992"/>
              <a:gd name="connsiteY2790" fmla="*/ 1378572 h 6164238"/>
              <a:gd name="connsiteX2791" fmla="*/ 2600555 w 10718992"/>
              <a:gd name="connsiteY2791" fmla="*/ 1371984 h 6164238"/>
              <a:gd name="connsiteX2792" fmla="*/ 2549250 w 10718992"/>
              <a:gd name="connsiteY2792" fmla="*/ 1392218 h 6164238"/>
              <a:gd name="connsiteX2793" fmla="*/ 2523362 w 10718992"/>
              <a:gd name="connsiteY2793" fmla="*/ 1391747 h 6164238"/>
              <a:gd name="connsiteX2794" fmla="*/ 2457936 w 10718992"/>
              <a:gd name="connsiteY2794" fmla="*/ 1427981 h 6164238"/>
              <a:gd name="connsiteX2795" fmla="*/ 2440991 w 10718992"/>
              <a:gd name="connsiteY2795" fmla="*/ 1435510 h 6164238"/>
              <a:gd name="connsiteX2796" fmla="*/ 2445698 w 10718992"/>
              <a:gd name="connsiteY2796" fmla="*/ 1445863 h 6164238"/>
              <a:gd name="connsiteX2797" fmla="*/ 2502652 w 10718992"/>
              <a:gd name="connsiteY2797" fmla="*/ 1425628 h 6164238"/>
              <a:gd name="connsiteX2798" fmla="*/ 2553957 w 10718992"/>
              <a:gd name="connsiteY2798" fmla="*/ 1409159 h 6164238"/>
              <a:gd name="connsiteX2799" fmla="*/ 2610910 w 10718992"/>
              <a:gd name="connsiteY2799" fmla="*/ 1384689 h 6164238"/>
              <a:gd name="connsiteX2800" fmla="*/ 2600555 w 10718992"/>
              <a:gd name="connsiteY2800" fmla="*/ 1371984 h 6164238"/>
              <a:gd name="connsiteX2801" fmla="*/ 3224217 w 10718992"/>
              <a:gd name="connsiteY2801" fmla="*/ 1020941 h 6164238"/>
              <a:gd name="connsiteX2802" fmla="*/ 3180443 w 10718992"/>
              <a:gd name="connsiteY2802" fmla="*/ 1042587 h 6164238"/>
              <a:gd name="connsiteX2803" fmla="*/ 3262343 w 10718992"/>
              <a:gd name="connsiteY2803" fmla="*/ 1031764 h 6164238"/>
              <a:gd name="connsiteX2804" fmla="*/ 3256224 w 10718992"/>
              <a:gd name="connsiteY2804" fmla="*/ 1011059 h 6164238"/>
              <a:gd name="connsiteX2805" fmla="*/ 3235985 w 10718992"/>
              <a:gd name="connsiteY2805" fmla="*/ 1017647 h 6164238"/>
              <a:gd name="connsiteX2806" fmla="*/ 3224217 w 10718992"/>
              <a:gd name="connsiteY2806" fmla="*/ 1020941 h 6164238"/>
              <a:gd name="connsiteX2807" fmla="*/ 4624046 w 10718992"/>
              <a:gd name="connsiteY2807" fmla="*/ 821891 h 6164238"/>
              <a:gd name="connsiteX2808" fmla="*/ 4647580 w 10718992"/>
              <a:gd name="connsiteY2808" fmla="*/ 839302 h 6164238"/>
              <a:gd name="connsiteX2809" fmla="*/ 4601923 w 10718992"/>
              <a:gd name="connsiteY2809" fmla="*/ 867536 h 6164238"/>
              <a:gd name="connsiteX2810" fmla="*/ 4632518 w 10718992"/>
              <a:gd name="connsiteY2810" fmla="*/ 941885 h 6164238"/>
              <a:gd name="connsiteX2811" fmla="*/ 4748778 w 10718992"/>
              <a:gd name="connsiteY2811" fmla="*/ 788010 h 6164238"/>
              <a:gd name="connsiteX2812" fmla="*/ 4759604 w 10718992"/>
              <a:gd name="connsiteY2812" fmla="*/ 775305 h 6164238"/>
              <a:gd name="connsiteX2813" fmla="*/ 4697473 w 10718992"/>
              <a:gd name="connsiteY2813" fmla="*/ 780010 h 6164238"/>
              <a:gd name="connsiteX2814" fmla="*/ 4654640 w 10718992"/>
              <a:gd name="connsiteY2814" fmla="*/ 794127 h 6164238"/>
              <a:gd name="connsiteX2815" fmla="*/ 4622633 w 10718992"/>
              <a:gd name="connsiteY2815" fmla="*/ 812950 h 6164238"/>
              <a:gd name="connsiteX2816" fmla="*/ 4624046 w 10718992"/>
              <a:gd name="connsiteY2816" fmla="*/ 821891 h 6164238"/>
              <a:gd name="connsiteX2817" fmla="*/ 4679116 w 10718992"/>
              <a:gd name="connsiteY2817" fmla="*/ 1065174 h 6164238"/>
              <a:gd name="connsiteX2818" fmla="*/ 4687589 w 10718992"/>
              <a:gd name="connsiteY2818" fmla="*/ 1060468 h 6164238"/>
              <a:gd name="connsiteX2819" fmla="*/ 4676292 w 10718992"/>
              <a:gd name="connsiteY2819" fmla="*/ 1051528 h 6164238"/>
              <a:gd name="connsiteX2820" fmla="*/ 4673938 w 10718992"/>
              <a:gd name="connsiteY2820" fmla="*/ 1051528 h 6164238"/>
              <a:gd name="connsiteX2821" fmla="*/ 4679116 w 10718992"/>
              <a:gd name="connsiteY2821" fmla="*/ 1065174 h 6164238"/>
              <a:gd name="connsiteX2822" fmla="*/ 4679116 w 10718992"/>
              <a:gd name="connsiteY2822" fmla="*/ 1065174 h 6164238"/>
              <a:gd name="connsiteX2823" fmla="*/ 4658877 w 10718992"/>
              <a:gd name="connsiteY2823" fmla="*/ 1051057 h 6164238"/>
              <a:gd name="connsiteX2824" fmla="*/ 4631576 w 10718992"/>
              <a:gd name="connsiteY2824" fmla="*/ 1049645 h 6164238"/>
              <a:gd name="connsiteX2825" fmla="*/ 4586390 w 10718992"/>
              <a:gd name="connsiteY2825" fmla="*/ 1054351 h 6164238"/>
              <a:gd name="connsiteX2826" fmla="*/ 4577447 w 10718992"/>
              <a:gd name="connsiteY2826" fmla="*/ 1055762 h 6164238"/>
              <a:gd name="connsiteX2827" fmla="*/ 4555796 w 10718992"/>
              <a:gd name="connsiteY2827" fmla="*/ 1094349 h 6164238"/>
              <a:gd name="connsiteX2828" fmla="*/ 4586390 w 10718992"/>
              <a:gd name="connsiteY2828" fmla="*/ 1091055 h 6164238"/>
              <a:gd name="connsiteX2829" fmla="*/ 4631106 w 10718992"/>
              <a:gd name="connsiteY2829" fmla="*/ 1081173 h 6164238"/>
              <a:gd name="connsiteX2830" fmla="*/ 4665466 w 10718992"/>
              <a:gd name="connsiteY2830" fmla="*/ 1069879 h 6164238"/>
              <a:gd name="connsiteX2831" fmla="*/ 4658877 w 10718992"/>
              <a:gd name="connsiteY2831" fmla="*/ 1051057 h 6164238"/>
              <a:gd name="connsiteX2832" fmla="*/ 4442360 w 10718992"/>
              <a:gd name="connsiteY2832" fmla="*/ 1110819 h 6164238"/>
              <a:gd name="connsiteX2833" fmla="*/ 4485192 w 10718992"/>
              <a:gd name="connsiteY2833" fmla="*/ 1113642 h 6164238"/>
              <a:gd name="connsiteX2834" fmla="*/ 4507315 w 10718992"/>
              <a:gd name="connsiteY2834" fmla="*/ 1110819 h 6164238"/>
              <a:gd name="connsiteX2835" fmla="*/ 4547794 w 10718992"/>
              <a:gd name="connsiteY2835" fmla="*/ 1094819 h 6164238"/>
              <a:gd name="connsiteX2836" fmla="*/ 4541675 w 10718992"/>
              <a:gd name="connsiteY2836" fmla="*/ 1091526 h 6164238"/>
              <a:gd name="connsiteX2837" fmla="*/ 4560032 w 10718992"/>
              <a:gd name="connsiteY2837" fmla="*/ 1058115 h 6164238"/>
              <a:gd name="connsiteX2838" fmla="*/ 4495077 w 10718992"/>
              <a:gd name="connsiteY2838" fmla="*/ 1068468 h 6164238"/>
              <a:gd name="connsiteX2839" fmla="*/ 4414119 w 10718992"/>
              <a:gd name="connsiteY2839" fmla="*/ 1091055 h 6164238"/>
              <a:gd name="connsiteX2840" fmla="*/ 4406116 w 10718992"/>
              <a:gd name="connsiteY2840" fmla="*/ 1104231 h 6164238"/>
              <a:gd name="connsiteX2841" fmla="*/ 4413177 w 10718992"/>
              <a:gd name="connsiteY2841" fmla="*/ 1107525 h 6164238"/>
              <a:gd name="connsiteX2842" fmla="*/ 4427297 w 10718992"/>
              <a:gd name="connsiteY2842" fmla="*/ 1104702 h 6164238"/>
              <a:gd name="connsiteX2843" fmla="*/ 4442360 w 10718992"/>
              <a:gd name="connsiteY2843" fmla="*/ 1110819 h 6164238"/>
              <a:gd name="connsiteX2844" fmla="*/ 4402822 w 10718992"/>
              <a:gd name="connsiteY2844" fmla="*/ 1110348 h 6164238"/>
              <a:gd name="connsiteX2845" fmla="*/ 4407529 w 10718992"/>
              <a:gd name="connsiteY2845" fmla="*/ 1109407 h 6164238"/>
              <a:gd name="connsiteX2846" fmla="*/ 4404234 w 10718992"/>
              <a:gd name="connsiteY2846" fmla="*/ 1107996 h 6164238"/>
              <a:gd name="connsiteX2847" fmla="*/ 4402822 w 10718992"/>
              <a:gd name="connsiteY2847" fmla="*/ 1110348 h 6164238"/>
              <a:gd name="connsiteX2848" fmla="*/ 4654170 w 10718992"/>
              <a:gd name="connsiteY2848" fmla="*/ 1037410 h 6164238"/>
              <a:gd name="connsiteX2849" fmla="*/ 4629694 w 10718992"/>
              <a:gd name="connsiteY2849" fmla="*/ 972002 h 6164238"/>
              <a:gd name="connsiteX2850" fmla="*/ 4586390 w 10718992"/>
              <a:gd name="connsiteY2850" fmla="*/ 1041175 h 6164238"/>
              <a:gd name="connsiteX2851" fmla="*/ 4634400 w 10718992"/>
              <a:gd name="connsiteY2851" fmla="*/ 1036469 h 6164238"/>
              <a:gd name="connsiteX2852" fmla="*/ 4654170 w 10718992"/>
              <a:gd name="connsiteY2852" fmla="*/ 1037410 h 6164238"/>
              <a:gd name="connsiteX2853" fmla="*/ 4623104 w 10718992"/>
              <a:gd name="connsiteY2853" fmla="*/ 956002 h 6164238"/>
              <a:gd name="connsiteX2854" fmla="*/ 4587332 w 10718992"/>
              <a:gd name="connsiteY2854" fmla="*/ 868477 h 6164238"/>
              <a:gd name="connsiteX2855" fmla="*/ 4539322 w 10718992"/>
              <a:gd name="connsiteY2855" fmla="*/ 897652 h 6164238"/>
              <a:gd name="connsiteX2856" fmla="*/ 4415530 w 10718992"/>
              <a:gd name="connsiteY2856" fmla="*/ 927768 h 6164238"/>
              <a:gd name="connsiteX2857" fmla="*/ 4406587 w 10718992"/>
              <a:gd name="connsiteY2857" fmla="*/ 933415 h 6164238"/>
              <a:gd name="connsiteX2858" fmla="*/ 4411765 w 10718992"/>
              <a:gd name="connsiteY2858" fmla="*/ 934827 h 6164238"/>
              <a:gd name="connsiteX2859" fmla="*/ 4467777 w 10718992"/>
              <a:gd name="connsiteY2859" fmla="*/ 941885 h 6164238"/>
              <a:gd name="connsiteX2860" fmla="*/ 4488016 w 10718992"/>
              <a:gd name="connsiteY2860" fmla="*/ 964473 h 6164238"/>
              <a:gd name="connsiteX2861" fmla="*/ 4435770 w 10718992"/>
              <a:gd name="connsiteY2861" fmla="*/ 983295 h 6164238"/>
              <a:gd name="connsiteX2862" fmla="*/ 4413647 w 10718992"/>
              <a:gd name="connsiteY2862" fmla="*/ 997412 h 6164238"/>
              <a:gd name="connsiteX2863" fmla="*/ 4428710 w 10718992"/>
              <a:gd name="connsiteY2863" fmla="*/ 1013882 h 6164238"/>
              <a:gd name="connsiteX2864" fmla="*/ 4380229 w 10718992"/>
              <a:gd name="connsiteY2864" fmla="*/ 1020470 h 6164238"/>
              <a:gd name="connsiteX2865" fmla="*/ 4380229 w 10718992"/>
              <a:gd name="connsiteY2865" fmla="*/ 1091996 h 6164238"/>
              <a:gd name="connsiteX2866" fmla="*/ 4385877 w 10718992"/>
              <a:gd name="connsiteY2866" fmla="*/ 1094819 h 6164238"/>
              <a:gd name="connsiteX2867" fmla="*/ 4392466 w 10718992"/>
              <a:gd name="connsiteY2867" fmla="*/ 1083526 h 6164238"/>
              <a:gd name="connsiteX2868" fmla="*/ 4488016 w 10718992"/>
              <a:gd name="connsiteY2868" fmla="*/ 1056704 h 6164238"/>
              <a:gd name="connsiteX2869" fmla="*/ 4568033 w 10718992"/>
              <a:gd name="connsiteY2869" fmla="*/ 1043528 h 6164238"/>
              <a:gd name="connsiteX2870" fmla="*/ 4623104 w 10718992"/>
              <a:gd name="connsiteY2870" fmla="*/ 956002 h 6164238"/>
              <a:gd name="connsiteX2871" fmla="*/ 4380229 w 10718992"/>
              <a:gd name="connsiteY2871" fmla="*/ 1096702 h 6164238"/>
              <a:gd name="connsiteX2872" fmla="*/ 4380229 w 10718992"/>
              <a:gd name="connsiteY2872" fmla="*/ 1105172 h 6164238"/>
              <a:gd name="connsiteX2873" fmla="*/ 4383994 w 10718992"/>
              <a:gd name="connsiteY2873" fmla="*/ 1098584 h 6164238"/>
              <a:gd name="connsiteX2874" fmla="*/ 4380229 w 10718992"/>
              <a:gd name="connsiteY2874" fmla="*/ 1096702 h 6164238"/>
              <a:gd name="connsiteX2875" fmla="*/ 3616301 w 10718992"/>
              <a:gd name="connsiteY2875" fmla="*/ 1280693 h 6164238"/>
              <a:gd name="connsiteX2876" fmla="*/ 3695847 w 10718992"/>
              <a:gd name="connsiteY2876" fmla="*/ 1258577 h 6164238"/>
              <a:gd name="connsiteX2877" fmla="*/ 3644071 w 10718992"/>
              <a:gd name="connsiteY2877" fmla="*/ 1258106 h 6164238"/>
              <a:gd name="connsiteX2878" fmla="*/ 3632304 w 10718992"/>
              <a:gd name="connsiteY2878" fmla="*/ 1263283 h 6164238"/>
              <a:gd name="connsiteX2879" fmla="*/ 3621949 w 10718992"/>
              <a:gd name="connsiteY2879" fmla="*/ 1264694 h 6164238"/>
              <a:gd name="connsiteX2880" fmla="*/ 3616301 w 10718992"/>
              <a:gd name="connsiteY2880" fmla="*/ 1269400 h 6164238"/>
              <a:gd name="connsiteX2881" fmla="*/ 3616301 w 10718992"/>
              <a:gd name="connsiteY2881" fmla="*/ 1280693 h 6164238"/>
              <a:gd name="connsiteX2882" fmla="*/ 3602181 w 10718992"/>
              <a:gd name="connsiteY2882" fmla="*/ 1279282 h 6164238"/>
              <a:gd name="connsiteX2883" fmla="*/ 3591354 w 10718992"/>
              <a:gd name="connsiteY2883" fmla="*/ 1287752 h 6164238"/>
              <a:gd name="connsiteX2884" fmla="*/ 3602181 w 10718992"/>
              <a:gd name="connsiteY2884" fmla="*/ 1284458 h 6164238"/>
              <a:gd name="connsiteX2885" fmla="*/ 3602181 w 10718992"/>
              <a:gd name="connsiteY2885" fmla="*/ 1279282 h 6164238"/>
              <a:gd name="connsiteX2886" fmla="*/ 3114547 w 10718992"/>
              <a:gd name="connsiteY2886" fmla="*/ 1131994 h 6164238"/>
              <a:gd name="connsiteX2887" fmla="*/ 3125843 w 10718992"/>
              <a:gd name="connsiteY2887" fmla="*/ 1148935 h 6164238"/>
              <a:gd name="connsiteX2888" fmla="*/ 3190328 w 10718992"/>
              <a:gd name="connsiteY2888" fmla="*/ 1127759 h 6164238"/>
              <a:gd name="connsiteX2889" fmla="*/ 3262343 w 10718992"/>
              <a:gd name="connsiteY2889" fmla="*/ 1105172 h 6164238"/>
              <a:gd name="connsiteX2890" fmla="*/ 3119725 w 10718992"/>
              <a:gd name="connsiteY2890" fmla="*/ 1131994 h 6164238"/>
              <a:gd name="connsiteX2891" fmla="*/ 3119254 w 10718992"/>
              <a:gd name="connsiteY2891" fmla="*/ 1130112 h 6164238"/>
              <a:gd name="connsiteX2892" fmla="*/ 3114547 w 10718992"/>
              <a:gd name="connsiteY2892" fmla="*/ 1131994 h 6164238"/>
              <a:gd name="connsiteX2893" fmla="*/ 3305647 w 10718992"/>
              <a:gd name="connsiteY2893" fmla="*/ 1088232 h 6164238"/>
              <a:gd name="connsiteX2894" fmla="*/ 3327298 w 10718992"/>
              <a:gd name="connsiteY2894" fmla="*/ 1043998 h 6164238"/>
              <a:gd name="connsiteX2895" fmla="*/ 3307529 w 10718992"/>
              <a:gd name="connsiteY2895" fmla="*/ 1054351 h 6164238"/>
              <a:gd name="connsiteX2896" fmla="*/ 3232219 w 10718992"/>
              <a:gd name="connsiteY2896" fmla="*/ 1085879 h 6164238"/>
              <a:gd name="connsiteX2897" fmla="*/ 3156909 w 10718992"/>
              <a:gd name="connsiteY2897" fmla="*/ 1115525 h 6164238"/>
              <a:gd name="connsiteX2898" fmla="*/ 3305647 w 10718992"/>
              <a:gd name="connsiteY2898" fmla="*/ 1088232 h 6164238"/>
              <a:gd name="connsiteX2899" fmla="*/ 3369190 w 10718992"/>
              <a:gd name="connsiteY2899" fmla="*/ 1077409 h 6164238"/>
              <a:gd name="connsiteX2900" fmla="*/ 3527811 w 10718992"/>
              <a:gd name="connsiteY2900" fmla="*/ 991765 h 6164238"/>
              <a:gd name="connsiteX2901" fmla="*/ 3534401 w 10718992"/>
              <a:gd name="connsiteY2901" fmla="*/ 982354 h 6164238"/>
              <a:gd name="connsiteX2902" fmla="*/ 3515574 w 10718992"/>
              <a:gd name="connsiteY2902" fmla="*/ 972472 h 6164238"/>
              <a:gd name="connsiteX2903" fmla="*/ 3490156 w 10718992"/>
              <a:gd name="connsiteY2903" fmla="*/ 982825 h 6164238"/>
              <a:gd name="connsiteX2904" fmla="*/ 3447324 w 10718992"/>
              <a:gd name="connsiteY2904" fmla="*/ 983766 h 6164238"/>
              <a:gd name="connsiteX2905" fmla="*/ 3409669 w 10718992"/>
              <a:gd name="connsiteY2905" fmla="*/ 1001647 h 6164238"/>
              <a:gd name="connsiteX2906" fmla="*/ 3348009 w 10718992"/>
              <a:gd name="connsiteY2906" fmla="*/ 1032705 h 6164238"/>
              <a:gd name="connsiteX2907" fmla="*/ 3322121 w 10718992"/>
              <a:gd name="connsiteY2907" fmla="*/ 1084938 h 6164238"/>
              <a:gd name="connsiteX2908" fmla="*/ 3369190 w 10718992"/>
              <a:gd name="connsiteY2908" fmla="*/ 1077409 h 6164238"/>
              <a:gd name="connsiteX2909" fmla="*/ 3708556 w 10718992"/>
              <a:gd name="connsiteY2909" fmla="*/ 911769 h 6164238"/>
              <a:gd name="connsiteX2910" fmla="*/ 3645484 w 10718992"/>
              <a:gd name="connsiteY2910" fmla="*/ 942826 h 6164238"/>
              <a:gd name="connsiteX2911" fmla="*/ 3773511 w 10718992"/>
              <a:gd name="connsiteY2911" fmla="*/ 967296 h 6164238"/>
              <a:gd name="connsiteX2912" fmla="*/ 3907186 w 10718992"/>
              <a:gd name="connsiteY2912" fmla="*/ 975766 h 6164238"/>
              <a:gd name="connsiteX2913" fmla="*/ 3916600 w 10718992"/>
              <a:gd name="connsiteY2913" fmla="*/ 960708 h 6164238"/>
              <a:gd name="connsiteX2914" fmla="*/ 3712792 w 10718992"/>
              <a:gd name="connsiteY2914" fmla="*/ 910828 h 6164238"/>
              <a:gd name="connsiteX2915" fmla="*/ 3708556 w 10718992"/>
              <a:gd name="connsiteY2915" fmla="*/ 911769 h 6164238"/>
              <a:gd name="connsiteX2916" fmla="*/ 4046040 w 10718992"/>
              <a:gd name="connsiteY2916" fmla="*/ 924474 h 6164238"/>
              <a:gd name="connsiteX2917" fmla="*/ 4060631 w 10718992"/>
              <a:gd name="connsiteY2917" fmla="*/ 937179 h 6164238"/>
              <a:gd name="connsiteX2918" fmla="*/ 4133117 w 10718992"/>
              <a:gd name="connsiteY2918" fmla="*/ 892005 h 6164238"/>
              <a:gd name="connsiteX2919" fmla="*/ 4126998 w 10718992"/>
              <a:gd name="connsiteY2919" fmla="*/ 864242 h 6164238"/>
              <a:gd name="connsiteX2920" fmla="*/ 4100169 w 10718992"/>
              <a:gd name="connsiteY2920" fmla="*/ 866595 h 6164238"/>
              <a:gd name="connsiteX2921" fmla="*/ 4081812 w 10718992"/>
              <a:gd name="connsiteY2921" fmla="*/ 875065 h 6164238"/>
              <a:gd name="connsiteX2922" fmla="*/ 4080400 w 10718992"/>
              <a:gd name="connsiteY2922" fmla="*/ 875065 h 6164238"/>
              <a:gd name="connsiteX2923" fmla="*/ 4046040 w 10718992"/>
              <a:gd name="connsiteY2923" fmla="*/ 924474 h 6164238"/>
              <a:gd name="connsiteX2924" fmla="*/ 4136412 w 10718992"/>
              <a:gd name="connsiteY2924" fmla="*/ 863301 h 6164238"/>
              <a:gd name="connsiteX2925" fmla="*/ 4141590 w 10718992"/>
              <a:gd name="connsiteY2925" fmla="*/ 886358 h 6164238"/>
              <a:gd name="connsiteX2926" fmla="*/ 4184893 w 10718992"/>
              <a:gd name="connsiteY2926" fmla="*/ 860007 h 6164238"/>
              <a:gd name="connsiteX2927" fmla="*/ 4184422 w 10718992"/>
              <a:gd name="connsiteY2927" fmla="*/ 859536 h 6164238"/>
              <a:gd name="connsiteX2928" fmla="*/ 4136412 w 10718992"/>
              <a:gd name="connsiteY2928" fmla="*/ 863301 h 6164238"/>
              <a:gd name="connsiteX2929" fmla="*/ 4412236 w 10718992"/>
              <a:gd name="connsiteY2929" fmla="*/ 850595 h 6164238"/>
              <a:gd name="connsiteX2930" fmla="*/ 4417413 w 10718992"/>
              <a:gd name="connsiteY2930" fmla="*/ 861889 h 6164238"/>
              <a:gd name="connsiteX2931" fmla="*/ 4440006 w 10718992"/>
              <a:gd name="connsiteY2931" fmla="*/ 845890 h 6164238"/>
              <a:gd name="connsiteX2932" fmla="*/ 4419296 w 10718992"/>
              <a:gd name="connsiteY2932" fmla="*/ 846831 h 6164238"/>
              <a:gd name="connsiteX2933" fmla="*/ 4412236 w 10718992"/>
              <a:gd name="connsiteY2933" fmla="*/ 850595 h 6164238"/>
              <a:gd name="connsiteX2934" fmla="*/ 4504961 w 10718992"/>
              <a:gd name="connsiteY2934" fmla="*/ 812009 h 6164238"/>
              <a:gd name="connsiteX2935" fmla="*/ 4471542 w 10718992"/>
              <a:gd name="connsiteY2935" fmla="*/ 835537 h 6164238"/>
              <a:gd name="connsiteX2936" fmla="*/ 4556737 w 10718992"/>
              <a:gd name="connsiteY2936" fmla="*/ 833655 h 6164238"/>
              <a:gd name="connsiteX2937" fmla="*/ 4568975 w 10718992"/>
              <a:gd name="connsiteY2937" fmla="*/ 827067 h 6164238"/>
              <a:gd name="connsiteX2938" fmla="*/ 4519552 w 10718992"/>
              <a:gd name="connsiteY2938" fmla="*/ 811538 h 6164238"/>
              <a:gd name="connsiteX2939" fmla="*/ 4513904 w 10718992"/>
              <a:gd name="connsiteY2939" fmla="*/ 812479 h 6164238"/>
              <a:gd name="connsiteX2940" fmla="*/ 4504961 w 10718992"/>
              <a:gd name="connsiteY2940" fmla="*/ 812009 h 6164238"/>
              <a:gd name="connsiteX2941" fmla="*/ 4383053 w 10718992"/>
              <a:gd name="connsiteY2941" fmla="*/ 998824 h 6164238"/>
              <a:gd name="connsiteX2942" fmla="*/ 4389642 w 10718992"/>
              <a:gd name="connsiteY2942" fmla="*/ 994589 h 6164238"/>
              <a:gd name="connsiteX2943" fmla="*/ 4380229 w 10718992"/>
              <a:gd name="connsiteY2943" fmla="*/ 996000 h 6164238"/>
              <a:gd name="connsiteX2944" fmla="*/ 4380229 w 10718992"/>
              <a:gd name="connsiteY2944" fmla="*/ 1008706 h 6164238"/>
              <a:gd name="connsiteX2945" fmla="*/ 4390584 w 10718992"/>
              <a:gd name="connsiteY2945" fmla="*/ 1007294 h 6164238"/>
              <a:gd name="connsiteX2946" fmla="*/ 4383053 w 10718992"/>
              <a:gd name="connsiteY2946" fmla="*/ 998824 h 6164238"/>
              <a:gd name="connsiteX2947" fmla="*/ 4318569 w 10718992"/>
              <a:gd name="connsiteY2947" fmla="*/ 975296 h 6164238"/>
              <a:gd name="connsiteX2948" fmla="*/ 4346339 w 10718992"/>
              <a:gd name="connsiteY2948" fmla="*/ 953179 h 6164238"/>
              <a:gd name="connsiteX2949" fmla="*/ 4365637 w 10718992"/>
              <a:gd name="connsiteY2949" fmla="*/ 957885 h 6164238"/>
              <a:gd name="connsiteX2950" fmla="*/ 4365637 w 10718992"/>
              <a:gd name="connsiteY2950" fmla="*/ 910828 h 6164238"/>
              <a:gd name="connsiteX2951" fmla="*/ 4279031 w 10718992"/>
              <a:gd name="connsiteY2951" fmla="*/ 974825 h 6164238"/>
              <a:gd name="connsiteX2952" fmla="*/ 4318569 w 10718992"/>
              <a:gd name="connsiteY2952" fmla="*/ 975296 h 6164238"/>
              <a:gd name="connsiteX2953" fmla="*/ 3708085 w 10718992"/>
              <a:gd name="connsiteY2953" fmla="*/ 1249166 h 6164238"/>
              <a:gd name="connsiteX2954" fmla="*/ 3667135 w 10718992"/>
              <a:gd name="connsiteY2954" fmla="*/ 1229402 h 6164238"/>
              <a:gd name="connsiteX2955" fmla="*/ 3649249 w 10718992"/>
              <a:gd name="connsiteY2955" fmla="*/ 1243048 h 6164238"/>
              <a:gd name="connsiteX2956" fmla="*/ 3651603 w 10718992"/>
              <a:gd name="connsiteY2956" fmla="*/ 1246342 h 6164238"/>
              <a:gd name="connsiteX2957" fmla="*/ 3651603 w 10718992"/>
              <a:gd name="connsiteY2957" fmla="*/ 1247754 h 6164238"/>
              <a:gd name="connsiteX2958" fmla="*/ 3708085 w 10718992"/>
              <a:gd name="connsiteY2958" fmla="*/ 1249166 h 6164238"/>
              <a:gd name="connsiteX2959" fmla="*/ 3658663 w 10718992"/>
              <a:gd name="connsiteY2959" fmla="*/ 1225637 h 6164238"/>
              <a:gd name="connsiteX2960" fmla="*/ 3613006 w 10718992"/>
              <a:gd name="connsiteY2960" fmla="*/ 1204462 h 6164238"/>
              <a:gd name="connsiteX2961" fmla="*/ 3614889 w 10718992"/>
              <a:gd name="connsiteY2961" fmla="*/ 1246813 h 6164238"/>
              <a:gd name="connsiteX2962" fmla="*/ 3626656 w 10718992"/>
              <a:gd name="connsiteY2962" fmla="*/ 1241636 h 6164238"/>
              <a:gd name="connsiteX2963" fmla="*/ 3639364 w 10718992"/>
              <a:gd name="connsiteY2963" fmla="*/ 1240225 h 6164238"/>
              <a:gd name="connsiteX2964" fmla="*/ 3658663 w 10718992"/>
              <a:gd name="connsiteY2964" fmla="*/ 1225637 h 6164238"/>
              <a:gd name="connsiteX2965" fmla="*/ 3494393 w 10718992"/>
              <a:gd name="connsiteY2965" fmla="*/ 1206815 h 6164238"/>
              <a:gd name="connsiteX2966" fmla="*/ 3440734 w 10718992"/>
              <a:gd name="connsiteY2966" fmla="*/ 1244930 h 6164238"/>
              <a:gd name="connsiteX2967" fmla="*/ 3593708 w 10718992"/>
              <a:gd name="connsiteY2967" fmla="*/ 1195521 h 6164238"/>
              <a:gd name="connsiteX2968" fmla="*/ 3559347 w 10718992"/>
              <a:gd name="connsiteY2968" fmla="*/ 1179992 h 6164238"/>
              <a:gd name="connsiteX2969" fmla="*/ 3553699 w 10718992"/>
              <a:gd name="connsiteY2969" fmla="*/ 1181874 h 6164238"/>
              <a:gd name="connsiteX2970" fmla="*/ 3535813 w 10718992"/>
              <a:gd name="connsiteY2970" fmla="*/ 1182345 h 6164238"/>
              <a:gd name="connsiteX2971" fmla="*/ 3494393 w 10718992"/>
              <a:gd name="connsiteY2971" fmla="*/ 1206815 h 6164238"/>
              <a:gd name="connsiteX2972" fmla="*/ 3569703 w 10718992"/>
              <a:gd name="connsiteY2972" fmla="*/ 1174816 h 6164238"/>
              <a:gd name="connsiteX2973" fmla="*/ 3597944 w 10718992"/>
              <a:gd name="connsiteY2973" fmla="*/ 1187521 h 6164238"/>
              <a:gd name="connsiteX2974" fmla="*/ 3596061 w 10718992"/>
              <a:gd name="connsiteY2974" fmla="*/ 1145641 h 6164238"/>
              <a:gd name="connsiteX2975" fmla="*/ 3572056 w 10718992"/>
              <a:gd name="connsiteY2975" fmla="*/ 1163522 h 6164238"/>
              <a:gd name="connsiteX2976" fmla="*/ 3573468 w 10718992"/>
              <a:gd name="connsiteY2976" fmla="*/ 1165875 h 6164238"/>
              <a:gd name="connsiteX2977" fmla="*/ 3569703 w 10718992"/>
              <a:gd name="connsiteY2977" fmla="*/ 1174816 h 6164238"/>
              <a:gd name="connsiteX2978" fmla="*/ 3612535 w 10718992"/>
              <a:gd name="connsiteY2978" fmla="*/ 1190345 h 6164238"/>
              <a:gd name="connsiteX2979" fmla="*/ 3706673 w 10718992"/>
              <a:gd name="connsiteY2979" fmla="*/ 1162581 h 6164238"/>
              <a:gd name="connsiteX2980" fmla="*/ 3692082 w 10718992"/>
              <a:gd name="connsiteY2980" fmla="*/ 1089643 h 6164238"/>
              <a:gd name="connsiteX2981" fmla="*/ 3637953 w 10718992"/>
              <a:gd name="connsiteY2981" fmla="*/ 1115054 h 6164238"/>
              <a:gd name="connsiteX2982" fmla="*/ 3609711 w 10718992"/>
              <a:gd name="connsiteY2982" fmla="*/ 1135759 h 6164238"/>
              <a:gd name="connsiteX2983" fmla="*/ 3612535 w 10718992"/>
              <a:gd name="connsiteY2983" fmla="*/ 1190345 h 6164238"/>
              <a:gd name="connsiteX2984" fmla="*/ 3691140 w 10718992"/>
              <a:gd name="connsiteY2984" fmla="*/ 1085879 h 6164238"/>
              <a:gd name="connsiteX2985" fmla="*/ 3689728 w 10718992"/>
              <a:gd name="connsiteY2985" fmla="*/ 1077879 h 6164238"/>
              <a:gd name="connsiteX2986" fmla="*/ 3655368 w 10718992"/>
              <a:gd name="connsiteY2986" fmla="*/ 1102819 h 6164238"/>
              <a:gd name="connsiteX2987" fmla="*/ 3691140 w 10718992"/>
              <a:gd name="connsiteY2987" fmla="*/ 1085879 h 6164238"/>
              <a:gd name="connsiteX2988" fmla="*/ 3700083 w 10718992"/>
              <a:gd name="connsiteY2988" fmla="*/ 1081644 h 6164238"/>
              <a:gd name="connsiteX2989" fmla="*/ 3737738 w 10718992"/>
              <a:gd name="connsiteY2989" fmla="*/ 1066585 h 6164238"/>
              <a:gd name="connsiteX2990" fmla="*/ 3708085 w 10718992"/>
              <a:gd name="connsiteY2990" fmla="*/ 1068468 h 6164238"/>
              <a:gd name="connsiteX2991" fmla="*/ 3698672 w 10718992"/>
              <a:gd name="connsiteY2991" fmla="*/ 1073644 h 6164238"/>
              <a:gd name="connsiteX2992" fmla="*/ 3700083 w 10718992"/>
              <a:gd name="connsiteY2992" fmla="*/ 1081644 h 6164238"/>
              <a:gd name="connsiteX2993" fmla="*/ 3769275 w 10718992"/>
              <a:gd name="connsiteY2993" fmla="*/ 1055292 h 6164238"/>
              <a:gd name="connsiteX2994" fmla="*/ 3875180 w 10718992"/>
              <a:gd name="connsiteY2994" fmla="*/ 1027058 h 6164238"/>
              <a:gd name="connsiteX2995" fmla="*/ 3882240 w 10718992"/>
              <a:gd name="connsiteY2995" fmla="*/ 1015294 h 6164238"/>
              <a:gd name="connsiteX2996" fmla="*/ 3733032 w 10718992"/>
              <a:gd name="connsiteY2996" fmla="*/ 1057174 h 6164238"/>
              <a:gd name="connsiteX2997" fmla="*/ 3769275 w 10718992"/>
              <a:gd name="connsiteY2997" fmla="*/ 1055292 h 6164238"/>
              <a:gd name="connsiteX2998" fmla="*/ 3893066 w 10718992"/>
              <a:gd name="connsiteY2998" fmla="*/ 998353 h 6164238"/>
              <a:gd name="connsiteX2999" fmla="*/ 3902950 w 10718992"/>
              <a:gd name="connsiteY2999" fmla="*/ 982825 h 6164238"/>
              <a:gd name="connsiteX3000" fmla="*/ 3813519 w 10718992"/>
              <a:gd name="connsiteY3000" fmla="*/ 976707 h 6164238"/>
              <a:gd name="connsiteX3001" fmla="*/ 3890242 w 10718992"/>
              <a:gd name="connsiteY3001" fmla="*/ 997412 h 6164238"/>
              <a:gd name="connsiteX3002" fmla="*/ 3893066 w 10718992"/>
              <a:gd name="connsiteY3002" fmla="*/ 998353 h 6164238"/>
              <a:gd name="connsiteX3003" fmla="*/ 4143943 w 10718992"/>
              <a:gd name="connsiteY3003" fmla="*/ 896240 h 6164238"/>
              <a:gd name="connsiteX3004" fmla="*/ 4154298 w 10718992"/>
              <a:gd name="connsiteY3004" fmla="*/ 941885 h 6164238"/>
              <a:gd name="connsiteX3005" fmla="*/ 4234315 w 10718992"/>
              <a:gd name="connsiteY3005" fmla="*/ 921651 h 6164238"/>
              <a:gd name="connsiteX3006" fmla="*/ 4255026 w 10718992"/>
              <a:gd name="connsiteY3006" fmla="*/ 910357 h 6164238"/>
              <a:gd name="connsiteX3007" fmla="*/ 4257850 w 10718992"/>
              <a:gd name="connsiteY3007" fmla="*/ 909887 h 6164238"/>
              <a:gd name="connsiteX3008" fmla="*/ 4296446 w 10718992"/>
              <a:gd name="connsiteY3008" fmla="*/ 852007 h 6164238"/>
              <a:gd name="connsiteX3009" fmla="*/ 4224901 w 10718992"/>
              <a:gd name="connsiteY3009" fmla="*/ 856242 h 6164238"/>
              <a:gd name="connsiteX3010" fmla="*/ 4207486 w 10718992"/>
              <a:gd name="connsiteY3010" fmla="*/ 863301 h 6164238"/>
              <a:gd name="connsiteX3011" fmla="*/ 4196189 w 10718992"/>
              <a:gd name="connsiteY3011" fmla="*/ 863771 h 6164238"/>
              <a:gd name="connsiteX3012" fmla="*/ 4143943 w 10718992"/>
              <a:gd name="connsiteY3012" fmla="*/ 896240 h 6164238"/>
              <a:gd name="connsiteX3013" fmla="*/ 4365637 w 10718992"/>
              <a:gd name="connsiteY3013" fmla="*/ 897652 h 6164238"/>
              <a:gd name="connsiteX3014" fmla="*/ 4279501 w 10718992"/>
              <a:gd name="connsiteY3014" fmla="*/ 917416 h 6164238"/>
              <a:gd name="connsiteX3015" fmla="*/ 4279501 w 10718992"/>
              <a:gd name="connsiteY3015" fmla="*/ 917886 h 6164238"/>
              <a:gd name="connsiteX3016" fmla="*/ 4258320 w 10718992"/>
              <a:gd name="connsiteY3016" fmla="*/ 932003 h 6164238"/>
              <a:gd name="connsiteX3017" fmla="*/ 4254555 w 10718992"/>
              <a:gd name="connsiteY3017" fmla="*/ 932474 h 6164238"/>
              <a:gd name="connsiteX3018" fmla="*/ 4227725 w 10718992"/>
              <a:gd name="connsiteY3018" fmla="*/ 973884 h 6164238"/>
              <a:gd name="connsiteX3019" fmla="*/ 4263969 w 10718992"/>
              <a:gd name="connsiteY3019" fmla="*/ 974354 h 6164238"/>
              <a:gd name="connsiteX3020" fmla="*/ 4365637 w 10718992"/>
              <a:gd name="connsiteY3020" fmla="*/ 899064 h 6164238"/>
              <a:gd name="connsiteX3021" fmla="*/ 4365637 w 10718992"/>
              <a:gd name="connsiteY3021" fmla="*/ 897652 h 6164238"/>
              <a:gd name="connsiteX3022" fmla="*/ 3918483 w 10718992"/>
              <a:gd name="connsiteY3022" fmla="*/ 1005882 h 6164238"/>
              <a:gd name="connsiteX3023" fmla="*/ 3949548 w 10718992"/>
              <a:gd name="connsiteY3023" fmla="*/ 1015764 h 6164238"/>
              <a:gd name="connsiteX3024" fmla="*/ 3964611 w 10718992"/>
              <a:gd name="connsiteY3024" fmla="*/ 1005412 h 6164238"/>
              <a:gd name="connsiteX3025" fmla="*/ 3951431 w 10718992"/>
              <a:gd name="connsiteY3025" fmla="*/ 996942 h 6164238"/>
              <a:gd name="connsiteX3026" fmla="*/ 3918483 w 10718992"/>
              <a:gd name="connsiteY3026" fmla="*/ 1005882 h 6164238"/>
              <a:gd name="connsiteX3027" fmla="*/ 4155710 w 10718992"/>
              <a:gd name="connsiteY3027" fmla="*/ 948003 h 6164238"/>
              <a:gd name="connsiteX3028" fmla="*/ 4161358 w 10718992"/>
              <a:gd name="connsiteY3028" fmla="*/ 973884 h 6164238"/>
              <a:gd name="connsiteX3029" fmla="*/ 4215958 w 10718992"/>
              <a:gd name="connsiteY3029" fmla="*/ 973884 h 6164238"/>
              <a:gd name="connsiteX3030" fmla="*/ 4243258 w 10718992"/>
              <a:gd name="connsiteY3030" fmla="*/ 931533 h 6164238"/>
              <a:gd name="connsiteX3031" fmla="*/ 4235257 w 10718992"/>
              <a:gd name="connsiteY3031" fmla="*/ 927768 h 6164238"/>
              <a:gd name="connsiteX3032" fmla="*/ 4155710 w 10718992"/>
              <a:gd name="connsiteY3032" fmla="*/ 948003 h 6164238"/>
              <a:gd name="connsiteX3033" fmla="*/ 4164182 w 10718992"/>
              <a:gd name="connsiteY3033" fmla="*/ 1027528 h 6164238"/>
              <a:gd name="connsiteX3034" fmla="*/ 4155240 w 10718992"/>
              <a:gd name="connsiteY3034" fmla="*/ 1026117 h 6164238"/>
              <a:gd name="connsiteX3035" fmla="*/ 4163241 w 10718992"/>
              <a:gd name="connsiteY3035" fmla="*/ 1034587 h 6164238"/>
              <a:gd name="connsiteX3036" fmla="*/ 4165595 w 10718992"/>
              <a:gd name="connsiteY3036" fmla="*/ 1033646 h 6164238"/>
              <a:gd name="connsiteX3037" fmla="*/ 4164182 w 10718992"/>
              <a:gd name="connsiteY3037" fmla="*/ 1027528 h 6164238"/>
              <a:gd name="connsiteX3038" fmla="*/ 4163241 w 10718992"/>
              <a:gd name="connsiteY3038" fmla="*/ 1023764 h 6164238"/>
              <a:gd name="connsiteX3039" fmla="*/ 4154298 w 10718992"/>
              <a:gd name="connsiteY3039" fmla="*/ 983295 h 6164238"/>
              <a:gd name="connsiteX3040" fmla="*/ 4111936 w 10718992"/>
              <a:gd name="connsiteY3040" fmla="*/ 983295 h 6164238"/>
              <a:gd name="connsiteX3041" fmla="*/ 4151003 w 10718992"/>
              <a:gd name="connsiteY3041" fmla="*/ 1021411 h 6164238"/>
              <a:gd name="connsiteX3042" fmla="*/ 4163241 w 10718992"/>
              <a:gd name="connsiteY3042" fmla="*/ 1023764 h 6164238"/>
              <a:gd name="connsiteX3043" fmla="*/ 4180656 w 10718992"/>
              <a:gd name="connsiteY3043" fmla="*/ 1030822 h 6164238"/>
              <a:gd name="connsiteX3044" fmla="*/ 4174538 w 10718992"/>
              <a:gd name="connsiteY3044" fmla="*/ 1029411 h 6164238"/>
              <a:gd name="connsiteX3045" fmla="*/ 4175008 w 10718992"/>
              <a:gd name="connsiteY3045" fmla="*/ 1031764 h 6164238"/>
              <a:gd name="connsiteX3046" fmla="*/ 4180186 w 10718992"/>
              <a:gd name="connsiteY3046" fmla="*/ 1031764 h 6164238"/>
              <a:gd name="connsiteX3047" fmla="*/ 4180656 w 10718992"/>
              <a:gd name="connsiteY3047" fmla="*/ 1030822 h 6164238"/>
              <a:gd name="connsiteX3048" fmla="*/ 4182539 w 10718992"/>
              <a:gd name="connsiteY3048" fmla="*/ 1027528 h 6164238"/>
              <a:gd name="connsiteX3049" fmla="*/ 4210310 w 10718992"/>
              <a:gd name="connsiteY3049" fmla="*/ 983766 h 6164238"/>
              <a:gd name="connsiteX3050" fmla="*/ 4163712 w 10718992"/>
              <a:gd name="connsiteY3050" fmla="*/ 983766 h 6164238"/>
              <a:gd name="connsiteX3051" fmla="*/ 4173125 w 10718992"/>
              <a:gd name="connsiteY3051" fmla="*/ 1026117 h 6164238"/>
              <a:gd name="connsiteX3052" fmla="*/ 4182539 w 10718992"/>
              <a:gd name="connsiteY3052" fmla="*/ 1027528 h 6164238"/>
              <a:gd name="connsiteX3053" fmla="*/ 4146767 w 10718992"/>
              <a:gd name="connsiteY3053" fmla="*/ 950356 h 6164238"/>
              <a:gd name="connsiteX3054" fmla="*/ 4092167 w 10718992"/>
              <a:gd name="connsiteY3054" fmla="*/ 964943 h 6164238"/>
              <a:gd name="connsiteX3055" fmla="*/ 4102052 w 10718992"/>
              <a:gd name="connsiteY3055" fmla="*/ 974354 h 6164238"/>
              <a:gd name="connsiteX3056" fmla="*/ 4151944 w 10718992"/>
              <a:gd name="connsiteY3056" fmla="*/ 973884 h 6164238"/>
              <a:gd name="connsiteX3057" fmla="*/ 4146767 w 10718992"/>
              <a:gd name="connsiteY3057" fmla="*/ 950356 h 6164238"/>
              <a:gd name="connsiteX3058" fmla="*/ 4075693 w 10718992"/>
              <a:gd name="connsiteY3058" fmla="*/ 969178 h 6164238"/>
              <a:gd name="connsiteX3059" fmla="*/ 4054983 w 10718992"/>
              <a:gd name="connsiteY3059" fmla="*/ 974825 h 6164238"/>
              <a:gd name="connsiteX3060" fmla="*/ 4081341 w 10718992"/>
              <a:gd name="connsiteY3060" fmla="*/ 974354 h 6164238"/>
              <a:gd name="connsiteX3061" fmla="*/ 4075693 w 10718992"/>
              <a:gd name="connsiteY3061" fmla="*/ 969178 h 6164238"/>
              <a:gd name="connsiteX3062" fmla="*/ 3899185 w 10718992"/>
              <a:gd name="connsiteY3062" fmla="*/ 1014823 h 6164238"/>
              <a:gd name="connsiteX3063" fmla="*/ 3894007 w 10718992"/>
              <a:gd name="connsiteY3063" fmla="*/ 1023764 h 6164238"/>
              <a:gd name="connsiteX3064" fmla="*/ 3916600 w 10718992"/>
              <a:gd name="connsiteY3064" fmla="*/ 1019999 h 6164238"/>
              <a:gd name="connsiteX3065" fmla="*/ 3899185 w 10718992"/>
              <a:gd name="connsiteY3065" fmla="*/ 1014823 h 6164238"/>
              <a:gd name="connsiteX3066" fmla="*/ 3965552 w 10718992"/>
              <a:gd name="connsiteY3066" fmla="*/ 1014353 h 6164238"/>
              <a:gd name="connsiteX3067" fmla="*/ 4081341 w 10718992"/>
              <a:gd name="connsiteY3067" fmla="*/ 1013411 h 6164238"/>
              <a:gd name="connsiteX3068" fmla="*/ 4035214 w 10718992"/>
              <a:gd name="connsiteY3068" fmla="*/ 993648 h 6164238"/>
              <a:gd name="connsiteX3069" fmla="*/ 4003207 w 10718992"/>
              <a:gd name="connsiteY3069" fmla="*/ 1005882 h 6164238"/>
              <a:gd name="connsiteX3070" fmla="*/ 3975436 w 10718992"/>
              <a:gd name="connsiteY3070" fmla="*/ 1007294 h 6164238"/>
              <a:gd name="connsiteX3071" fmla="*/ 3965552 w 10718992"/>
              <a:gd name="connsiteY3071" fmla="*/ 1014353 h 6164238"/>
              <a:gd name="connsiteX3072" fmla="*/ 4110524 w 10718992"/>
              <a:gd name="connsiteY3072" fmla="*/ 1016235 h 6164238"/>
              <a:gd name="connsiteX3073" fmla="*/ 4126998 w 10718992"/>
              <a:gd name="connsiteY3073" fmla="*/ 1018117 h 6164238"/>
              <a:gd name="connsiteX3074" fmla="*/ 4091226 w 10718992"/>
              <a:gd name="connsiteY3074" fmla="*/ 983766 h 6164238"/>
              <a:gd name="connsiteX3075" fmla="*/ 4045098 w 10718992"/>
              <a:gd name="connsiteY3075" fmla="*/ 984236 h 6164238"/>
              <a:gd name="connsiteX3076" fmla="*/ 4043216 w 10718992"/>
              <a:gd name="connsiteY3076" fmla="*/ 987060 h 6164238"/>
              <a:gd name="connsiteX3077" fmla="*/ 4110524 w 10718992"/>
              <a:gd name="connsiteY3077" fmla="*/ 1016235 h 6164238"/>
              <a:gd name="connsiteX3078" fmla="*/ 4121350 w 10718992"/>
              <a:gd name="connsiteY3078" fmla="*/ 1020941 h 6164238"/>
              <a:gd name="connsiteX3079" fmla="*/ 4136883 w 10718992"/>
              <a:gd name="connsiteY3079" fmla="*/ 1027999 h 6164238"/>
              <a:gd name="connsiteX3080" fmla="*/ 4131234 w 10718992"/>
              <a:gd name="connsiteY3080" fmla="*/ 1022352 h 6164238"/>
              <a:gd name="connsiteX3081" fmla="*/ 4121350 w 10718992"/>
              <a:gd name="connsiteY3081" fmla="*/ 1020941 h 6164238"/>
              <a:gd name="connsiteX3082" fmla="*/ 4192424 w 10718992"/>
              <a:gd name="connsiteY3082" fmla="*/ 1029411 h 6164238"/>
              <a:gd name="connsiteX3083" fmla="*/ 4251731 w 10718992"/>
              <a:gd name="connsiteY3083" fmla="*/ 983766 h 6164238"/>
              <a:gd name="connsiteX3084" fmla="*/ 4221607 w 10718992"/>
              <a:gd name="connsiteY3084" fmla="*/ 983295 h 6164238"/>
              <a:gd name="connsiteX3085" fmla="*/ 4192424 w 10718992"/>
              <a:gd name="connsiteY3085" fmla="*/ 1029411 h 6164238"/>
              <a:gd name="connsiteX3086" fmla="*/ 4192424 w 10718992"/>
              <a:gd name="connsiteY3086" fmla="*/ 1029411 h 6164238"/>
              <a:gd name="connsiteX3087" fmla="*/ 4365637 w 10718992"/>
              <a:gd name="connsiteY3087" fmla="*/ 891064 h 6164238"/>
              <a:gd name="connsiteX3088" fmla="*/ 4365637 w 10718992"/>
              <a:gd name="connsiteY3088" fmla="*/ 849184 h 6164238"/>
              <a:gd name="connsiteX3089" fmla="*/ 4308684 w 10718992"/>
              <a:gd name="connsiteY3089" fmla="*/ 852007 h 6164238"/>
              <a:gd name="connsiteX3090" fmla="*/ 4269146 w 10718992"/>
              <a:gd name="connsiteY3090" fmla="*/ 910828 h 6164238"/>
              <a:gd name="connsiteX3091" fmla="*/ 4274324 w 10718992"/>
              <a:gd name="connsiteY3091" fmla="*/ 912239 h 6164238"/>
              <a:gd name="connsiteX3092" fmla="*/ 4365637 w 10718992"/>
              <a:gd name="connsiteY3092" fmla="*/ 891064 h 6164238"/>
              <a:gd name="connsiteX3093" fmla="*/ 4135470 w 10718992"/>
              <a:gd name="connsiteY3093" fmla="*/ 901416 h 6164238"/>
              <a:gd name="connsiteX3094" fmla="*/ 4068162 w 10718992"/>
              <a:gd name="connsiteY3094" fmla="*/ 943768 h 6164238"/>
              <a:gd name="connsiteX3095" fmla="*/ 4086519 w 10718992"/>
              <a:gd name="connsiteY3095" fmla="*/ 959767 h 6164238"/>
              <a:gd name="connsiteX3096" fmla="*/ 4145355 w 10718992"/>
              <a:gd name="connsiteY3096" fmla="*/ 944238 h 6164238"/>
              <a:gd name="connsiteX3097" fmla="*/ 4135470 w 10718992"/>
              <a:gd name="connsiteY3097" fmla="*/ 901416 h 6164238"/>
              <a:gd name="connsiteX3098" fmla="*/ 4055453 w 10718992"/>
              <a:gd name="connsiteY3098" fmla="*/ 951296 h 6164238"/>
              <a:gd name="connsiteX3099" fmla="*/ 4037568 w 10718992"/>
              <a:gd name="connsiteY3099" fmla="*/ 962590 h 6164238"/>
              <a:gd name="connsiteX3100" fmla="*/ 4046510 w 10718992"/>
              <a:gd name="connsiteY3100" fmla="*/ 970119 h 6164238"/>
              <a:gd name="connsiteX3101" fmla="*/ 4070045 w 10718992"/>
              <a:gd name="connsiteY3101" fmla="*/ 963531 h 6164238"/>
              <a:gd name="connsiteX3102" fmla="*/ 4055453 w 10718992"/>
              <a:gd name="connsiteY3102" fmla="*/ 951296 h 6164238"/>
              <a:gd name="connsiteX3103" fmla="*/ 3950019 w 10718992"/>
              <a:gd name="connsiteY3103" fmla="*/ 986589 h 6164238"/>
              <a:gd name="connsiteX3104" fmla="*/ 3918483 w 10718992"/>
              <a:gd name="connsiteY3104" fmla="*/ 984236 h 6164238"/>
              <a:gd name="connsiteX3105" fmla="*/ 3909069 w 10718992"/>
              <a:gd name="connsiteY3105" fmla="*/ 999294 h 6164238"/>
              <a:gd name="connsiteX3106" fmla="*/ 3949078 w 10718992"/>
              <a:gd name="connsiteY3106" fmla="*/ 988942 h 6164238"/>
              <a:gd name="connsiteX3107" fmla="*/ 3950019 w 10718992"/>
              <a:gd name="connsiteY3107" fmla="*/ 986589 h 6164238"/>
              <a:gd name="connsiteX3108" fmla="*/ 3783396 w 10718992"/>
              <a:gd name="connsiteY3108" fmla="*/ 1054821 h 6164238"/>
              <a:gd name="connsiteX3109" fmla="*/ 3861059 w 10718992"/>
              <a:gd name="connsiteY3109" fmla="*/ 1051057 h 6164238"/>
              <a:gd name="connsiteX3110" fmla="*/ 3872826 w 10718992"/>
              <a:gd name="connsiteY3110" fmla="*/ 1031293 h 6164238"/>
              <a:gd name="connsiteX3111" fmla="*/ 3783396 w 10718992"/>
              <a:gd name="connsiteY3111" fmla="*/ 1054821 h 6164238"/>
              <a:gd name="connsiteX3112" fmla="*/ 3878004 w 10718992"/>
              <a:gd name="connsiteY3112" fmla="*/ 1050116 h 6164238"/>
              <a:gd name="connsiteX3113" fmla="*/ 3886005 w 10718992"/>
              <a:gd name="connsiteY3113" fmla="*/ 1049645 h 6164238"/>
              <a:gd name="connsiteX3114" fmla="*/ 3902009 w 10718992"/>
              <a:gd name="connsiteY3114" fmla="*/ 1042587 h 6164238"/>
              <a:gd name="connsiteX3115" fmla="*/ 3911893 w 10718992"/>
              <a:gd name="connsiteY3115" fmla="*/ 1041645 h 6164238"/>
              <a:gd name="connsiteX3116" fmla="*/ 3935428 w 10718992"/>
              <a:gd name="connsiteY3116" fmla="*/ 1025646 h 6164238"/>
              <a:gd name="connsiteX3117" fmla="*/ 3925073 w 10718992"/>
              <a:gd name="connsiteY3117" fmla="*/ 1022352 h 6164238"/>
              <a:gd name="connsiteX3118" fmla="*/ 3892125 w 10718992"/>
              <a:gd name="connsiteY3118" fmla="*/ 1027528 h 6164238"/>
              <a:gd name="connsiteX3119" fmla="*/ 3878004 w 10718992"/>
              <a:gd name="connsiteY3119" fmla="*/ 1050116 h 6164238"/>
              <a:gd name="connsiteX3120" fmla="*/ 3871885 w 10718992"/>
              <a:gd name="connsiteY3120" fmla="*/ 1059998 h 6164238"/>
              <a:gd name="connsiteX3121" fmla="*/ 3862000 w 10718992"/>
              <a:gd name="connsiteY3121" fmla="*/ 1076468 h 6164238"/>
              <a:gd name="connsiteX3122" fmla="*/ 3883181 w 10718992"/>
              <a:gd name="connsiteY3122" fmla="*/ 1061880 h 6164238"/>
              <a:gd name="connsiteX3123" fmla="*/ 3881769 w 10718992"/>
              <a:gd name="connsiteY3123" fmla="*/ 1059998 h 6164238"/>
              <a:gd name="connsiteX3124" fmla="*/ 3871885 w 10718992"/>
              <a:gd name="connsiteY3124" fmla="*/ 1059998 h 6164238"/>
              <a:gd name="connsiteX3125" fmla="*/ 3997088 w 10718992"/>
              <a:gd name="connsiteY3125" fmla="*/ 1046822 h 6164238"/>
              <a:gd name="connsiteX3126" fmla="*/ 3944371 w 10718992"/>
              <a:gd name="connsiteY3126" fmla="*/ 1028940 h 6164238"/>
              <a:gd name="connsiteX3127" fmla="*/ 3922249 w 10718992"/>
              <a:gd name="connsiteY3127" fmla="*/ 1043998 h 6164238"/>
              <a:gd name="connsiteX3128" fmla="*/ 3926485 w 10718992"/>
              <a:gd name="connsiteY3128" fmla="*/ 1048233 h 6164238"/>
              <a:gd name="connsiteX3129" fmla="*/ 3997088 w 10718992"/>
              <a:gd name="connsiteY3129" fmla="*/ 1046822 h 6164238"/>
              <a:gd name="connsiteX3130" fmla="*/ 4037096 w 10718992"/>
              <a:gd name="connsiteY3130" fmla="*/ 1045881 h 6164238"/>
              <a:gd name="connsiteX3131" fmla="*/ 4151003 w 10718992"/>
              <a:gd name="connsiteY3131" fmla="*/ 1044939 h 6164238"/>
              <a:gd name="connsiteX3132" fmla="*/ 4151003 w 10718992"/>
              <a:gd name="connsiteY3132" fmla="*/ 1044469 h 6164238"/>
              <a:gd name="connsiteX3133" fmla="*/ 4091226 w 10718992"/>
              <a:gd name="connsiteY3133" fmla="*/ 1018117 h 6164238"/>
              <a:gd name="connsiteX3134" fmla="*/ 3959904 w 10718992"/>
              <a:gd name="connsiteY3134" fmla="*/ 1018588 h 6164238"/>
              <a:gd name="connsiteX3135" fmla="*/ 3959433 w 10718992"/>
              <a:gd name="connsiteY3135" fmla="*/ 1019058 h 6164238"/>
              <a:gd name="connsiteX3136" fmla="*/ 4037096 w 10718992"/>
              <a:gd name="connsiteY3136" fmla="*/ 1045881 h 6164238"/>
              <a:gd name="connsiteX3137" fmla="*/ 4212193 w 10718992"/>
              <a:gd name="connsiteY3137" fmla="*/ 1026117 h 6164238"/>
              <a:gd name="connsiteX3138" fmla="*/ 4299741 w 10718992"/>
              <a:gd name="connsiteY3138" fmla="*/ 984707 h 6164238"/>
              <a:gd name="connsiteX3139" fmla="*/ 4267263 w 10718992"/>
              <a:gd name="connsiteY3139" fmla="*/ 984236 h 6164238"/>
              <a:gd name="connsiteX3140" fmla="*/ 4212193 w 10718992"/>
              <a:gd name="connsiteY3140" fmla="*/ 1026117 h 6164238"/>
              <a:gd name="connsiteX3141" fmla="*/ 4335984 w 10718992"/>
              <a:gd name="connsiteY3141" fmla="*/ 983766 h 6164238"/>
              <a:gd name="connsiteX3142" fmla="*/ 4346810 w 10718992"/>
              <a:gd name="connsiteY3142" fmla="*/ 987060 h 6164238"/>
              <a:gd name="connsiteX3143" fmla="*/ 4366108 w 10718992"/>
              <a:gd name="connsiteY3143" fmla="*/ 984236 h 6164238"/>
              <a:gd name="connsiteX3144" fmla="*/ 4366108 w 10718992"/>
              <a:gd name="connsiteY3144" fmla="*/ 983295 h 6164238"/>
              <a:gd name="connsiteX3145" fmla="*/ 4364696 w 10718992"/>
              <a:gd name="connsiteY3145" fmla="*/ 973413 h 6164238"/>
              <a:gd name="connsiteX3146" fmla="*/ 4352929 w 10718992"/>
              <a:gd name="connsiteY3146" fmla="*/ 970590 h 6164238"/>
              <a:gd name="connsiteX3147" fmla="*/ 4335984 w 10718992"/>
              <a:gd name="connsiteY3147" fmla="*/ 983766 h 6164238"/>
              <a:gd name="connsiteX3148" fmla="*/ 4420708 w 10718992"/>
              <a:gd name="connsiteY3148" fmla="*/ 974825 h 6164238"/>
              <a:gd name="connsiteX3149" fmla="*/ 4454127 w 10718992"/>
              <a:gd name="connsiteY3149" fmla="*/ 962590 h 6164238"/>
              <a:gd name="connsiteX3150" fmla="*/ 4446596 w 10718992"/>
              <a:gd name="connsiteY3150" fmla="*/ 954120 h 6164238"/>
              <a:gd name="connsiteX3151" fmla="*/ 4395291 w 10718992"/>
              <a:gd name="connsiteY3151" fmla="*/ 947532 h 6164238"/>
              <a:gd name="connsiteX3152" fmla="*/ 4380229 w 10718992"/>
              <a:gd name="connsiteY3152" fmla="*/ 942826 h 6164238"/>
              <a:gd name="connsiteX3153" fmla="*/ 4380229 w 10718992"/>
              <a:gd name="connsiteY3153" fmla="*/ 962120 h 6164238"/>
              <a:gd name="connsiteX3154" fmla="*/ 4390584 w 10718992"/>
              <a:gd name="connsiteY3154" fmla="*/ 964473 h 6164238"/>
              <a:gd name="connsiteX3155" fmla="*/ 4394349 w 10718992"/>
              <a:gd name="connsiteY3155" fmla="*/ 992236 h 6164238"/>
              <a:gd name="connsiteX3156" fmla="*/ 4420708 w 10718992"/>
              <a:gd name="connsiteY3156" fmla="*/ 974825 h 6164238"/>
              <a:gd name="connsiteX3157" fmla="*/ 4399998 w 10718992"/>
              <a:gd name="connsiteY3157" fmla="*/ 918357 h 6164238"/>
              <a:gd name="connsiteX3158" fmla="*/ 4412236 w 10718992"/>
              <a:gd name="connsiteY3158" fmla="*/ 915533 h 6164238"/>
              <a:gd name="connsiteX3159" fmla="*/ 4409412 w 10718992"/>
              <a:gd name="connsiteY3159" fmla="*/ 911298 h 6164238"/>
              <a:gd name="connsiteX3160" fmla="*/ 4424003 w 10718992"/>
              <a:gd name="connsiteY3160" fmla="*/ 899064 h 6164238"/>
              <a:gd name="connsiteX3161" fmla="*/ 4418354 w 10718992"/>
              <a:gd name="connsiteY3161" fmla="*/ 886358 h 6164238"/>
              <a:gd name="connsiteX3162" fmla="*/ 4391996 w 10718992"/>
              <a:gd name="connsiteY3162" fmla="*/ 892005 h 6164238"/>
              <a:gd name="connsiteX3163" fmla="*/ 4379758 w 10718992"/>
              <a:gd name="connsiteY3163" fmla="*/ 900946 h 6164238"/>
              <a:gd name="connsiteX3164" fmla="*/ 4379758 w 10718992"/>
              <a:gd name="connsiteY3164" fmla="*/ 932003 h 6164238"/>
              <a:gd name="connsiteX3165" fmla="*/ 4399998 w 10718992"/>
              <a:gd name="connsiteY3165" fmla="*/ 918357 h 6164238"/>
              <a:gd name="connsiteX3166" fmla="*/ 4415530 w 10718992"/>
              <a:gd name="connsiteY3166" fmla="*/ 880241 h 6164238"/>
              <a:gd name="connsiteX3167" fmla="*/ 4413647 w 10718992"/>
              <a:gd name="connsiteY3167" fmla="*/ 876476 h 6164238"/>
              <a:gd name="connsiteX3168" fmla="*/ 4405175 w 10718992"/>
              <a:gd name="connsiteY3168" fmla="*/ 882594 h 6164238"/>
              <a:gd name="connsiteX3169" fmla="*/ 4415530 w 10718992"/>
              <a:gd name="connsiteY3169" fmla="*/ 880241 h 6164238"/>
              <a:gd name="connsiteX3170" fmla="*/ 4523789 w 10718992"/>
              <a:gd name="connsiteY3170" fmla="*/ 888241 h 6164238"/>
              <a:gd name="connsiteX3171" fmla="*/ 4563327 w 10718992"/>
              <a:gd name="connsiteY3171" fmla="*/ 864242 h 6164238"/>
              <a:gd name="connsiteX3172" fmla="*/ 4552972 w 10718992"/>
              <a:gd name="connsiteY3172" fmla="*/ 858595 h 6164238"/>
              <a:gd name="connsiteX3173" fmla="*/ 4427768 w 10718992"/>
              <a:gd name="connsiteY3173" fmla="*/ 884476 h 6164238"/>
              <a:gd name="connsiteX3174" fmla="*/ 4433887 w 10718992"/>
              <a:gd name="connsiteY3174" fmla="*/ 897652 h 6164238"/>
              <a:gd name="connsiteX3175" fmla="*/ 4455068 w 10718992"/>
              <a:gd name="connsiteY3175" fmla="*/ 905181 h 6164238"/>
              <a:gd name="connsiteX3176" fmla="*/ 4523789 w 10718992"/>
              <a:gd name="connsiteY3176" fmla="*/ 888241 h 6164238"/>
              <a:gd name="connsiteX3177" fmla="*/ 4457422 w 10718992"/>
              <a:gd name="connsiteY3177" fmla="*/ 845419 h 6164238"/>
              <a:gd name="connsiteX3178" fmla="*/ 4421649 w 10718992"/>
              <a:gd name="connsiteY3178" fmla="*/ 870830 h 6164238"/>
              <a:gd name="connsiteX3179" fmla="*/ 4424944 w 10718992"/>
              <a:gd name="connsiteY3179" fmla="*/ 878359 h 6164238"/>
              <a:gd name="connsiteX3180" fmla="*/ 4548265 w 10718992"/>
              <a:gd name="connsiteY3180" fmla="*/ 852948 h 6164238"/>
              <a:gd name="connsiteX3181" fmla="*/ 4547323 w 10718992"/>
              <a:gd name="connsiteY3181" fmla="*/ 849184 h 6164238"/>
              <a:gd name="connsiteX3182" fmla="*/ 4548265 w 10718992"/>
              <a:gd name="connsiteY3182" fmla="*/ 843066 h 6164238"/>
              <a:gd name="connsiteX3183" fmla="*/ 4457422 w 10718992"/>
              <a:gd name="connsiteY3183" fmla="*/ 845419 h 6164238"/>
              <a:gd name="connsiteX3184" fmla="*/ 4403292 w 10718992"/>
              <a:gd name="connsiteY3184" fmla="*/ 852948 h 6164238"/>
              <a:gd name="connsiteX3185" fmla="*/ 4401880 w 10718992"/>
              <a:gd name="connsiteY3185" fmla="*/ 853419 h 6164238"/>
              <a:gd name="connsiteX3186" fmla="*/ 4379758 w 10718992"/>
              <a:gd name="connsiteY3186" fmla="*/ 849654 h 6164238"/>
              <a:gd name="connsiteX3187" fmla="*/ 4379758 w 10718992"/>
              <a:gd name="connsiteY3187" fmla="*/ 888241 h 6164238"/>
              <a:gd name="connsiteX3188" fmla="*/ 4382111 w 10718992"/>
              <a:gd name="connsiteY3188" fmla="*/ 887770 h 6164238"/>
              <a:gd name="connsiteX3189" fmla="*/ 4409882 w 10718992"/>
              <a:gd name="connsiteY3189" fmla="*/ 868006 h 6164238"/>
              <a:gd name="connsiteX3190" fmla="*/ 4403292 w 10718992"/>
              <a:gd name="connsiteY3190" fmla="*/ 852948 h 6164238"/>
              <a:gd name="connsiteX3191" fmla="*/ 4393879 w 10718992"/>
              <a:gd name="connsiteY3191" fmla="*/ 832714 h 6164238"/>
              <a:gd name="connsiteX3192" fmla="*/ 4379287 w 10718992"/>
              <a:gd name="connsiteY3192" fmla="*/ 801186 h 6164238"/>
              <a:gd name="connsiteX3193" fmla="*/ 4379287 w 10718992"/>
              <a:gd name="connsiteY3193" fmla="*/ 838831 h 6164238"/>
              <a:gd name="connsiteX3194" fmla="*/ 4380229 w 10718992"/>
              <a:gd name="connsiteY3194" fmla="*/ 838831 h 6164238"/>
              <a:gd name="connsiteX3195" fmla="*/ 4393879 w 10718992"/>
              <a:gd name="connsiteY3195" fmla="*/ 832714 h 6164238"/>
              <a:gd name="connsiteX3196" fmla="*/ 4365167 w 10718992"/>
              <a:gd name="connsiteY3196" fmla="*/ 770599 h 6164238"/>
              <a:gd name="connsiteX3197" fmla="*/ 4364696 w 10718992"/>
              <a:gd name="connsiteY3197" fmla="*/ 769658 h 6164238"/>
              <a:gd name="connsiteX3198" fmla="*/ 4314803 w 10718992"/>
              <a:gd name="connsiteY3198" fmla="*/ 842125 h 6164238"/>
              <a:gd name="connsiteX3199" fmla="*/ 4365167 w 10718992"/>
              <a:gd name="connsiteY3199" fmla="*/ 839772 h 6164238"/>
              <a:gd name="connsiteX3200" fmla="*/ 4365167 w 10718992"/>
              <a:gd name="connsiteY3200" fmla="*/ 770599 h 6164238"/>
              <a:gd name="connsiteX3201" fmla="*/ 4350104 w 10718992"/>
              <a:gd name="connsiteY3201" fmla="*/ 774363 h 6164238"/>
              <a:gd name="connsiteX3202" fmla="*/ 4227255 w 10718992"/>
              <a:gd name="connsiteY3202" fmla="*/ 845890 h 6164238"/>
              <a:gd name="connsiteX3203" fmla="*/ 4228667 w 10718992"/>
              <a:gd name="connsiteY3203" fmla="*/ 847301 h 6164238"/>
              <a:gd name="connsiteX3204" fmla="*/ 4303507 w 10718992"/>
              <a:gd name="connsiteY3204" fmla="*/ 842596 h 6164238"/>
              <a:gd name="connsiteX3205" fmla="*/ 4350104 w 10718992"/>
              <a:gd name="connsiteY3205" fmla="*/ 774363 h 6164238"/>
              <a:gd name="connsiteX3206" fmla="*/ 4038038 w 10718992"/>
              <a:gd name="connsiteY3206" fmla="*/ 936239 h 6164238"/>
              <a:gd name="connsiteX3207" fmla="*/ 4022976 w 10718992"/>
              <a:gd name="connsiteY3207" fmla="*/ 958826 h 6164238"/>
              <a:gd name="connsiteX3208" fmla="*/ 4025800 w 10718992"/>
              <a:gd name="connsiteY3208" fmla="*/ 959296 h 6164238"/>
              <a:gd name="connsiteX3209" fmla="*/ 4047922 w 10718992"/>
              <a:gd name="connsiteY3209" fmla="*/ 945179 h 6164238"/>
              <a:gd name="connsiteX3210" fmla="*/ 4038038 w 10718992"/>
              <a:gd name="connsiteY3210" fmla="*/ 936239 h 6164238"/>
              <a:gd name="connsiteX3211" fmla="*/ 4030507 w 10718992"/>
              <a:gd name="connsiteY3211" fmla="*/ 930121 h 6164238"/>
              <a:gd name="connsiteX3212" fmla="*/ 3978731 w 10718992"/>
              <a:gd name="connsiteY3212" fmla="*/ 889652 h 6164238"/>
              <a:gd name="connsiteX3213" fmla="*/ 3935428 w 10718992"/>
              <a:gd name="connsiteY3213" fmla="*/ 956002 h 6164238"/>
              <a:gd name="connsiteX3214" fmla="*/ 3973083 w 10718992"/>
              <a:gd name="connsiteY3214" fmla="*/ 965884 h 6164238"/>
              <a:gd name="connsiteX3215" fmla="*/ 3993793 w 10718992"/>
              <a:gd name="connsiteY3215" fmla="*/ 959767 h 6164238"/>
              <a:gd name="connsiteX3216" fmla="*/ 4011680 w 10718992"/>
              <a:gd name="connsiteY3216" fmla="*/ 957885 h 6164238"/>
              <a:gd name="connsiteX3217" fmla="*/ 4030507 w 10718992"/>
              <a:gd name="connsiteY3217" fmla="*/ 930121 h 6164238"/>
              <a:gd name="connsiteX3218" fmla="*/ 3930721 w 10718992"/>
              <a:gd name="connsiteY3218" fmla="*/ 964473 h 6164238"/>
              <a:gd name="connsiteX3219" fmla="*/ 3922719 w 10718992"/>
              <a:gd name="connsiteY3219" fmla="*/ 977178 h 6164238"/>
              <a:gd name="connsiteX3220" fmla="*/ 3953785 w 10718992"/>
              <a:gd name="connsiteY3220" fmla="*/ 979531 h 6164238"/>
              <a:gd name="connsiteX3221" fmla="*/ 3961316 w 10718992"/>
              <a:gd name="connsiteY3221" fmla="*/ 972943 h 6164238"/>
              <a:gd name="connsiteX3222" fmla="*/ 3930721 w 10718992"/>
              <a:gd name="connsiteY3222" fmla="*/ 964473 h 6164238"/>
              <a:gd name="connsiteX3223" fmla="*/ 3623361 w 10718992"/>
              <a:gd name="connsiteY3223" fmla="*/ 953649 h 6164238"/>
              <a:gd name="connsiteX3224" fmla="*/ 3610182 w 10718992"/>
              <a:gd name="connsiteY3224" fmla="*/ 960237 h 6164238"/>
              <a:gd name="connsiteX3225" fmla="*/ 3680315 w 10718992"/>
              <a:gd name="connsiteY3225" fmla="*/ 962590 h 6164238"/>
              <a:gd name="connsiteX3226" fmla="*/ 3623361 w 10718992"/>
              <a:gd name="connsiteY3226" fmla="*/ 953649 h 6164238"/>
              <a:gd name="connsiteX3227" fmla="*/ 3597002 w 10718992"/>
              <a:gd name="connsiteY3227" fmla="*/ 967296 h 6164238"/>
              <a:gd name="connsiteX3228" fmla="*/ 3596061 w 10718992"/>
              <a:gd name="connsiteY3228" fmla="*/ 967766 h 6164238"/>
              <a:gd name="connsiteX3229" fmla="*/ 3598885 w 10718992"/>
              <a:gd name="connsiteY3229" fmla="*/ 967766 h 6164238"/>
              <a:gd name="connsiteX3230" fmla="*/ 3617242 w 10718992"/>
              <a:gd name="connsiteY3230" fmla="*/ 991765 h 6164238"/>
              <a:gd name="connsiteX3231" fmla="*/ 3604063 w 10718992"/>
              <a:gd name="connsiteY3231" fmla="*/ 1008706 h 6164238"/>
              <a:gd name="connsiteX3232" fmla="*/ 3604063 w 10718992"/>
              <a:gd name="connsiteY3232" fmla="*/ 1010117 h 6164238"/>
              <a:gd name="connsiteX3233" fmla="*/ 3684080 w 10718992"/>
              <a:gd name="connsiteY3233" fmla="*/ 1055292 h 6164238"/>
              <a:gd name="connsiteX3234" fmla="*/ 3688316 w 10718992"/>
              <a:gd name="connsiteY3234" fmla="*/ 1054351 h 6164238"/>
              <a:gd name="connsiteX3235" fmla="*/ 3709497 w 10718992"/>
              <a:gd name="connsiteY3235" fmla="*/ 1055292 h 6164238"/>
              <a:gd name="connsiteX3236" fmla="*/ 3875180 w 10718992"/>
              <a:gd name="connsiteY3236" fmla="*/ 1008235 h 6164238"/>
              <a:gd name="connsiteX3237" fmla="*/ 3729266 w 10718992"/>
              <a:gd name="connsiteY3237" fmla="*/ 972472 h 6164238"/>
              <a:gd name="connsiteX3238" fmla="*/ 3597002 w 10718992"/>
              <a:gd name="connsiteY3238" fmla="*/ 967296 h 6164238"/>
              <a:gd name="connsiteX3239" fmla="*/ 3568761 w 10718992"/>
              <a:gd name="connsiteY3239" fmla="*/ 990824 h 6164238"/>
              <a:gd name="connsiteX3240" fmla="*/ 3575351 w 10718992"/>
              <a:gd name="connsiteY3240" fmla="*/ 994118 h 6164238"/>
              <a:gd name="connsiteX3241" fmla="*/ 3574880 w 10718992"/>
              <a:gd name="connsiteY3241" fmla="*/ 985648 h 6164238"/>
              <a:gd name="connsiteX3242" fmla="*/ 3579117 w 10718992"/>
              <a:gd name="connsiteY3242" fmla="*/ 975766 h 6164238"/>
              <a:gd name="connsiteX3243" fmla="*/ 3572527 w 10718992"/>
              <a:gd name="connsiteY3243" fmla="*/ 979060 h 6164238"/>
              <a:gd name="connsiteX3244" fmla="*/ 3573468 w 10718992"/>
              <a:gd name="connsiteY3244" fmla="*/ 980942 h 6164238"/>
              <a:gd name="connsiteX3245" fmla="*/ 3568761 w 10718992"/>
              <a:gd name="connsiteY3245" fmla="*/ 990824 h 6164238"/>
              <a:gd name="connsiteX3246" fmla="*/ 3577234 w 10718992"/>
              <a:gd name="connsiteY3246" fmla="*/ 966825 h 6164238"/>
              <a:gd name="connsiteX3247" fmla="*/ 3525929 w 10718992"/>
              <a:gd name="connsiteY3247" fmla="*/ 965884 h 6164238"/>
              <a:gd name="connsiteX3248" fmla="*/ 3524517 w 10718992"/>
              <a:gd name="connsiteY3248" fmla="*/ 967296 h 6164238"/>
              <a:gd name="connsiteX3249" fmla="*/ 3545227 w 10718992"/>
              <a:gd name="connsiteY3249" fmla="*/ 978119 h 6164238"/>
              <a:gd name="connsiteX3250" fmla="*/ 3548051 w 10718992"/>
              <a:gd name="connsiteY3250" fmla="*/ 977178 h 6164238"/>
              <a:gd name="connsiteX3251" fmla="*/ 3559819 w 10718992"/>
              <a:gd name="connsiteY3251" fmla="*/ 975766 h 6164238"/>
              <a:gd name="connsiteX3252" fmla="*/ 3577234 w 10718992"/>
              <a:gd name="connsiteY3252" fmla="*/ 966825 h 6164238"/>
              <a:gd name="connsiteX3253" fmla="*/ 3392253 w 10718992"/>
              <a:gd name="connsiteY3253" fmla="*/ 1075526 h 6164238"/>
              <a:gd name="connsiteX3254" fmla="*/ 3592296 w 10718992"/>
              <a:gd name="connsiteY3254" fmla="*/ 1062351 h 6164238"/>
              <a:gd name="connsiteX3255" fmla="*/ 3589942 w 10718992"/>
              <a:gd name="connsiteY3255" fmla="*/ 1012941 h 6164238"/>
              <a:gd name="connsiteX3256" fmla="*/ 3558877 w 10718992"/>
              <a:gd name="connsiteY3256" fmla="*/ 996000 h 6164238"/>
              <a:gd name="connsiteX3257" fmla="*/ 3553229 w 10718992"/>
              <a:gd name="connsiteY3257" fmla="*/ 997883 h 6164238"/>
              <a:gd name="connsiteX3258" fmla="*/ 3534872 w 10718992"/>
              <a:gd name="connsiteY3258" fmla="*/ 998353 h 6164238"/>
              <a:gd name="connsiteX3259" fmla="*/ 3392253 w 10718992"/>
              <a:gd name="connsiteY3259" fmla="*/ 1075526 h 6164238"/>
              <a:gd name="connsiteX3260" fmla="*/ 3606416 w 10718992"/>
              <a:gd name="connsiteY3260" fmla="*/ 1061880 h 6164238"/>
              <a:gd name="connsiteX3261" fmla="*/ 3671842 w 10718992"/>
              <a:gd name="connsiteY3261" fmla="*/ 1059056 h 6164238"/>
              <a:gd name="connsiteX3262" fmla="*/ 3604534 w 10718992"/>
              <a:gd name="connsiteY3262" fmla="*/ 1021411 h 6164238"/>
              <a:gd name="connsiteX3263" fmla="*/ 3606416 w 10718992"/>
              <a:gd name="connsiteY3263" fmla="*/ 1061880 h 6164238"/>
              <a:gd name="connsiteX3264" fmla="*/ 3606887 w 10718992"/>
              <a:gd name="connsiteY3264" fmla="*/ 1070821 h 6164238"/>
              <a:gd name="connsiteX3265" fmla="*/ 3607358 w 10718992"/>
              <a:gd name="connsiteY3265" fmla="*/ 1081644 h 6164238"/>
              <a:gd name="connsiteX3266" fmla="*/ 3657251 w 10718992"/>
              <a:gd name="connsiteY3266" fmla="*/ 1068468 h 6164238"/>
              <a:gd name="connsiteX3267" fmla="*/ 3606887 w 10718992"/>
              <a:gd name="connsiteY3267" fmla="*/ 1070821 h 6164238"/>
              <a:gd name="connsiteX3268" fmla="*/ 3607829 w 10718992"/>
              <a:gd name="connsiteY3268" fmla="*/ 1091526 h 6164238"/>
              <a:gd name="connsiteX3269" fmla="*/ 3609241 w 10718992"/>
              <a:gd name="connsiteY3269" fmla="*/ 1123995 h 6164238"/>
              <a:gd name="connsiteX3270" fmla="*/ 3676078 w 10718992"/>
              <a:gd name="connsiteY3270" fmla="*/ 1075526 h 6164238"/>
              <a:gd name="connsiteX3271" fmla="*/ 3673254 w 10718992"/>
              <a:gd name="connsiteY3271" fmla="*/ 1074585 h 6164238"/>
              <a:gd name="connsiteX3272" fmla="*/ 3607829 w 10718992"/>
              <a:gd name="connsiteY3272" fmla="*/ 1091526 h 6164238"/>
              <a:gd name="connsiteX3273" fmla="*/ 3575821 w 10718992"/>
              <a:gd name="connsiteY3273" fmla="*/ 1148935 h 6164238"/>
              <a:gd name="connsiteX3274" fmla="*/ 3557465 w 10718992"/>
              <a:gd name="connsiteY3274" fmla="*/ 1159758 h 6164238"/>
              <a:gd name="connsiteX3275" fmla="*/ 3561230 w 10718992"/>
              <a:gd name="connsiteY3275" fmla="*/ 1159758 h 6164238"/>
              <a:gd name="connsiteX3276" fmla="*/ 3575821 w 10718992"/>
              <a:gd name="connsiteY3276" fmla="*/ 1148935 h 6164238"/>
              <a:gd name="connsiteX3277" fmla="*/ 3455325 w 10718992"/>
              <a:gd name="connsiteY3277" fmla="*/ 1250107 h 6164238"/>
              <a:gd name="connsiteX3278" fmla="*/ 3600768 w 10718992"/>
              <a:gd name="connsiteY3278" fmla="*/ 1248225 h 6164238"/>
              <a:gd name="connsiteX3279" fmla="*/ 3598885 w 10718992"/>
              <a:gd name="connsiteY3279" fmla="*/ 1203991 h 6164238"/>
              <a:gd name="connsiteX3280" fmla="*/ 3455325 w 10718992"/>
              <a:gd name="connsiteY3280" fmla="*/ 1250107 h 6164238"/>
              <a:gd name="connsiteX3281" fmla="*/ 3722677 w 10718992"/>
              <a:gd name="connsiteY3281" fmla="*/ 1245872 h 6164238"/>
              <a:gd name="connsiteX3282" fmla="*/ 3712792 w 10718992"/>
              <a:gd name="connsiteY3282" fmla="*/ 1195050 h 6164238"/>
              <a:gd name="connsiteX3283" fmla="*/ 3675137 w 10718992"/>
              <a:gd name="connsiteY3283" fmla="*/ 1223285 h 6164238"/>
              <a:gd name="connsiteX3284" fmla="*/ 3722677 w 10718992"/>
              <a:gd name="connsiteY3284" fmla="*/ 1245872 h 6164238"/>
              <a:gd name="connsiteX3285" fmla="*/ 3710909 w 10718992"/>
              <a:gd name="connsiteY3285" fmla="*/ 1186110 h 6164238"/>
              <a:gd name="connsiteX3286" fmla="*/ 3708085 w 10718992"/>
              <a:gd name="connsiteY3286" fmla="*/ 1171522 h 6164238"/>
              <a:gd name="connsiteX3287" fmla="*/ 3620537 w 10718992"/>
              <a:gd name="connsiteY3287" fmla="*/ 1197403 h 6164238"/>
              <a:gd name="connsiteX3288" fmla="*/ 3667135 w 10718992"/>
              <a:gd name="connsiteY3288" fmla="*/ 1219049 h 6164238"/>
              <a:gd name="connsiteX3289" fmla="*/ 3710909 w 10718992"/>
              <a:gd name="connsiteY3289" fmla="*/ 1186110 h 6164238"/>
              <a:gd name="connsiteX3290" fmla="*/ 3719382 w 10718992"/>
              <a:gd name="connsiteY3290" fmla="*/ 1179992 h 6164238"/>
              <a:gd name="connsiteX3291" fmla="*/ 3744328 w 10718992"/>
              <a:gd name="connsiteY3291" fmla="*/ 1161170 h 6164238"/>
              <a:gd name="connsiteX3292" fmla="*/ 3717028 w 10718992"/>
              <a:gd name="connsiteY3292" fmla="*/ 1169169 h 6164238"/>
              <a:gd name="connsiteX3293" fmla="*/ 3719382 w 10718992"/>
              <a:gd name="connsiteY3293" fmla="*/ 1179992 h 6164238"/>
              <a:gd name="connsiteX3294" fmla="*/ 3765980 w 10718992"/>
              <a:gd name="connsiteY3294" fmla="*/ 1145170 h 6164238"/>
              <a:gd name="connsiteX3295" fmla="*/ 3834230 w 10718992"/>
              <a:gd name="connsiteY3295" fmla="*/ 1095761 h 6164238"/>
              <a:gd name="connsiteX3296" fmla="*/ 3854940 w 10718992"/>
              <a:gd name="connsiteY3296" fmla="*/ 1059998 h 6164238"/>
              <a:gd name="connsiteX3297" fmla="*/ 3749976 w 10718992"/>
              <a:gd name="connsiteY3297" fmla="*/ 1065174 h 6164238"/>
              <a:gd name="connsiteX3298" fmla="*/ 3700554 w 10718992"/>
              <a:gd name="connsiteY3298" fmla="*/ 1084467 h 6164238"/>
              <a:gd name="connsiteX3299" fmla="*/ 3715146 w 10718992"/>
              <a:gd name="connsiteY3299" fmla="*/ 1158817 h 6164238"/>
              <a:gd name="connsiteX3300" fmla="*/ 3765980 w 10718992"/>
              <a:gd name="connsiteY3300" fmla="*/ 1145170 h 6164238"/>
              <a:gd name="connsiteX3301" fmla="*/ 3787631 w 10718992"/>
              <a:gd name="connsiteY3301" fmla="*/ 1139523 h 6164238"/>
              <a:gd name="connsiteX3302" fmla="*/ 3813049 w 10718992"/>
              <a:gd name="connsiteY3302" fmla="*/ 1132465 h 6164238"/>
              <a:gd name="connsiteX3303" fmla="*/ 3824345 w 10718992"/>
              <a:gd name="connsiteY3303" fmla="*/ 1112701 h 6164238"/>
              <a:gd name="connsiteX3304" fmla="*/ 3787631 w 10718992"/>
              <a:gd name="connsiteY3304" fmla="*/ 1139523 h 6164238"/>
              <a:gd name="connsiteX3305" fmla="*/ 3832818 w 10718992"/>
              <a:gd name="connsiteY3305" fmla="*/ 1127289 h 6164238"/>
              <a:gd name="connsiteX3306" fmla="*/ 4061573 w 10718992"/>
              <a:gd name="connsiteY3306" fmla="*/ 1070350 h 6164238"/>
              <a:gd name="connsiteX3307" fmla="*/ 4022505 w 10718992"/>
              <a:gd name="connsiteY3307" fmla="*/ 1055762 h 6164238"/>
              <a:gd name="connsiteX3308" fmla="*/ 3921307 w 10718992"/>
              <a:gd name="connsiteY3308" fmla="*/ 1058115 h 6164238"/>
              <a:gd name="connsiteX3309" fmla="*/ 3906716 w 10718992"/>
              <a:gd name="connsiteY3309" fmla="*/ 1064233 h 6164238"/>
              <a:gd name="connsiteX3310" fmla="*/ 3892595 w 10718992"/>
              <a:gd name="connsiteY3310" fmla="*/ 1064703 h 6164238"/>
              <a:gd name="connsiteX3311" fmla="*/ 3852587 w 10718992"/>
              <a:gd name="connsiteY3311" fmla="*/ 1092937 h 6164238"/>
              <a:gd name="connsiteX3312" fmla="*/ 3832818 w 10718992"/>
              <a:gd name="connsiteY3312" fmla="*/ 1127289 h 6164238"/>
              <a:gd name="connsiteX3313" fmla="*/ 4086048 w 10718992"/>
              <a:gd name="connsiteY3313" fmla="*/ 1064233 h 6164238"/>
              <a:gd name="connsiteX3314" fmla="*/ 4130293 w 10718992"/>
              <a:gd name="connsiteY3314" fmla="*/ 1054351 h 6164238"/>
              <a:gd name="connsiteX3315" fmla="*/ 4061573 w 10718992"/>
              <a:gd name="connsiteY3315" fmla="*/ 1054821 h 6164238"/>
              <a:gd name="connsiteX3316" fmla="*/ 4086048 w 10718992"/>
              <a:gd name="connsiteY3316" fmla="*/ 1064233 h 6164238"/>
              <a:gd name="connsiteX3317" fmla="*/ 4186776 w 10718992"/>
              <a:gd name="connsiteY3317" fmla="*/ 1049645 h 6164238"/>
              <a:gd name="connsiteX3318" fmla="*/ 4226314 w 10718992"/>
              <a:gd name="connsiteY3318" fmla="*/ 1043057 h 6164238"/>
              <a:gd name="connsiteX3319" fmla="*/ 4231021 w 10718992"/>
              <a:gd name="connsiteY3319" fmla="*/ 1042116 h 6164238"/>
              <a:gd name="connsiteX3320" fmla="*/ 4210310 w 10718992"/>
              <a:gd name="connsiteY3320" fmla="*/ 1036940 h 6164238"/>
              <a:gd name="connsiteX3321" fmla="*/ 4192424 w 10718992"/>
              <a:gd name="connsiteY3321" fmla="*/ 1045881 h 6164238"/>
              <a:gd name="connsiteX3322" fmla="*/ 4186776 w 10718992"/>
              <a:gd name="connsiteY3322" fmla="*/ 1049645 h 6164238"/>
              <a:gd name="connsiteX3323" fmla="*/ 4238081 w 10718992"/>
              <a:gd name="connsiteY3323" fmla="*/ 1040704 h 6164238"/>
              <a:gd name="connsiteX3324" fmla="*/ 4271500 w 10718992"/>
              <a:gd name="connsiteY3324" fmla="*/ 1031293 h 6164238"/>
              <a:gd name="connsiteX3325" fmla="*/ 4359518 w 10718992"/>
              <a:gd name="connsiteY3325" fmla="*/ 1011529 h 6164238"/>
              <a:gd name="connsiteX3326" fmla="*/ 4366108 w 10718992"/>
              <a:gd name="connsiteY3326" fmla="*/ 1010588 h 6164238"/>
              <a:gd name="connsiteX3327" fmla="*/ 4366108 w 10718992"/>
              <a:gd name="connsiteY3327" fmla="*/ 997883 h 6164238"/>
              <a:gd name="connsiteX3328" fmla="*/ 4337867 w 10718992"/>
              <a:gd name="connsiteY3328" fmla="*/ 1001647 h 6164238"/>
              <a:gd name="connsiteX3329" fmla="*/ 4306801 w 10718992"/>
              <a:gd name="connsiteY3329" fmla="*/ 991765 h 6164238"/>
              <a:gd name="connsiteX3330" fmla="*/ 4215958 w 10718992"/>
              <a:gd name="connsiteY3330" fmla="*/ 1034587 h 6164238"/>
              <a:gd name="connsiteX3331" fmla="*/ 4238081 w 10718992"/>
              <a:gd name="connsiteY3331" fmla="*/ 1040704 h 6164238"/>
              <a:gd name="connsiteX3332" fmla="*/ 4262086 w 10718992"/>
              <a:gd name="connsiteY3332" fmla="*/ 1047292 h 6164238"/>
              <a:gd name="connsiteX3333" fmla="*/ 4366108 w 10718992"/>
              <a:gd name="connsiteY3333" fmla="*/ 1085879 h 6164238"/>
              <a:gd name="connsiteX3334" fmla="*/ 4366108 w 10718992"/>
              <a:gd name="connsiteY3334" fmla="*/ 1022823 h 6164238"/>
              <a:gd name="connsiteX3335" fmla="*/ 4363284 w 10718992"/>
              <a:gd name="connsiteY3335" fmla="*/ 1023293 h 6164238"/>
              <a:gd name="connsiteX3336" fmla="*/ 4279031 w 10718992"/>
              <a:gd name="connsiteY3336" fmla="*/ 1042116 h 6164238"/>
              <a:gd name="connsiteX3337" fmla="*/ 4262086 w 10718992"/>
              <a:gd name="connsiteY3337" fmla="*/ 1047292 h 6164238"/>
              <a:gd name="connsiteX3338" fmla="*/ 4563327 w 10718992"/>
              <a:gd name="connsiteY3338" fmla="*/ 815303 h 6164238"/>
              <a:gd name="connsiteX3339" fmla="*/ 4548265 w 10718992"/>
              <a:gd name="connsiteY3339" fmla="*/ 782834 h 6164238"/>
              <a:gd name="connsiteX3340" fmla="*/ 4531791 w 10718992"/>
              <a:gd name="connsiteY3340" fmla="*/ 794127 h 6164238"/>
              <a:gd name="connsiteX3341" fmla="*/ 4535085 w 10718992"/>
              <a:gd name="connsiteY3341" fmla="*/ 798833 h 6164238"/>
              <a:gd name="connsiteX3342" fmla="*/ 4531791 w 10718992"/>
              <a:gd name="connsiteY3342" fmla="*/ 805421 h 6164238"/>
              <a:gd name="connsiteX3343" fmla="*/ 4563327 w 10718992"/>
              <a:gd name="connsiteY3343" fmla="*/ 815303 h 6164238"/>
              <a:gd name="connsiteX3344" fmla="*/ 4488958 w 10718992"/>
              <a:gd name="connsiteY3344" fmla="*/ 804009 h 6164238"/>
              <a:gd name="connsiteX3345" fmla="*/ 4488958 w 10718992"/>
              <a:gd name="connsiteY3345" fmla="*/ 802127 h 6164238"/>
              <a:gd name="connsiteX3346" fmla="*/ 4378817 w 10718992"/>
              <a:gd name="connsiteY3346" fmla="*/ 769187 h 6164238"/>
              <a:gd name="connsiteX3347" fmla="*/ 4378817 w 10718992"/>
              <a:gd name="connsiteY3347" fmla="*/ 778598 h 6164238"/>
              <a:gd name="connsiteX3348" fmla="*/ 4403292 w 10718992"/>
              <a:gd name="connsiteY3348" fmla="*/ 831302 h 6164238"/>
              <a:gd name="connsiteX3349" fmla="*/ 4422120 w 10718992"/>
              <a:gd name="connsiteY3349" fmla="*/ 836949 h 6164238"/>
              <a:gd name="connsiteX3350" fmla="*/ 4454127 w 10718992"/>
              <a:gd name="connsiteY3350" fmla="*/ 836008 h 6164238"/>
              <a:gd name="connsiteX3351" fmla="*/ 4493194 w 10718992"/>
              <a:gd name="connsiteY3351" fmla="*/ 809185 h 6164238"/>
              <a:gd name="connsiteX3352" fmla="*/ 4488958 w 10718992"/>
              <a:gd name="connsiteY3352" fmla="*/ 804009 h 6164238"/>
              <a:gd name="connsiteX3353" fmla="*/ 4335984 w 10718992"/>
              <a:gd name="connsiteY3353" fmla="*/ 771540 h 6164238"/>
              <a:gd name="connsiteX3354" fmla="*/ 4296917 w 10718992"/>
              <a:gd name="connsiteY3354" fmla="*/ 783775 h 6164238"/>
              <a:gd name="connsiteX3355" fmla="*/ 4238081 w 10718992"/>
              <a:gd name="connsiteY3355" fmla="*/ 792245 h 6164238"/>
              <a:gd name="connsiteX3356" fmla="*/ 4160417 w 10718992"/>
              <a:gd name="connsiteY3356" fmla="*/ 802127 h 6164238"/>
              <a:gd name="connsiteX3357" fmla="*/ 4124174 w 10718992"/>
              <a:gd name="connsiteY3357" fmla="*/ 811068 h 6164238"/>
              <a:gd name="connsiteX3358" fmla="*/ 4134059 w 10718992"/>
              <a:gd name="connsiteY3358" fmla="*/ 853889 h 6164238"/>
              <a:gd name="connsiteX3359" fmla="*/ 4185363 w 10718992"/>
              <a:gd name="connsiteY3359" fmla="*/ 850125 h 6164238"/>
              <a:gd name="connsiteX3360" fmla="*/ 4203720 w 10718992"/>
              <a:gd name="connsiteY3360" fmla="*/ 842125 h 6164238"/>
              <a:gd name="connsiteX3361" fmla="*/ 4215017 w 10718992"/>
              <a:gd name="connsiteY3361" fmla="*/ 841654 h 6164238"/>
              <a:gd name="connsiteX3362" fmla="*/ 4335984 w 10718992"/>
              <a:gd name="connsiteY3362" fmla="*/ 771540 h 6164238"/>
              <a:gd name="connsiteX3363" fmla="*/ 4117113 w 10718992"/>
              <a:gd name="connsiteY3363" fmla="*/ 821420 h 6164238"/>
              <a:gd name="connsiteX3364" fmla="*/ 4094521 w 10718992"/>
              <a:gd name="connsiteY3364" fmla="*/ 853889 h 6164238"/>
              <a:gd name="connsiteX3365" fmla="*/ 4100639 w 10718992"/>
              <a:gd name="connsiteY3365" fmla="*/ 857183 h 6164238"/>
              <a:gd name="connsiteX3366" fmla="*/ 4124645 w 10718992"/>
              <a:gd name="connsiteY3366" fmla="*/ 855301 h 6164238"/>
              <a:gd name="connsiteX3367" fmla="*/ 4117113 w 10718992"/>
              <a:gd name="connsiteY3367" fmla="*/ 821420 h 6164238"/>
              <a:gd name="connsiteX3368" fmla="*/ 3987674 w 10718992"/>
              <a:gd name="connsiteY3368" fmla="*/ 876947 h 6164238"/>
              <a:gd name="connsiteX3369" fmla="*/ 3987203 w 10718992"/>
              <a:gd name="connsiteY3369" fmla="*/ 877888 h 6164238"/>
              <a:gd name="connsiteX3370" fmla="*/ 4038979 w 10718992"/>
              <a:gd name="connsiteY3370" fmla="*/ 918357 h 6164238"/>
              <a:gd name="connsiteX3371" fmla="*/ 4068633 w 10718992"/>
              <a:gd name="connsiteY3371" fmla="*/ 875065 h 6164238"/>
              <a:gd name="connsiteX3372" fmla="*/ 4057807 w 10718992"/>
              <a:gd name="connsiteY3372" fmla="*/ 869888 h 6164238"/>
              <a:gd name="connsiteX3373" fmla="*/ 3987674 w 10718992"/>
              <a:gd name="connsiteY3373" fmla="*/ 876947 h 6164238"/>
              <a:gd name="connsiteX3374" fmla="*/ 3964611 w 10718992"/>
              <a:gd name="connsiteY3374" fmla="*/ 879300 h 6164238"/>
              <a:gd name="connsiteX3375" fmla="*/ 3746682 w 10718992"/>
              <a:gd name="connsiteY3375" fmla="*/ 905652 h 6164238"/>
              <a:gd name="connsiteX3376" fmla="*/ 3742445 w 10718992"/>
              <a:gd name="connsiteY3376" fmla="*/ 906593 h 6164238"/>
              <a:gd name="connsiteX3377" fmla="*/ 3737268 w 10718992"/>
              <a:gd name="connsiteY3377" fmla="*/ 907534 h 6164238"/>
              <a:gd name="connsiteX3378" fmla="*/ 3921778 w 10718992"/>
              <a:gd name="connsiteY3378" fmla="*/ 952708 h 6164238"/>
              <a:gd name="connsiteX3379" fmla="*/ 3967905 w 10718992"/>
              <a:gd name="connsiteY3379" fmla="*/ 881653 h 6164238"/>
              <a:gd name="connsiteX3380" fmla="*/ 3964611 w 10718992"/>
              <a:gd name="connsiteY3380" fmla="*/ 879300 h 6164238"/>
              <a:gd name="connsiteX3381" fmla="*/ 3676549 w 10718992"/>
              <a:gd name="connsiteY3381" fmla="*/ 916475 h 6164238"/>
              <a:gd name="connsiteX3382" fmla="*/ 3659604 w 10718992"/>
              <a:gd name="connsiteY3382" fmla="*/ 919298 h 6164238"/>
              <a:gd name="connsiteX3383" fmla="*/ 3584765 w 10718992"/>
              <a:gd name="connsiteY3383" fmla="*/ 934356 h 6164238"/>
              <a:gd name="connsiteX3384" fmla="*/ 3629010 w 10718992"/>
              <a:gd name="connsiteY3384" fmla="*/ 940003 h 6164238"/>
              <a:gd name="connsiteX3385" fmla="*/ 3676549 w 10718992"/>
              <a:gd name="connsiteY3385" fmla="*/ 916475 h 6164238"/>
              <a:gd name="connsiteX3386" fmla="*/ 3556523 w 10718992"/>
              <a:gd name="connsiteY3386" fmla="*/ 945650 h 6164238"/>
              <a:gd name="connsiteX3387" fmla="*/ 3537696 w 10718992"/>
              <a:gd name="connsiteY3387" fmla="*/ 953179 h 6164238"/>
              <a:gd name="connsiteX3388" fmla="*/ 3533931 w 10718992"/>
              <a:gd name="connsiteY3388" fmla="*/ 954120 h 6164238"/>
              <a:gd name="connsiteX3389" fmla="*/ 3532048 w 10718992"/>
              <a:gd name="connsiteY3389" fmla="*/ 958355 h 6164238"/>
              <a:gd name="connsiteX3390" fmla="*/ 3590884 w 10718992"/>
              <a:gd name="connsiteY3390" fmla="*/ 959767 h 6164238"/>
              <a:gd name="connsiteX3391" fmla="*/ 3607358 w 10718992"/>
              <a:gd name="connsiteY3391" fmla="*/ 951296 h 6164238"/>
              <a:gd name="connsiteX3392" fmla="*/ 3556523 w 10718992"/>
              <a:gd name="connsiteY3392" fmla="*/ 945650 h 6164238"/>
              <a:gd name="connsiteX3393" fmla="*/ 3473212 w 10718992"/>
              <a:gd name="connsiteY3393" fmla="*/ 939062 h 6164238"/>
              <a:gd name="connsiteX3394" fmla="*/ 3398843 w 10718992"/>
              <a:gd name="connsiteY3394" fmla="*/ 937179 h 6164238"/>
              <a:gd name="connsiteX3395" fmla="*/ 3391312 w 10718992"/>
              <a:gd name="connsiteY3395" fmla="*/ 951296 h 6164238"/>
              <a:gd name="connsiteX3396" fmla="*/ 3425201 w 10718992"/>
              <a:gd name="connsiteY3396" fmla="*/ 939062 h 6164238"/>
              <a:gd name="connsiteX3397" fmla="*/ 3432733 w 10718992"/>
              <a:gd name="connsiteY3397" fmla="*/ 966355 h 6164238"/>
              <a:gd name="connsiteX3398" fmla="*/ 3368248 w 10718992"/>
              <a:gd name="connsiteY3398" fmla="*/ 994589 h 6164238"/>
              <a:gd name="connsiteX3399" fmla="*/ 3358834 w 10718992"/>
              <a:gd name="connsiteY3399" fmla="*/ 1012470 h 6164238"/>
              <a:gd name="connsiteX3400" fmla="*/ 3396960 w 10718992"/>
              <a:gd name="connsiteY3400" fmla="*/ 993177 h 6164238"/>
              <a:gd name="connsiteX3401" fmla="*/ 3435557 w 10718992"/>
              <a:gd name="connsiteY3401" fmla="*/ 975296 h 6164238"/>
              <a:gd name="connsiteX3402" fmla="*/ 3434615 w 10718992"/>
              <a:gd name="connsiteY3402" fmla="*/ 973413 h 6164238"/>
              <a:gd name="connsiteX3403" fmla="*/ 3473212 w 10718992"/>
              <a:gd name="connsiteY3403" fmla="*/ 939062 h 6164238"/>
              <a:gd name="connsiteX3404" fmla="*/ 3381898 w 10718992"/>
              <a:gd name="connsiteY3404" fmla="*/ 968237 h 6164238"/>
              <a:gd name="connsiteX3405" fmla="*/ 3378132 w 10718992"/>
              <a:gd name="connsiteY3405" fmla="*/ 975766 h 6164238"/>
              <a:gd name="connsiteX3406" fmla="*/ 3403079 w 10718992"/>
              <a:gd name="connsiteY3406" fmla="*/ 964473 h 6164238"/>
              <a:gd name="connsiteX3407" fmla="*/ 3402138 w 10718992"/>
              <a:gd name="connsiteY3407" fmla="*/ 960708 h 6164238"/>
              <a:gd name="connsiteX3408" fmla="*/ 3381898 w 10718992"/>
              <a:gd name="connsiteY3408" fmla="*/ 968237 h 6164238"/>
              <a:gd name="connsiteX3409" fmla="*/ 3362129 w 10718992"/>
              <a:gd name="connsiteY3409" fmla="*/ 975296 h 6164238"/>
              <a:gd name="connsiteX3410" fmla="*/ 3330593 w 10718992"/>
              <a:gd name="connsiteY3410" fmla="*/ 987060 h 6164238"/>
              <a:gd name="connsiteX3411" fmla="*/ 3265167 w 10718992"/>
              <a:gd name="connsiteY3411" fmla="*/ 1008235 h 6164238"/>
              <a:gd name="connsiteX3412" fmla="*/ 3271286 w 10718992"/>
              <a:gd name="connsiteY3412" fmla="*/ 1027999 h 6164238"/>
              <a:gd name="connsiteX3413" fmla="*/ 3330593 w 10718992"/>
              <a:gd name="connsiteY3413" fmla="*/ 996942 h 6164238"/>
              <a:gd name="connsiteX3414" fmla="*/ 3356951 w 10718992"/>
              <a:gd name="connsiteY3414" fmla="*/ 985177 h 6164238"/>
              <a:gd name="connsiteX3415" fmla="*/ 3362129 w 10718992"/>
              <a:gd name="connsiteY3415" fmla="*/ 975296 h 6164238"/>
              <a:gd name="connsiteX3416" fmla="*/ 3039236 w 10718992"/>
              <a:gd name="connsiteY3416" fmla="*/ 1086820 h 6164238"/>
              <a:gd name="connsiteX3417" fmla="*/ 3019938 w 10718992"/>
              <a:gd name="connsiteY3417" fmla="*/ 1114113 h 6164238"/>
              <a:gd name="connsiteX3418" fmla="*/ 3124902 w 10718992"/>
              <a:gd name="connsiteY3418" fmla="*/ 1059527 h 6164238"/>
              <a:gd name="connsiteX3419" fmla="*/ 3072656 w 10718992"/>
              <a:gd name="connsiteY3419" fmla="*/ 1067527 h 6164238"/>
              <a:gd name="connsiteX3420" fmla="*/ 3039236 w 10718992"/>
              <a:gd name="connsiteY3420" fmla="*/ 1086820 h 6164238"/>
              <a:gd name="connsiteX3421" fmla="*/ 3151261 w 10718992"/>
              <a:gd name="connsiteY3421" fmla="*/ 1046822 h 6164238"/>
              <a:gd name="connsiteX3422" fmla="*/ 3177148 w 10718992"/>
              <a:gd name="connsiteY3422" fmla="*/ 1034116 h 6164238"/>
              <a:gd name="connsiteX3423" fmla="*/ 3170088 w 10718992"/>
              <a:gd name="connsiteY3423" fmla="*/ 1035999 h 6164238"/>
              <a:gd name="connsiteX3424" fmla="*/ 3123490 w 10718992"/>
              <a:gd name="connsiteY3424" fmla="*/ 1051057 h 6164238"/>
              <a:gd name="connsiteX3425" fmla="*/ 3151261 w 10718992"/>
              <a:gd name="connsiteY3425" fmla="*/ 1046822 h 6164238"/>
              <a:gd name="connsiteX3426" fmla="*/ 3008642 w 10718992"/>
              <a:gd name="connsiteY3426" fmla="*/ 1131053 h 6164238"/>
              <a:gd name="connsiteX3427" fmla="*/ 2997816 w 10718992"/>
              <a:gd name="connsiteY3427" fmla="*/ 1147994 h 6164238"/>
              <a:gd name="connsiteX3428" fmla="*/ 2988873 w 10718992"/>
              <a:gd name="connsiteY3428" fmla="*/ 1161640 h 6164238"/>
              <a:gd name="connsiteX3429" fmla="*/ 3011937 w 10718992"/>
              <a:gd name="connsiteY3429" fmla="*/ 1145641 h 6164238"/>
              <a:gd name="connsiteX3430" fmla="*/ 3077833 w 10718992"/>
              <a:gd name="connsiteY3430" fmla="*/ 1109407 h 6164238"/>
              <a:gd name="connsiteX3431" fmla="*/ 3232690 w 10718992"/>
              <a:gd name="connsiteY3431" fmla="*/ 1045410 h 6164238"/>
              <a:gd name="connsiteX3432" fmla="*/ 3154085 w 10718992"/>
              <a:gd name="connsiteY3432" fmla="*/ 1055762 h 6164238"/>
              <a:gd name="connsiteX3433" fmla="*/ 3008642 w 10718992"/>
              <a:gd name="connsiteY3433" fmla="*/ 1131053 h 6164238"/>
              <a:gd name="connsiteX3434" fmla="*/ 2814248 w 10718992"/>
              <a:gd name="connsiteY3434" fmla="*/ 1268929 h 6164238"/>
              <a:gd name="connsiteX3435" fmla="*/ 2843430 w 10718992"/>
              <a:gd name="connsiteY3435" fmla="*/ 1257636 h 6164238"/>
              <a:gd name="connsiteX3436" fmla="*/ 2897089 w 10718992"/>
              <a:gd name="connsiteY3436" fmla="*/ 1219990 h 6164238"/>
              <a:gd name="connsiteX3437" fmla="*/ 2897559 w 10718992"/>
              <a:gd name="connsiteY3437" fmla="*/ 1219520 h 6164238"/>
              <a:gd name="connsiteX3438" fmla="*/ 2814248 w 10718992"/>
              <a:gd name="connsiteY3438" fmla="*/ 1268929 h 6164238"/>
              <a:gd name="connsiteX3439" fmla="*/ 2938039 w 10718992"/>
              <a:gd name="connsiteY3439" fmla="*/ 1186110 h 6164238"/>
              <a:gd name="connsiteX3440" fmla="*/ 2911680 w 10718992"/>
              <a:gd name="connsiteY3440" fmla="*/ 1195521 h 6164238"/>
              <a:gd name="connsiteX3441" fmla="*/ 2875908 w 10718992"/>
              <a:gd name="connsiteY3441" fmla="*/ 1221402 h 6164238"/>
              <a:gd name="connsiteX3442" fmla="*/ 2938039 w 10718992"/>
              <a:gd name="connsiteY3442" fmla="*/ 1186110 h 6164238"/>
              <a:gd name="connsiteX3443" fmla="*/ 2982754 w 10718992"/>
              <a:gd name="connsiteY3443" fmla="*/ 1144700 h 6164238"/>
              <a:gd name="connsiteX3444" fmla="*/ 2979459 w 10718992"/>
              <a:gd name="connsiteY3444" fmla="*/ 1147053 h 6164238"/>
              <a:gd name="connsiteX3445" fmla="*/ 2979930 w 10718992"/>
              <a:gd name="connsiteY3445" fmla="*/ 1148935 h 6164238"/>
              <a:gd name="connsiteX3446" fmla="*/ 2982754 w 10718992"/>
              <a:gd name="connsiteY3446" fmla="*/ 1144700 h 6164238"/>
              <a:gd name="connsiteX3447" fmla="*/ 2961573 w 10718992"/>
              <a:gd name="connsiteY3447" fmla="*/ 1159758 h 6164238"/>
              <a:gd name="connsiteX3448" fmla="*/ 2939451 w 10718992"/>
              <a:gd name="connsiteY3448" fmla="*/ 1175287 h 6164238"/>
              <a:gd name="connsiteX3449" fmla="*/ 2970045 w 10718992"/>
              <a:gd name="connsiteY3449" fmla="*/ 1164464 h 6164238"/>
              <a:gd name="connsiteX3450" fmla="*/ 2976164 w 10718992"/>
              <a:gd name="connsiteY3450" fmla="*/ 1154582 h 6164238"/>
              <a:gd name="connsiteX3451" fmla="*/ 2961573 w 10718992"/>
              <a:gd name="connsiteY3451" fmla="*/ 1159758 h 6164238"/>
              <a:gd name="connsiteX3452" fmla="*/ 2929566 w 10718992"/>
              <a:gd name="connsiteY3452" fmla="*/ 1171051 h 6164238"/>
              <a:gd name="connsiteX3453" fmla="*/ 2894265 w 10718992"/>
              <a:gd name="connsiteY3453" fmla="*/ 1183757 h 6164238"/>
              <a:gd name="connsiteX3454" fmla="*/ 2832604 w 10718992"/>
              <a:gd name="connsiteY3454" fmla="*/ 1197403 h 6164238"/>
              <a:gd name="connsiteX3455" fmla="*/ 2773768 w 10718992"/>
              <a:gd name="connsiteY3455" fmla="*/ 1219990 h 6164238"/>
              <a:gd name="connsiteX3456" fmla="*/ 2767179 w 10718992"/>
              <a:gd name="connsiteY3456" fmla="*/ 1239284 h 6164238"/>
              <a:gd name="connsiteX3457" fmla="*/ 2767179 w 10718992"/>
              <a:gd name="connsiteY3457" fmla="*/ 1240225 h 6164238"/>
              <a:gd name="connsiteX3458" fmla="*/ 2907444 w 10718992"/>
              <a:gd name="connsiteY3458" fmla="*/ 1187521 h 6164238"/>
              <a:gd name="connsiteX3459" fmla="*/ 2929566 w 10718992"/>
              <a:gd name="connsiteY3459" fmla="*/ 1171051 h 6164238"/>
              <a:gd name="connsiteX3460" fmla="*/ 2770003 w 10718992"/>
              <a:gd name="connsiteY3460" fmla="*/ 1278811 h 6164238"/>
              <a:gd name="connsiteX3461" fmla="*/ 2799656 w 10718992"/>
              <a:gd name="connsiteY3461" fmla="*/ 1275047 h 6164238"/>
              <a:gd name="connsiteX3462" fmla="*/ 2805304 w 10718992"/>
              <a:gd name="connsiteY3462" fmla="*/ 1272694 h 6164238"/>
              <a:gd name="connsiteX3463" fmla="*/ 2801068 w 10718992"/>
              <a:gd name="connsiteY3463" fmla="*/ 1266106 h 6164238"/>
              <a:gd name="connsiteX3464" fmla="*/ 2880144 w 10718992"/>
              <a:gd name="connsiteY3464" fmla="*/ 1207285 h 6164238"/>
              <a:gd name="connsiteX3465" fmla="*/ 2768120 w 10718992"/>
              <a:gd name="connsiteY3465" fmla="*/ 1249636 h 6164238"/>
              <a:gd name="connsiteX3466" fmla="*/ 2770003 w 10718992"/>
              <a:gd name="connsiteY3466" fmla="*/ 1278811 h 6164238"/>
              <a:gd name="connsiteX3467" fmla="*/ 2770944 w 10718992"/>
              <a:gd name="connsiteY3467" fmla="*/ 1292928 h 6164238"/>
              <a:gd name="connsiteX3468" fmla="*/ 2771415 w 10718992"/>
              <a:gd name="connsiteY3468" fmla="*/ 1298105 h 6164238"/>
              <a:gd name="connsiteX3469" fmla="*/ 2802951 w 10718992"/>
              <a:gd name="connsiteY3469" fmla="*/ 1299987 h 6164238"/>
              <a:gd name="connsiteX3470" fmla="*/ 2773768 w 10718992"/>
              <a:gd name="connsiteY3470" fmla="*/ 1330574 h 6164238"/>
              <a:gd name="connsiteX3471" fmla="*/ 2775651 w 10718992"/>
              <a:gd name="connsiteY3471" fmla="*/ 1360690 h 6164238"/>
              <a:gd name="connsiteX3472" fmla="*/ 2833075 w 10718992"/>
              <a:gd name="connsiteY3472" fmla="*/ 1331044 h 6164238"/>
              <a:gd name="connsiteX3473" fmla="*/ 2876378 w 10718992"/>
              <a:gd name="connsiteY3473" fmla="*/ 1334338 h 6164238"/>
              <a:gd name="connsiteX3474" fmla="*/ 2944158 w 10718992"/>
              <a:gd name="connsiteY3474" fmla="*/ 1207285 h 6164238"/>
              <a:gd name="connsiteX3475" fmla="*/ 2912621 w 10718992"/>
              <a:gd name="connsiteY3475" fmla="*/ 1226578 h 6164238"/>
              <a:gd name="connsiteX3476" fmla="*/ 2854727 w 10718992"/>
              <a:gd name="connsiteY3476" fmla="*/ 1267047 h 6164238"/>
              <a:gd name="connsiteX3477" fmla="*/ 2797774 w 10718992"/>
              <a:gd name="connsiteY3477" fmla="*/ 1288693 h 6164238"/>
              <a:gd name="connsiteX3478" fmla="*/ 2770944 w 10718992"/>
              <a:gd name="connsiteY3478" fmla="*/ 1292928 h 6164238"/>
              <a:gd name="connsiteX3479" fmla="*/ 2912151 w 10718992"/>
              <a:gd name="connsiteY3479" fmla="*/ 1452450 h 6164238"/>
              <a:gd name="connsiteX3480" fmla="*/ 2959690 w 10718992"/>
              <a:gd name="connsiteY3480" fmla="*/ 1419982 h 6164238"/>
              <a:gd name="connsiteX3481" fmla="*/ 2961102 w 10718992"/>
              <a:gd name="connsiteY3481" fmla="*/ 1419511 h 6164238"/>
              <a:gd name="connsiteX3482" fmla="*/ 2906032 w 10718992"/>
              <a:gd name="connsiteY3482" fmla="*/ 1387512 h 6164238"/>
              <a:gd name="connsiteX3483" fmla="*/ 2902737 w 10718992"/>
              <a:gd name="connsiteY3483" fmla="*/ 1388924 h 6164238"/>
              <a:gd name="connsiteX3484" fmla="*/ 2878261 w 10718992"/>
              <a:gd name="connsiteY3484" fmla="*/ 1387983 h 6164238"/>
              <a:gd name="connsiteX3485" fmla="*/ 2865553 w 10718992"/>
              <a:gd name="connsiteY3485" fmla="*/ 1391277 h 6164238"/>
              <a:gd name="connsiteX3486" fmla="*/ 2844372 w 10718992"/>
              <a:gd name="connsiteY3486" fmla="*/ 1439275 h 6164238"/>
              <a:gd name="connsiteX3487" fmla="*/ 2881556 w 10718992"/>
              <a:gd name="connsiteY3487" fmla="*/ 1442098 h 6164238"/>
              <a:gd name="connsiteX3488" fmla="*/ 2855668 w 10718992"/>
              <a:gd name="connsiteY3488" fmla="*/ 1469862 h 6164238"/>
              <a:gd name="connsiteX3489" fmla="*/ 2847666 w 10718992"/>
              <a:gd name="connsiteY3489" fmla="*/ 1471744 h 6164238"/>
              <a:gd name="connsiteX3490" fmla="*/ 2843901 w 10718992"/>
              <a:gd name="connsiteY3490" fmla="*/ 1485390 h 6164238"/>
              <a:gd name="connsiteX3491" fmla="*/ 2845784 w 10718992"/>
              <a:gd name="connsiteY3491" fmla="*/ 1486331 h 6164238"/>
              <a:gd name="connsiteX3492" fmla="*/ 2858963 w 10718992"/>
              <a:gd name="connsiteY3492" fmla="*/ 1488214 h 6164238"/>
              <a:gd name="connsiteX3493" fmla="*/ 2933802 w 10718992"/>
              <a:gd name="connsiteY3493" fmla="*/ 1464215 h 6164238"/>
              <a:gd name="connsiteX3494" fmla="*/ 2927213 w 10718992"/>
              <a:gd name="connsiteY3494" fmla="*/ 1463274 h 6164238"/>
              <a:gd name="connsiteX3495" fmla="*/ 2912151 w 10718992"/>
              <a:gd name="connsiteY3495" fmla="*/ 1452450 h 6164238"/>
              <a:gd name="connsiteX3496" fmla="*/ 2883909 w 10718992"/>
              <a:gd name="connsiteY3496" fmla="*/ 1518801 h 6164238"/>
              <a:gd name="connsiteX3497" fmla="*/ 2954513 w 10718992"/>
              <a:gd name="connsiteY3497" fmla="*/ 1491978 h 6164238"/>
              <a:gd name="connsiteX3498" fmla="*/ 2946982 w 10718992"/>
              <a:gd name="connsiteY3498" fmla="*/ 1472214 h 6164238"/>
              <a:gd name="connsiteX3499" fmla="*/ 2829309 w 10718992"/>
              <a:gd name="connsiteY3499" fmla="*/ 1558328 h 6164238"/>
              <a:gd name="connsiteX3500" fmla="*/ 2830722 w 10718992"/>
              <a:gd name="connsiteY3500" fmla="*/ 1558328 h 6164238"/>
              <a:gd name="connsiteX3501" fmla="*/ 2897089 w 10718992"/>
              <a:gd name="connsiteY3501" fmla="*/ 1532447 h 6164238"/>
              <a:gd name="connsiteX3502" fmla="*/ 2883909 w 10718992"/>
              <a:gd name="connsiteY3502" fmla="*/ 1518801 h 6164238"/>
              <a:gd name="connsiteX3503" fmla="*/ 2786947 w 10718992"/>
              <a:gd name="connsiteY3503" fmla="*/ 1722556 h 6164238"/>
              <a:gd name="connsiteX3504" fmla="*/ 2774710 w 10718992"/>
              <a:gd name="connsiteY3504" fmla="*/ 1732438 h 6164238"/>
              <a:gd name="connsiteX3505" fmla="*/ 2787418 w 10718992"/>
              <a:gd name="connsiteY3505" fmla="*/ 1728673 h 6164238"/>
              <a:gd name="connsiteX3506" fmla="*/ 2786947 w 10718992"/>
              <a:gd name="connsiteY3506" fmla="*/ 1722556 h 6164238"/>
              <a:gd name="connsiteX3507" fmla="*/ 2783653 w 10718992"/>
              <a:gd name="connsiteY3507" fmla="*/ 1674558 h 6164238"/>
              <a:gd name="connsiteX3508" fmla="*/ 2750705 w 10718992"/>
              <a:gd name="connsiteY3508" fmla="*/ 1672676 h 6164238"/>
              <a:gd name="connsiteX3509" fmla="*/ 2734701 w 10718992"/>
              <a:gd name="connsiteY3509" fmla="*/ 1634560 h 6164238"/>
              <a:gd name="connsiteX3510" fmla="*/ 2694693 w 10718992"/>
              <a:gd name="connsiteY3510" fmla="*/ 1632207 h 6164238"/>
              <a:gd name="connsiteX3511" fmla="*/ 2706460 w 10718992"/>
              <a:gd name="connsiteY3511" fmla="*/ 1746555 h 6164238"/>
              <a:gd name="connsiteX3512" fmla="*/ 2721522 w 10718992"/>
              <a:gd name="connsiteY3512" fmla="*/ 1748437 h 6164238"/>
              <a:gd name="connsiteX3513" fmla="*/ 2738467 w 10718992"/>
              <a:gd name="connsiteY3513" fmla="*/ 1743261 h 6164238"/>
              <a:gd name="connsiteX3514" fmla="*/ 2780829 w 10718992"/>
              <a:gd name="connsiteY3514" fmla="*/ 1709380 h 6164238"/>
              <a:gd name="connsiteX3515" fmla="*/ 2785535 w 10718992"/>
              <a:gd name="connsiteY3515" fmla="*/ 1705616 h 6164238"/>
              <a:gd name="connsiteX3516" fmla="*/ 2783653 w 10718992"/>
              <a:gd name="connsiteY3516" fmla="*/ 1674558 h 6164238"/>
              <a:gd name="connsiteX3517" fmla="*/ 2799186 w 10718992"/>
              <a:gd name="connsiteY3517" fmla="*/ 1695734 h 6164238"/>
              <a:gd name="connsiteX3518" fmla="*/ 2937568 w 10718992"/>
              <a:gd name="connsiteY3518" fmla="*/ 1604914 h 6164238"/>
              <a:gd name="connsiteX3519" fmla="*/ 2935685 w 10718992"/>
              <a:gd name="connsiteY3519" fmla="*/ 1603973 h 6164238"/>
              <a:gd name="connsiteX3520" fmla="*/ 2927683 w 10718992"/>
              <a:gd name="connsiteY3520" fmla="*/ 1582798 h 6164238"/>
              <a:gd name="connsiteX3521" fmla="*/ 2899913 w 10718992"/>
              <a:gd name="connsiteY3521" fmla="*/ 1593621 h 6164238"/>
              <a:gd name="connsiteX3522" fmla="*/ 2804363 w 10718992"/>
              <a:gd name="connsiteY3522" fmla="*/ 1675970 h 6164238"/>
              <a:gd name="connsiteX3523" fmla="*/ 2798244 w 10718992"/>
              <a:gd name="connsiteY3523" fmla="*/ 1675499 h 6164238"/>
              <a:gd name="connsiteX3524" fmla="*/ 2799186 w 10718992"/>
              <a:gd name="connsiteY3524" fmla="*/ 1695734 h 6164238"/>
              <a:gd name="connsiteX3525" fmla="*/ 2694222 w 10718992"/>
              <a:gd name="connsiteY3525" fmla="*/ 1800670 h 6164238"/>
              <a:gd name="connsiteX3526" fmla="*/ 2639622 w 10718992"/>
              <a:gd name="connsiteY3526" fmla="*/ 1852903 h 6164238"/>
              <a:gd name="connsiteX3527" fmla="*/ 2705048 w 10718992"/>
              <a:gd name="connsiteY3527" fmla="*/ 1818081 h 6164238"/>
              <a:gd name="connsiteX3528" fmla="*/ 2703165 w 10718992"/>
              <a:gd name="connsiteY3528" fmla="*/ 1799258 h 6164238"/>
              <a:gd name="connsiteX3529" fmla="*/ 2694222 w 10718992"/>
              <a:gd name="connsiteY3529" fmla="*/ 1800670 h 6164238"/>
              <a:gd name="connsiteX3530" fmla="*/ 2355797 w 10718992"/>
              <a:gd name="connsiteY3530" fmla="*/ 1973368 h 6164238"/>
              <a:gd name="connsiteX3531" fmla="*/ 2355326 w 10718992"/>
              <a:gd name="connsiteY3531" fmla="*/ 1974780 h 6164238"/>
              <a:gd name="connsiteX3532" fmla="*/ 2352973 w 10718992"/>
              <a:gd name="connsiteY3532" fmla="*/ 2016661 h 6164238"/>
              <a:gd name="connsiteX3533" fmla="*/ 2352973 w 10718992"/>
              <a:gd name="connsiteY3533" fmla="*/ 2016661 h 6164238"/>
              <a:gd name="connsiteX3534" fmla="*/ 2474881 w 10718992"/>
              <a:gd name="connsiteY3534" fmla="*/ 1944664 h 6164238"/>
              <a:gd name="connsiteX3535" fmla="*/ 2481941 w 10718992"/>
              <a:gd name="connsiteY3535" fmla="*/ 1934782 h 6164238"/>
              <a:gd name="connsiteX3536" fmla="*/ 2467350 w 10718992"/>
              <a:gd name="connsiteY3536" fmla="*/ 1866549 h 6164238"/>
              <a:gd name="connsiteX3537" fmla="*/ 2466409 w 10718992"/>
              <a:gd name="connsiteY3537" fmla="*/ 1867020 h 6164238"/>
              <a:gd name="connsiteX3538" fmla="*/ 2440521 w 10718992"/>
              <a:gd name="connsiteY3538" fmla="*/ 1894784 h 6164238"/>
              <a:gd name="connsiteX3539" fmla="*/ 2437697 w 10718992"/>
              <a:gd name="connsiteY3539" fmla="*/ 1897136 h 6164238"/>
              <a:gd name="connsiteX3540" fmla="*/ 2354385 w 10718992"/>
              <a:gd name="connsiteY3540" fmla="*/ 1972898 h 6164238"/>
              <a:gd name="connsiteX3541" fmla="*/ 2355797 w 10718992"/>
              <a:gd name="connsiteY3541" fmla="*/ 1973368 h 6164238"/>
              <a:gd name="connsiteX3542" fmla="*/ 2471586 w 10718992"/>
              <a:gd name="connsiteY3542" fmla="*/ 1813846 h 6164238"/>
              <a:gd name="connsiteX3543" fmla="*/ 2495591 w 10718992"/>
              <a:gd name="connsiteY3543" fmla="*/ 1809611 h 6164238"/>
              <a:gd name="connsiteX3544" fmla="*/ 2669275 w 10718992"/>
              <a:gd name="connsiteY3544" fmla="*/ 1637854 h 6164238"/>
              <a:gd name="connsiteX3545" fmla="*/ 2639151 w 10718992"/>
              <a:gd name="connsiteY3545" fmla="*/ 1647265 h 6164238"/>
              <a:gd name="connsiteX3546" fmla="*/ 2542660 w 10718992"/>
              <a:gd name="connsiteY3546" fmla="*/ 1690558 h 6164238"/>
              <a:gd name="connsiteX3547" fmla="*/ 2518184 w 10718992"/>
              <a:gd name="connsiteY3547" fmla="*/ 1720203 h 6164238"/>
              <a:gd name="connsiteX3548" fmla="*/ 2464997 w 10718992"/>
              <a:gd name="connsiteY3548" fmla="*/ 1800200 h 6164238"/>
              <a:gd name="connsiteX3549" fmla="*/ 2471586 w 10718992"/>
              <a:gd name="connsiteY3549" fmla="*/ 1813846 h 6164238"/>
              <a:gd name="connsiteX3550" fmla="*/ 2697517 w 10718992"/>
              <a:gd name="connsiteY3550" fmla="*/ 1749849 h 6164238"/>
              <a:gd name="connsiteX3551" fmla="*/ 2685749 w 10718992"/>
              <a:gd name="connsiteY3551" fmla="*/ 1635501 h 6164238"/>
              <a:gd name="connsiteX3552" fmla="*/ 2506888 w 10718992"/>
              <a:gd name="connsiteY3552" fmla="*/ 1811964 h 6164238"/>
              <a:gd name="connsiteX3553" fmla="*/ 2514419 w 10718992"/>
              <a:gd name="connsiteY3553" fmla="*/ 1818081 h 6164238"/>
              <a:gd name="connsiteX3554" fmla="*/ 2683867 w 10718992"/>
              <a:gd name="connsiteY3554" fmla="*/ 1761143 h 6164238"/>
              <a:gd name="connsiteX3555" fmla="*/ 2697517 w 10718992"/>
              <a:gd name="connsiteY3555" fmla="*/ 1749849 h 6164238"/>
              <a:gd name="connsiteX3556" fmla="*/ 2338852 w 10718992"/>
              <a:gd name="connsiteY3556" fmla="*/ 2035954 h 6164238"/>
              <a:gd name="connsiteX3557" fmla="*/ 2338852 w 10718992"/>
              <a:gd name="connsiteY3557" fmla="*/ 2035954 h 6164238"/>
              <a:gd name="connsiteX3558" fmla="*/ 2492767 w 10718992"/>
              <a:gd name="connsiteY3558" fmla="*/ 1982309 h 6164238"/>
              <a:gd name="connsiteX3559" fmla="*/ 2486178 w 10718992"/>
              <a:gd name="connsiteY3559" fmla="*/ 1952193 h 6164238"/>
              <a:gd name="connsiteX3560" fmla="*/ 2480059 w 10718992"/>
              <a:gd name="connsiteY3560" fmla="*/ 1951722 h 6164238"/>
              <a:gd name="connsiteX3561" fmla="*/ 2338852 w 10718992"/>
              <a:gd name="connsiteY3561" fmla="*/ 2035954 h 6164238"/>
              <a:gd name="connsiteX3562" fmla="*/ 2319083 w 10718992"/>
              <a:gd name="connsiteY3562" fmla="*/ 2062306 h 6164238"/>
              <a:gd name="connsiteX3563" fmla="*/ 2408985 w 10718992"/>
              <a:gd name="connsiteY3563" fmla="*/ 2101363 h 6164238"/>
              <a:gd name="connsiteX3564" fmla="*/ 2425459 w 10718992"/>
              <a:gd name="connsiteY3564" fmla="*/ 2079246 h 6164238"/>
              <a:gd name="connsiteX3565" fmla="*/ 2451817 w 10718992"/>
              <a:gd name="connsiteY3565" fmla="*/ 2044895 h 6164238"/>
              <a:gd name="connsiteX3566" fmla="*/ 2322378 w 10718992"/>
              <a:gd name="connsiteY3566" fmla="*/ 2059012 h 6164238"/>
              <a:gd name="connsiteX3567" fmla="*/ 2320025 w 10718992"/>
              <a:gd name="connsiteY3567" fmla="*/ 2062306 h 6164238"/>
              <a:gd name="connsiteX3568" fmla="*/ 2319083 w 10718992"/>
              <a:gd name="connsiteY3568" fmla="*/ 2062306 h 6164238"/>
              <a:gd name="connsiteX3569" fmla="*/ 2459819 w 10718992"/>
              <a:gd name="connsiteY3569" fmla="*/ 2034542 h 6164238"/>
              <a:gd name="connsiteX3570" fmla="*/ 2494179 w 10718992"/>
              <a:gd name="connsiteY3570" fmla="*/ 1991721 h 6164238"/>
              <a:gd name="connsiteX3571" fmla="*/ 2334616 w 10718992"/>
              <a:gd name="connsiteY3571" fmla="*/ 2047718 h 6164238"/>
              <a:gd name="connsiteX3572" fmla="*/ 2459819 w 10718992"/>
              <a:gd name="connsiteY3572" fmla="*/ 2034542 h 6164238"/>
              <a:gd name="connsiteX3573" fmla="*/ 2479117 w 10718992"/>
              <a:gd name="connsiteY3573" fmla="*/ 2032660 h 6164238"/>
              <a:gd name="connsiteX3574" fmla="*/ 2503593 w 10718992"/>
              <a:gd name="connsiteY3574" fmla="*/ 2030307 h 6164238"/>
              <a:gd name="connsiteX3575" fmla="*/ 2498886 w 10718992"/>
              <a:gd name="connsiteY3575" fmla="*/ 2008190 h 6164238"/>
              <a:gd name="connsiteX3576" fmla="*/ 2479117 w 10718992"/>
              <a:gd name="connsiteY3576" fmla="*/ 2032660 h 6164238"/>
              <a:gd name="connsiteX3577" fmla="*/ 2505476 w 10718992"/>
              <a:gd name="connsiteY3577" fmla="*/ 1978074 h 6164238"/>
              <a:gd name="connsiteX3578" fmla="*/ 2576079 w 10718992"/>
              <a:gd name="connsiteY3578" fmla="*/ 1898078 h 6164238"/>
              <a:gd name="connsiteX3579" fmla="*/ 2515831 w 10718992"/>
              <a:gd name="connsiteY3579" fmla="*/ 1931958 h 6164238"/>
              <a:gd name="connsiteX3580" fmla="*/ 2500298 w 10718992"/>
              <a:gd name="connsiteY3580" fmla="*/ 1948899 h 6164238"/>
              <a:gd name="connsiteX3581" fmla="*/ 2498886 w 10718992"/>
              <a:gd name="connsiteY3581" fmla="*/ 1949369 h 6164238"/>
              <a:gd name="connsiteX3582" fmla="*/ 2505005 w 10718992"/>
              <a:gd name="connsiteY3582" fmla="*/ 1978545 h 6164238"/>
              <a:gd name="connsiteX3583" fmla="*/ 2505476 w 10718992"/>
              <a:gd name="connsiteY3583" fmla="*/ 1978074 h 6164238"/>
              <a:gd name="connsiteX3584" fmla="*/ 2596789 w 10718992"/>
              <a:gd name="connsiteY3584" fmla="*/ 1875961 h 6164238"/>
              <a:gd name="connsiteX3585" fmla="*/ 2668805 w 10718992"/>
              <a:gd name="connsiteY3585" fmla="*/ 1804905 h 6164238"/>
              <a:gd name="connsiteX3586" fmla="*/ 2513948 w 10718992"/>
              <a:gd name="connsiteY3586" fmla="*/ 1831728 h 6164238"/>
              <a:gd name="connsiteX3587" fmla="*/ 2481000 w 10718992"/>
              <a:gd name="connsiteY3587" fmla="*/ 1860903 h 6164238"/>
              <a:gd name="connsiteX3588" fmla="*/ 2480059 w 10718992"/>
              <a:gd name="connsiteY3588" fmla="*/ 1861373 h 6164238"/>
              <a:gd name="connsiteX3589" fmla="*/ 2493708 w 10718992"/>
              <a:gd name="connsiteY3589" fmla="*/ 1927723 h 6164238"/>
              <a:gd name="connsiteX3590" fmla="*/ 2507829 w 10718992"/>
              <a:gd name="connsiteY3590" fmla="*/ 1925370 h 6164238"/>
              <a:gd name="connsiteX3591" fmla="*/ 2596789 w 10718992"/>
              <a:gd name="connsiteY3591" fmla="*/ 1875961 h 6164238"/>
              <a:gd name="connsiteX3592" fmla="*/ 2700341 w 10718992"/>
              <a:gd name="connsiteY3592" fmla="*/ 1776201 h 6164238"/>
              <a:gd name="connsiteX3593" fmla="*/ 2699870 w 10718992"/>
              <a:gd name="connsiteY3593" fmla="*/ 1771495 h 6164238"/>
              <a:gd name="connsiteX3594" fmla="*/ 2682455 w 10718992"/>
              <a:gd name="connsiteY3594" fmla="*/ 1768201 h 6164238"/>
              <a:gd name="connsiteX3595" fmla="*/ 2682455 w 10718992"/>
              <a:gd name="connsiteY3595" fmla="*/ 1767730 h 6164238"/>
              <a:gd name="connsiteX3596" fmla="*/ 2530422 w 10718992"/>
              <a:gd name="connsiteY3596" fmla="*/ 1819022 h 6164238"/>
              <a:gd name="connsiteX3597" fmla="*/ 2681513 w 10718992"/>
              <a:gd name="connsiteY3597" fmla="*/ 1793141 h 6164238"/>
              <a:gd name="connsiteX3598" fmla="*/ 2700341 w 10718992"/>
              <a:gd name="connsiteY3598" fmla="*/ 1776201 h 6164238"/>
              <a:gd name="connsiteX3599" fmla="*/ 2708813 w 10718992"/>
              <a:gd name="connsiteY3599" fmla="*/ 1768672 h 6164238"/>
              <a:gd name="connsiteX3600" fmla="*/ 2709284 w 10718992"/>
              <a:gd name="connsiteY3600" fmla="*/ 1768201 h 6164238"/>
              <a:gd name="connsiteX3601" fmla="*/ 2708813 w 10718992"/>
              <a:gd name="connsiteY3601" fmla="*/ 1768672 h 6164238"/>
              <a:gd name="connsiteX3602" fmla="*/ 2708813 w 10718992"/>
              <a:gd name="connsiteY3602" fmla="*/ 1768672 h 6164238"/>
              <a:gd name="connsiteX3603" fmla="*/ 2721992 w 10718992"/>
              <a:gd name="connsiteY3603" fmla="*/ 1757378 h 6164238"/>
              <a:gd name="connsiteX3604" fmla="*/ 2725758 w 10718992"/>
              <a:gd name="connsiteY3604" fmla="*/ 1754084 h 6164238"/>
              <a:gd name="connsiteX3605" fmla="*/ 2722934 w 10718992"/>
              <a:gd name="connsiteY3605" fmla="*/ 1755025 h 6164238"/>
              <a:gd name="connsiteX3606" fmla="*/ 2721992 w 10718992"/>
              <a:gd name="connsiteY3606" fmla="*/ 1757378 h 6164238"/>
              <a:gd name="connsiteX3607" fmla="*/ 2782241 w 10718992"/>
              <a:gd name="connsiteY3607" fmla="*/ 1658088 h 6164238"/>
              <a:gd name="connsiteX3608" fmla="*/ 2781770 w 10718992"/>
              <a:gd name="connsiteY3608" fmla="*/ 1654324 h 6164238"/>
              <a:gd name="connsiteX3609" fmla="*/ 2771415 w 10718992"/>
              <a:gd name="connsiteY3609" fmla="*/ 1654794 h 6164238"/>
              <a:gd name="connsiteX3610" fmla="*/ 2772356 w 10718992"/>
              <a:gd name="connsiteY3610" fmla="*/ 1657618 h 6164238"/>
              <a:gd name="connsiteX3611" fmla="*/ 2782241 w 10718992"/>
              <a:gd name="connsiteY3611" fmla="*/ 1658088 h 6164238"/>
              <a:gd name="connsiteX3612" fmla="*/ 2775180 w 10718992"/>
              <a:gd name="connsiteY3612" fmla="*/ 1557387 h 6164238"/>
              <a:gd name="connsiteX3613" fmla="*/ 2772827 w 10718992"/>
              <a:gd name="connsiteY3613" fmla="*/ 1526800 h 6164238"/>
              <a:gd name="connsiteX3614" fmla="*/ 2737055 w 10718992"/>
              <a:gd name="connsiteY3614" fmla="*/ 1539035 h 6164238"/>
              <a:gd name="connsiteX3615" fmla="*/ 2747880 w 10718992"/>
              <a:gd name="connsiteY3615" fmla="*/ 1556916 h 6164238"/>
              <a:gd name="connsiteX3616" fmla="*/ 2775180 w 10718992"/>
              <a:gd name="connsiteY3616" fmla="*/ 1557387 h 6164238"/>
              <a:gd name="connsiteX3617" fmla="*/ 2757765 w 10718992"/>
              <a:gd name="connsiteY3617" fmla="*/ 1572916 h 6164238"/>
              <a:gd name="connsiteX3618" fmla="*/ 2778946 w 10718992"/>
              <a:gd name="connsiteY3618" fmla="*/ 1609150 h 6164238"/>
              <a:gd name="connsiteX3619" fmla="*/ 2776593 w 10718992"/>
              <a:gd name="connsiteY3619" fmla="*/ 1573386 h 6164238"/>
              <a:gd name="connsiteX3620" fmla="*/ 2757765 w 10718992"/>
              <a:gd name="connsiteY3620" fmla="*/ 1572916 h 6164238"/>
              <a:gd name="connsiteX3621" fmla="*/ 2579844 w 10718992"/>
              <a:gd name="connsiteY3621" fmla="*/ 1608679 h 6164238"/>
              <a:gd name="connsiteX3622" fmla="*/ 2577962 w 10718992"/>
              <a:gd name="connsiteY3622" fmla="*/ 1611032 h 6164238"/>
              <a:gd name="connsiteX3623" fmla="*/ 2589729 w 10718992"/>
              <a:gd name="connsiteY3623" fmla="*/ 1611502 h 6164238"/>
              <a:gd name="connsiteX3624" fmla="*/ 2622206 w 10718992"/>
              <a:gd name="connsiteY3624" fmla="*/ 1597385 h 6164238"/>
              <a:gd name="connsiteX3625" fmla="*/ 2662686 w 10718992"/>
              <a:gd name="connsiteY3625" fmla="*/ 1571033 h 6164238"/>
              <a:gd name="connsiteX3626" fmla="*/ 2696105 w 10718992"/>
              <a:gd name="connsiteY3626" fmla="*/ 1556916 h 6164238"/>
              <a:gd name="connsiteX3627" fmla="*/ 2732348 w 10718992"/>
              <a:gd name="connsiteY3627" fmla="*/ 1557387 h 6164238"/>
              <a:gd name="connsiteX3628" fmla="*/ 2724346 w 10718992"/>
              <a:gd name="connsiteY3628" fmla="*/ 1544211 h 6164238"/>
              <a:gd name="connsiteX3629" fmla="*/ 2682455 w 10718992"/>
              <a:gd name="connsiteY3629" fmla="*/ 1559269 h 6164238"/>
              <a:gd name="connsiteX3630" fmla="*/ 2661744 w 10718992"/>
              <a:gd name="connsiteY3630" fmla="*/ 1568210 h 6164238"/>
              <a:gd name="connsiteX3631" fmla="*/ 2579844 w 10718992"/>
              <a:gd name="connsiteY3631" fmla="*/ 1608679 h 6164238"/>
              <a:gd name="connsiteX3632" fmla="*/ 2544543 w 10718992"/>
              <a:gd name="connsiteY3632" fmla="*/ 1488684 h 6164238"/>
              <a:gd name="connsiteX3633" fmla="*/ 2564783 w 10718992"/>
              <a:gd name="connsiteY3633" fmla="*/ 1479744 h 6164238"/>
              <a:gd name="connsiteX3634" fmla="*/ 2589729 w 10718992"/>
              <a:gd name="connsiteY3634" fmla="*/ 1480214 h 6164238"/>
              <a:gd name="connsiteX3635" fmla="*/ 2642917 w 10718992"/>
              <a:gd name="connsiteY3635" fmla="*/ 1457627 h 6164238"/>
              <a:gd name="connsiteX3636" fmla="*/ 2659391 w 10718992"/>
              <a:gd name="connsiteY3636" fmla="*/ 1447274 h 6164238"/>
              <a:gd name="connsiteX3637" fmla="*/ 2657508 w 10718992"/>
              <a:gd name="connsiteY3637" fmla="*/ 1444922 h 6164238"/>
              <a:gd name="connsiteX3638" fmla="*/ 2614205 w 10718992"/>
              <a:gd name="connsiteY3638" fmla="*/ 1449157 h 6164238"/>
              <a:gd name="connsiteX3639" fmla="*/ 2599613 w 10718992"/>
              <a:gd name="connsiteY3639" fmla="*/ 1459509 h 6164238"/>
              <a:gd name="connsiteX3640" fmla="*/ 2580315 w 10718992"/>
              <a:gd name="connsiteY3640" fmla="*/ 1462803 h 6164238"/>
              <a:gd name="connsiteX3641" fmla="*/ 2544543 w 10718992"/>
              <a:gd name="connsiteY3641" fmla="*/ 1488684 h 6164238"/>
              <a:gd name="connsiteX3642" fmla="*/ 2776593 w 10718992"/>
              <a:gd name="connsiteY3642" fmla="*/ 1374807 h 6164238"/>
              <a:gd name="connsiteX3643" fmla="*/ 2778475 w 10718992"/>
              <a:gd name="connsiteY3643" fmla="*/ 1403041 h 6164238"/>
              <a:gd name="connsiteX3644" fmla="*/ 2852844 w 10718992"/>
              <a:gd name="connsiteY3644" fmla="*/ 1384218 h 6164238"/>
              <a:gd name="connsiteX3645" fmla="*/ 2863199 w 10718992"/>
              <a:gd name="connsiteY3645" fmla="*/ 1362572 h 6164238"/>
              <a:gd name="connsiteX3646" fmla="*/ 2837782 w 10718992"/>
              <a:gd name="connsiteY3646" fmla="*/ 1347985 h 6164238"/>
              <a:gd name="connsiteX3647" fmla="*/ 2830251 w 10718992"/>
              <a:gd name="connsiteY3647" fmla="*/ 1347514 h 6164238"/>
              <a:gd name="connsiteX3648" fmla="*/ 2776593 w 10718992"/>
              <a:gd name="connsiteY3648" fmla="*/ 1374807 h 6164238"/>
              <a:gd name="connsiteX3649" fmla="*/ 2866965 w 10718992"/>
              <a:gd name="connsiteY3649" fmla="*/ 1353631 h 6164238"/>
              <a:gd name="connsiteX3650" fmla="*/ 2868847 w 10718992"/>
              <a:gd name="connsiteY3650" fmla="*/ 1350338 h 6164238"/>
              <a:gd name="connsiteX3651" fmla="*/ 2859904 w 10718992"/>
              <a:gd name="connsiteY3651" fmla="*/ 1349867 h 6164238"/>
              <a:gd name="connsiteX3652" fmla="*/ 2866965 w 10718992"/>
              <a:gd name="connsiteY3652" fmla="*/ 1353631 h 6164238"/>
              <a:gd name="connsiteX3653" fmla="*/ 2918270 w 10718992"/>
              <a:gd name="connsiteY3653" fmla="*/ 1378101 h 6164238"/>
              <a:gd name="connsiteX3654" fmla="*/ 2914975 w 10718992"/>
              <a:gd name="connsiteY3654" fmla="*/ 1381395 h 6164238"/>
              <a:gd name="connsiteX3655" fmla="*/ 2961102 w 10718992"/>
              <a:gd name="connsiteY3655" fmla="*/ 1408217 h 6164238"/>
              <a:gd name="connsiteX3656" fmla="*/ 2978989 w 10718992"/>
              <a:gd name="connsiteY3656" fmla="*/ 1363984 h 6164238"/>
              <a:gd name="connsiteX3657" fmla="*/ 2918270 w 10718992"/>
              <a:gd name="connsiteY3657" fmla="*/ 1378101 h 6164238"/>
              <a:gd name="connsiteX3658" fmla="*/ 2883909 w 10718992"/>
              <a:gd name="connsiteY3658" fmla="*/ 1374336 h 6164238"/>
              <a:gd name="connsiteX3659" fmla="*/ 2875437 w 10718992"/>
              <a:gd name="connsiteY3659" fmla="*/ 1369631 h 6164238"/>
              <a:gd name="connsiteX3660" fmla="*/ 2870259 w 10718992"/>
              <a:gd name="connsiteY3660" fmla="*/ 1380454 h 6164238"/>
              <a:gd name="connsiteX3661" fmla="*/ 2880144 w 10718992"/>
              <a:gd name="connsiteY3661" fmla="*/ 1378101 h 6164238"/>
              <a:gd name="connsiteX3662" fmla="*/ 2883909 w 10718992"/>
              <a:gd name="connsiteY3662" fmla="*/ 1374336 h 6164238"/>
              <a:gd name="connsiteX3663" fmla="*/ 2859904 w 10718992"/>
              <a:gd name="connsiteY3663" fmla="*/ 1497625 h 6164238"/>
              <a:gd name="connsiteX3664" fmla="*/ 2843901 w 10718992"/>
              <a:gd name="connsiteY3664" fmla="*/ 1509389 h 6164238"/>
              <a:gd name="connsiteX3665" fmla="*/ 2836841 w 10718992"/>
              <a:gd name="connsiteY3665" fmla="*/ 1511271 h 6164238"/>
              <a:gd name="connsiteX3666" fmla="*/ 2827427 w 10718992"/>
              <a:gd name="connsiteY3666" fmla="*/ 1547505 h 6164238"/>
              <a:gd name="connsiteX3667" fmla="*/ 2923918 w 10718992"/>
              <a:gd name="connsiteY3667" fmla="*/ 1476450 h 6164238"/>
              <a:gd name="connsiteX3668" fmla="*/ 2859904 w 10718992"/>
              <a:gd name="connsiteY3668" fmla="*/ 1497625 h 6164238"/>
              <a:gd name="connsiteX3669" fmla="*/ 2812835 w 10718992"/>
              <a:gd name="connsiteY3669" fmla="*/ 1479744 h 6164238"/>
              <a:gd name="connsiteX3670" fmla="*/ 2785065 w 10718992"/>
              <a:gd name="connsiteY3670" fmla="*/ 1491037 h 6164238"/>
              <a:gd name="connsiteX3671" fmla="*/ 2785535 w 10718992"/>
              <a:gd name="connsiteY3671" fmla="*/ 1499037 h 6164238"/>
              <a:gd name="connsiteX3672" fmla="*/ 2810011 w 10718992"/>
              <a:gd name="connsiteY3672" fmla="*/ 1487743 h 6164238"/>
              <a:gd name="connsiteX3673" fmla="*/ 2812835 w 10718992"/>
              <a:gd name="connsiteY3673" fmla="*/ 1479744 h 6164238"/>
              <a:gd name="connsiteX3674" fmla="*/ 2786477 w 10718992"/>
              <a:gd name="connsiteY3674" fmla="*/ 1512213 h 6164238"/>
              <a:gd name="connsiteX3675" fmla="*/ 2787889 w 10718992"/>
              <a:gd name="connsiteY3675" fmla="*/ 1511742 h 6164238"/>
              <a:gd name="connsiteX3676" fmla="*/ 2786477 w 10718992"/>
              <a:gd name="connsiteY3676" fmla="*/ 1511742 h 6164238"/>
              <a:gd name="connsiteX3677" fmla="*/ 2786477 w 10718992"/>
              <a:gd name="connsiteY3677" fmla="*/ 1512213 h 6164238"/>
              <a:gd name="connsiteX3678" fmla="*/ 2836841 w 10718992"/>
              <a:gd name="connsiteY3678" fmla="*/ 1473626 h 6164238"/>
              <a:gd name="connsiteX3679" fmla="*/ 2829309 w 10718992"/>
              <a:gd name="connsiteY3679" fmla="*/ 1475508 h 6164238"/>
              <a:gd name="connsiteX3680" fmla="*/ 2826015 w 10718992"/>
              <a:gd name="connsiteY3680" fmla="*/ 1484449 h 6164238"/>
              <a:gd name="connsiteX3681" fmla="*/ 2834487 w 10718992"/>
              <a:gd name="connsiteY3681" fmla="*/ 1483979 h 6164238"/>
              <a:gd name="connsiteX3682" fmla="*/ 2836841 w 10718992"/>
              <a:gd name="connsiteY3682" fmla="*/ 1473626 h 6164238"/>
              <a:gd name="connsiteX3683" fmla="*/ 2837782 w 10718992"/>
              <a:gd name="connsiteY3683" fmla="*/ 1454803 h 6164238"/>
              <a:gd name="connsiteX3684" fmla="*/ 2835429 w 10718992"/>
              <a:gd name="connsiteY3684" fmla="*/ 1460450 h 6164238"/>
              <a:gd name="connsiteX3685" fmla="*/ 2840606 w 10718992"/>
              <a:gd name="connsiteY3685" fmla="*/ 1459039 h 6164238"/>
              <a:gd name="connsiteX3686" fmla="*/ 2841547 w 10718992"/>
              <a:gd name="connsiteY3686" fmla="*/ 1454803 h 6164238"/>
              <a:gd name="connsiteX3687" fmla="*/ 2837782 w 10718992"/>
              <a:gd name="connsiteY3687" fmla="*/ 1454803 h 6164238"/>
              <a:gd name="connsiteX3688" fmla="*/ 2822720 w 10718992"/>
              <a:gd name="connsiteY3688" fmla="*/ 1453862 h 6164238"/>
              <a:gd name="connsiteX3689" fmla="*/ 2781770 w 10718992"/>
              <a:gd name="connsiteY3689" fmla="*/ 1451039 h 6164238"/>
              <a:gd name="connsiteX3690" fmla="*/ 2783653 w 10718992"/>
              <a:gd name="connsiteY3690" fmla="*/ 1477391 h 6164238"/>
              <a:gd name="connsiteX3691" fmla="*/ 2814718 w 10718992"/>
              <a:gd name="connsiteY3691" fmla="*/ 1465156 h 6164238"/>
              <a:gd name="connsiteX3692" fmla="*/ 2818484 w 10718992"/>
              <a:gd name="connsiteY3692" fmla="*/ 1464215 h 6164238"/>
              <a:gd name="connsiteX3693" fmla="*/ 2822720 w 10718992"/>
              <a:gd name="connsiteY3693" fmla="*/ 1453862 h 6164238"/>
              <a:gd name="connsiteX3694" fmla="*/ 2829309 w 10718992"/>
              <a:gd name="connsiteY3694" fmla="*/ 1437863 h 6164238"/>
              <a:gd name="connsiteX3695" fmla="*/ 2847666 w 10718992"/>
              <a:gd name="connsiteY3695" fmla="*/ 1395042 h 6164238"/>
              <a:gd name="connsiteX3696" fmla="*/ 2778946 w 10718992"/>
              <a:gd name="connsiteY3696" fmla="*/ 1412452 h 6164238"/>
              <a:gd name="connsiteX3697" fmla="*/ 2780358 w 10718992"/>
              <a:gd name="connsiteY3697" fmla="*/ 1434569 h 6164238"/>
              <a:gd name="connsiteX3698" fmla="*/ 2829309 w 10718992"/>
              <a:gd name="connsiteY3698" fmla="*/ 1437863 h 6164238"/>
              <a:gd name="connsiteX3699" fmla="*/ 2729994 w 10718992"/>
              <a:gd name="connsiteY3699" fmla="*/ 1431746 h 6164238"/>
              <a:gd name="connsiteX3700" fmla="*/ 2766708 w 10718992"/>
              <a:gd name="connsiteY3700" fmla="*/ 1433628 h 6164238"/>
              <a:gd name="connsiteX3701" fmla="*/ 2765296 w 10718992"/>
              <a:gd name="connsiteY3701" fmla="*/ 1416217 h 6164238"/>
              <a:gd name="connsiteX3702" fmla="*/ 2737996 w 10718992"/>
              <a:gd name="connsiteY3702" fmla="*/ 1423276 h 6164238"/>
              <a:gd name="connsiteX3703" fmla="*/ 2729994 w 10718992"/>
              <a:gd name="connsiteY3703" fmla="*/ 1431746 h 6164238"/>
              <a:gd name="connsiteX3704" fmla="*/ 2762942 w 10718992"/>
              <a:gd name="connsiteY3704" fmla="*/ 1377630 h 6164238"/>
              <a:gd name="connsiteX3705" fmla="*/ 2703636 w 10718992"/>
              <a:gd name="connsiteY3705" fmla="*/ 1379983 h 6164238"/>
              <a:gd name="connsiteX3706" fmla="*/ 2716815 w 10718992"/>
              <a:gd name="connsiteY3706" fmla="*/ 1414335 h 6164238"/>
              <a:gd name="connsiteX3707" fmla="*/ 2736113 w 10718992"/>
              <a:gd name="connsiteY3707" fmla="*/ 1413864 h 6164238"/>
              <a:gd name="connsiteX3708" fmla="*/ 2764825 w 10718992"/>
              <a:gd name="connsiteY3708" fmla="*/ 1406335 h 6164238"/>
              <a:gd name="connsiteX3709" fmla="*/ 2762942 w 10718992"/>
              <a:gd name="connsiteY3709" fmla="*/ 1377630 h 6164238"/>
              <a:gd name="connsiteX3710" fmla="*/ 2651389 w 10718992"/>
              <a:gd name="connsiteY3710" fmla="*/ 1412923 h 6164238"/>
              <a:gd name="connsiteX3711" fmla="*/ 2667393 w 10718992"/>
              <a:gd name="connsiteY3711" fmla="*/ 1434569 h 6164238"/>
              <a:gd name="connsiteX3712" fmla="*/ 2696105 w 10718992"/>
              <a:gd name="connsiteY3712" fmla="*/ 1431746 h 6164238"/>
              <a:gd name="connsiteX3713" fmla="*/ 2708343 w 10718992"/>
              <a:gd name="connsiteY3713" fmla="*/ 1418099 h 6164238"/>
              <a:gd name="connsiteX3714" fmla="*/ 2694693 w 10718992"/>
              <a:gd name="connsiteY3714" fmla="*/ 1382807 h 6164238"/>
              <a:gd name="connsiteX3715" fmla="*/ 2651389 w 10718992"/>
              <a:gd name="connsiteY3715" fmla="*/ 1412923 h 6164238"/>
              <a:gd name="connsiteX3716" fmla="*/ 2639622 w 10718992"/>
              <a:gd name="connsiteY3716" fmla="*/ 1420923 h 6164238"/>
              <a:gd name="connsiteX3717" fmla="*/ 2614676 w 10718992"/>
              <a:gd name="connsiteY3717" fmla="*/ 1438333 h 6164238"/>
              <a:gd name="connsiteX3718" fmla="*/ 2615617 w 10718992"/>
              <a:gd name="connsiteY3718" fmla="*/ 1439275 h 6164238"/>
              <a:gd name="connsiteX3719" fmla="*/ 2650919 w 10718992"/>
              <a:gd name="connsiteY3719" fmla="*/ 1435981 h 6164238"/>
              <a:gd name="connsiteX3720" fmla="*/ 2639622 w 10718992"/>
              <a:gd name="connsiteY3720" fmla="*/ 1420923 h 6164238"/>
              <a:gd name="connsiteX3721" fmla="*/ 2681984 w 10718992"/>
              <a:gd name="connsiteY3721" fmla="*/ 1454803 h 6164238"/>
              <a:gd name="connsiteX3722" fmla="*/ 2718698 w 10718992"/>
              <a:gd name="connsiteY3722" fmla="*/ 1509389 h 6164238"/>
              <a:gd name="connsiteX3723" fmla="*/ 2726699 w 10718992"/>
              <a:gd name="connsiteY3723" fmla="*/ 1500448 h 6164238"/>
              <a:gd name="connsiteX3724" fmla="*/ 2770003 w 10718992"/>
              <a:gd name="connsiteY3724" fmla="*/ 1483037 h 6164238"/>
              <a:gd name="connsiteX3725" fmla="*/ 2767649 w 10718992"/>
              <a:gd name="connsiteY3725" fmla="*/ 1450098 h 6164238"/>
              <a:gd name="connsiteX3726" fmla="*/ 2701753 w 10718992"/>
              <a:gd name="connsiteY3726" fmla="*/ 1446333 h 6164238"/>
              <a:gd name="connsiteX3727" fmla="*/ 2681984 w 10718992"/>
              <a:gd name="connsiteY3727" fmla="*/ 1454803 h 6164238"/>
              <a:gd name="connsiteX3728" fmla="*/ 2728111 w 10718992"/>
              <a:gd name="connsiteY3728" fmla="*/ 1523977 h 6164238"/>
              <a:gd name="connsiteX3729" fmla="*/ 2732348 w 10718992"/>
              <a:gd name="connsiteY3729" fmla="*/ 1531035 h 6164238"/>
              <a:gd name="connsiteX3730" fmla="*/ 2772356 w 10718992"/>
              <a:gd name="connsiteY3730" fmla="*/ 1516918 h 6164238"/>
              <a:gd name="connsiteX3731" fmla="*/ 2770944 w 10718992"/>
              <a:gd name="connsiteY3731" fmla="*/ 1496684 h 6164238"/>
              <a:gd name="connsiteX3732" fmla="*/ 2742232 w 10718992"/>
              <a:gd name="connsiteY3732" fmla="*/ 1508448 h 6164238"/>
              <a:gd name="connsiteX3733" fmla="*/ 2728111 w 10718992"/>
              <a:gd name="connsiteY3733" fmla="*/ 1523977 h 6164238"/>
              <a:gd name="connsiteX3734" fmla="*/ 2718227 w 10718992"/>
              <a:gd name="connsiteY3734" fmla="*/ 1534800 h 6164238"/>
              <a:gd name="connsiteX3735" fmla="*/ 2716815 w 10718992"/>
              <a:gd name="connsiteY3735" fmla="*/ 1536212 h 6164238"/>
              <a:gd name="connsiteX3736" fmla="*/ 2718698 w 10718992"/>
              <a:gd name="connsiteY3736" fmla="*/ 1535741 h 6164238"/>
              <a:gd name="connsiteX3737" fmla="*/ 2718227 w 10718992"/>
              <a:gd name="connsiteY3737" fmla="*/ 1534800 h 6164238"/>
              <a:gd name="connsiteX3738" fmla="*/ 2789301 w 10718992"/>
              <a:gd name="connsiteY3738" fmla="*/ 1557387 h 6164238"/>
              <a:gd name="connsiteX3739" fmla="*/ 2815189 w 10718992"/>
              <a:gd name="connsiteY3739" fmla="*/ 1557858 h 6164238"/>
              <a:gd name="connsiteX3740" fmla="*/ 2826956 w 10718992"/>
              <a:gd name="connsiteY3740" fmla="*/ 1511742 h 6164238"/>
              <a:gd name="connsiteX3741" fmla="*/ 2821308 w 10718992"/>
              <a:gd name="connsiteY3741" fmla="*/ 1509860 h 6164238"/>
              <a:gd name="connsiteX3742" fmla="*/ 2786947 w 10718992"/>
              <a:gd name="connsiteY3742" fmla="*/ 1521624 h 6164238"/>
              <a:gd name="connsiteX3743" fmla="*/ 2789301 w 10718992"/>
              <a:gd name="connsiteY3743" fmla="*/ 1557387 h 6164238"/>
              <a:gd name="connsiteX3744" fmla="*/ 2967692 w 10718992"/>
              <a:gd name="connsiteY3744" fmla="*/ 1417629 h 6164238"/>
              <a:gd name="connsiteX3745" fmla="*/ 3018055 w 10718992"/>
              <a:gd name="connsiteY3745" fmla="*/ 1422805 h 6164238"/>
              <a:gd name="connsiteX3746" fmla="*/ 3041119 w 10718992"/>
              <a:gd name="connsiteY3746" fmla="*/ 1412452 h 6164238"/>
              <a:gd name="connsiteX3747" fmla="*/ 3062771 w 10718992"/>
              <a:gd name="connsiteY3747" fmla="*/ 1390806 h 6164238"/>
              <a:gd name="connsiteX3748" fmla="*/ 3055240 w 10718992"/>
              <a:gd name="connsiteY3748" fmla="*/ 1370101 h 6164238"/>
              <a:gd name="connsiteX3749" fmla="*/ 2989814 w 10718992"/>
              <a:gd name="connsiteY3749" fmla="*/ 1363513 h 6164238"/>
              <a:gd name="connsiteX3750" fmla="*/ 2967692 w 10718992"/>
              <a:gd name="connsiteY3750" fmla="*/ 1417629 h 6164238"/>
              <a:gd name="connsiteX3751" fmla="*/ 2967692 w 10718992"/>
              <a:gd name="connsiteY3751" fmla="*/ 1417629 h 6164238"/>
              <a:gd name="connsiteX3752" fmla="*/ 2974282 w 10718992"/>
              <a:gd name="connsiteY3752" fmla="*/ 1355514 h 6164238"/>
              <a:gd name="connsiteX3753" fmla="*/ 2954983 w 10718992"/>
              <a:gd name="connsiteY3753" fmla="*/ 1340456 h 6164238"/>
              <a:gd name="connsiteX3754" fmla="*/ 2883439 w 10718992"/>
              <a:gd name="connsiteY3754" fmla="*/ 1350808 h 6164238"/>
              <a:gd name="connsiteX3755" fmla="*/ 2878732 w 10718992"/>
              <a:gd name="connsiteY3755" fmla="*/ 1360219 h 6164238"/>
              <a:gd name="connsiteX3756" fmla="*/ 2892852 w 10718992"/>
              <a:gd name="connsiteY3756" fmla="*/ 1368219 h 6164238"/>
              <a:gd name="connsiteX3757" fmla="*/ 2894735 w 10718992"/>
              <a:gd name="connsiteY3757" fmla="*/ 1367278 h 6164238"/>
              <a:gd name="connsiteX3758" fmla="*/ 2918740 w 10718992"/>
              <a:gd name="connsiteY3758" fmla="*/ 1367278 h 6164238"/>
              <a:gd name="connsiteX3759" fmla="*/ 2974282 w 10718992"/>
              <a:gd name="connsiteY3759" fmla="*/ 1355514 h 6164238"/>
              <a:gd name="connsiteX3760" fmla="*/ 2756824 w 10718992"/>
              <a:gd name="connsiteY3760" fmla="*/ 1294810 h 6164238"/>
              <a:gd name="connsiteX3761" fmla="*/ 2749763 w 10718992"/>
              <a:gd name="connsiteY3761" fmla="*/ 1295752 h 6164238"/>
              <a:gd name="connsiteX3762" fmla="*/ 2620794 w 10718992"/>
              <a:gd name="connsiteY3762" fmla="*/ 1349396 h 6164238"/>
              <a:gd name="connsiteX3763" fmla="*/ 2603850 w 10718992"/>
              <a:gd name="connsiteY3763" fmla="*/ 1355043 h 6164238"/>
              <a:gd name="connsiteX3764" fmla="*/ 2604791 w 10718992"/>
              <a:gd name="connsiteY3764" fmla="*/ 1356455 h 6164238"/>
              <a:gd name="connsiteX3765" fmla="*/ 2756824 w 10718992"/>
              <a:gd name="connsiteY3765" fmla="*/ 1299046 h 6164238"/>
              <a:gd name="connsiteX3766" fmla="*/ 2756824 w 10718992"/>
              <a:gd name="connsiteY3766" fmla="*/ 1294810 h 6164238"/>
              <a:gd name="connsiteX3767" fmla="*/ 2632562 w 10718992"/>
              <a:gd name="connsiteY3767" fmla="*/ 1389395 h 6164238"/>
              <a:gd name="connsiteX3768" fmla="*/ 2633974 w 10718992"/>
              <a:gd name="connsiteY3768" fmla="*/ 1391277 h 6164238"/>
              <a:gd name="connsiteX3769" fmla="*/ 2696105 w 10718992"/>
              <a:gd name="connsiteY3769" fmla="*/ 1365396 h 6164238"/>
              <a:gd name="connsiteX3770" fmla="*/ 2761060 w 10718992"/>
              <a:gd name="connsiteY3770" fmla="*/ 1363043 h 6164238"/>
              <a:gd name="connsiteX3771" fmla="*/ 2759177 w 10718992"/>
              <a:gd name="connsiteY3771" fmla="*/ 1337162 h 6164238"/>
              <a:gd name="connsiteX3772" fmla="*/ 2638681 w 10718992"/>
              <a:gd name="connsiteY3772" fmla="*/ 1387042 h 6164238"/>
              <a:gd name="connsiteX3773" fmla="*/ 2632562 w 10718992"/>
              <a:gd name="connsiteY3773" fmla="*/ 1389395 h 6164238"/>
              <a:gd name="connsiteX3774" fmla="*/ 2642446 w 10718992"/>
              <a:gd name="connsiteY3774" fmla="*/ 1401159 h 6164238"/>
              <a:gd name="connsiteX3775" fmla="*/ 2645270 w 10718992"/>
              <a:gd name="connsiteY3775" fmla="*/ 1404923 h 6164238"/>
              <a:gd name="connsiteX3776" fmla="*/ 2664098 w 10718992"/>
              <a:gd name="connsiteY3776" fmla="*/ 1391747 h 6164238"/>
              <a:gd name="connsiteX3777" fmla="*/ 2642446 w 10718992"/>
              <a:gd name="connsiteY3777" fmla="*/ 1401159 h 6164238"/>
              <a:gd name="connsiteX3778" fmla="*/ 2629267 w 10718992"/>
              <a:gd name="connsiteY3778" fmla="*/ 1406806 h 6164238"/>
              <a:gd name="connsiteX3779" fmla="*/ 2533246 w 10718992"/>
              <a:gd name="connsiteY3779" fmla="*/ 1448216 h 6164238"/>
              <a:gd name="connsiteX3780" fmla="*/ 2585022 w 10718992"/>
              <a:gd name="connsiteY3780" fmla="*/ 1442569 h 6164238"/>
              <a:gd name="connsiteX3781" fmla="*/ 2591141 w 10718992"/>
              <a:gd name="connsiteY3781" fmla="*/ 1439275 h 6164238"/>
              <a:gd name="connsiteX3782" fmla="*/ 2601496 w 10718992"/>
              <a:gd name="connsiteY3782" fmla="*/ 1435981 h 6164238"/>
              <a:gd name="connsiteX3783" fmla="*/ 2634444 w 10718992"/>
              <a:gd name="connsiteY3783" fmla="*/ 1412923 h 6164238"/>
              <a:gd name="connsiteX3784" fmla="*/ 2629267 w 10718992"/>
              <a:gd name="connsiteY3784" fmla="*/ 1406806 h 6164238"/>
              <a:gd name="connsiteX3785" fmla="*/ 2495591 w 10718992"/>
              <a:gd name="connsiteY3785" fmla="*/ 1603032 h 6164238"/>
              <a:gd name="connsiteX3786" fmla="*/ 2545484 w 10718992"/>
              <a:gd name="connsiteY3786" fmla="*/ 1544211 h 6164238"/>
              <a:gd name="connsiteX3787" fmla="*/ 2541248 w 10718992"/>
              <a:gd name="connsiteY3787" fmla="*/ 1535270 h 6164238"/>
              <a:gd name="connsiteX3788" fmla="*/ 2520067 w 10718992"/>
              <a:gd name="connsiteY3788" fmla="*/ 1543270 h 6164238"/>
              <a:gd name="connsiteX3789" fmla="*/ 2426400 w 10718992"/>
              <a:gd name="connsiteY3789" fmla="*/ 1627031 h 6164238"/>
              <a:gd name="connsiteX3790" fmla="*/ 2444286 w 10718992"/>
              <a:gd name="connsiteY3790" fmla="*/ 1626560 h 6164238"/>
              <a:gd name="connsiteX3791" fmla="*/ 2495591 w 10718992"/>
              <a:gd name="connsiteY3791" fmla="*/ 1603032 h 6164238"/>
              <a:gd name="connsiteX3792" fmla="*/ 2337911 w 10718992"/>
              <a:gd name="connsiteY3792" fmla="*/ 1722556 h 6164238"/>
              <a:gd name="connsiteX3793" fmla="*/ 2323319 w 10718992"/>
              <a:gd name="connsiteY3793" fmla="*/ 1741379 h 6164238"/>
              <a:gd name="connsiteX3794" fmla="*/ 2329909 w 10718992"/>
              <a:gd name="connsiteY3794" fmla="*/ 1754084 h 6164238"/>
              <a:gd name="connsiteX3795" fmla="*/ 2346854 w 10718992"/>
              <a:gd name="connsiteY3795" fmla="*/ 1743732 h 6164238"/>
              <a:gd name="connsiteX3796" fmla="*/ 2362387 w 10718992"/>
              <a:gd name="connsiteY3796" fmla="*/ 1729144 h 6164238"/>
              <a:gd name="connsiteX3797" fmla="*/ 2408043 w 10718992"/>
              <a:gd name="connsiteY3797" fmla="*/ 1707027 h 6164238"/>
              <a:gd name="connsiteX3798" fmla="*/ 2439109 w 10718992"/>
              <a:gd name="connsiteY3798" fmla="*/ 1705616 h 6164238"/>
              <a:gd name="connsiteX3799" fmla="*/ 2454171 w 10718992"/>
              <a:gd name="connsiteY3799" fmla="*/ 1698557 h 6164238"/>
              <a:gd name="connsiteX3800" fmla="*/ 2444286 w 10718992"/>
              <a:gd name="connsiteY3800" fmla="*/ 1677852 h 6164238"/>
              <a:gd name="connsiteX3801" fmla="*/ 2355326 w 10718992"/>
              <a:gd name="connsiteY3801" fmla="*/ 1705145 h 6164238"/>
              <a:gd name="connsiteX3802" fmla="*/ 2333204 w 10718992"/>
              <a:gd name="connsiteY3802" fmla="*/ 1718321 h 6164238"/>
              <a:gd name="connsiteX3803" fmla="*/ 2335557 w 10718992"/>
              <a:gd name="connsiteY3803" fmla="*/ 1720674 h 6164238"/>
              <a:gd name="connsiteX3804" fmla="*/ 2337911 w 10718992"/>
              <a:gd name="connsiteY3804" fmla="*/ 1722556 h 6164238"/>
              <a:gd name="connsiteX3805" fmla="*/ 2235771 w 10718992"/>
              <a:gd name="connsiteY3805" fmla="*/ 1743732 h 6164238"/>
              <a:gd name="connsiteX3806" fmla="*/ 2276250 w 10718992"/>
              <a:gd name="connsiteY3806" fmla="*/ 1723027 h 6164238"/>
              <a:gd name="connsiteX3807" fmla="*/ 2242361 w 10718992"/>
              <a:gd name="connsiteY3807" fmla="*/ 1715498 h 6164238"/>
              <a:gd name="connsiteX3808" fmla="*/ 2238595 w 10718992"/>
              <a:gd name="connsiteY3808" fmla="*/ 1717380 h 6164238"/>
              <a:gd name="connsiteX3809" fmla="*/ 2229181 w 10718992"/>
              <a:gd name="connsiteY3809" fmla="*/ 1721144 h 6164238"/>
              <a:gd name="connsiteX3810" fmla="*/ 2135985 w 10718992"/>
              <a:gd name="connsiteY3810" fmla="*/ 1840198 h 6164238"/>
              <a:gd name="connsiteX3811" fmla="*/ 2196233 w 10718992"/>
              <a:gd name="connsiteY3811" fmla="*/ 1807258 h 6164238"/>
              <a:gd name="connsiteX3812" fmla="*/ 2202823 w 10718992"/>
              <a:gd name="connsiteY3812" fmla="*/ 1798317 h 6164238"/>
              <a:gd name="connsiteX3813" fmla="*/ 2248009 w 10718992"/>
              <a:gd name="connsiteY3813" fmla="*/ 1767260 h 6164238"/>
              <a:gd name="connsiteX3814" fmla="*/ 2235771 w 10718992"/>
              <a:gd name="connsiteY3814" fmla="*/ 1743732 h 6164238"/>
              <a:gd name="connsiteX3815" fmla="*/ 1943003 w 10718992"/>
              <a:gd name="connsiteY3815" fmla="*/ 2518285 h 6164238"/>
              <a:gd name="connsiteX3816" fmla="*/ 2021137 w 10718992"/>
              <a:gd name="connsiteY3816" fmla="*/ 2375233 h 6164238"/>
              <a:gd name="connsiteX3817" fmla="*/ 2061146 w 10718992"/>
              <a:gd name="connsiteY3817" fmla="*/ 2340411 h 6164238"/>
              <a:gd name="connsiteX3818" fmla="*/ 2010311 w 10718992"/>
              <a:gd name="connsiteY3818" fmla="*/ 2370998 h 6164238"/>
              <a:gd name="connsiteX3819" fmla="*/ 1987248 w 10718992"/>
              <a:gd name="connsiteY3819" fmla="*/ 2373350 h 6164238"/>
              <a:gd name="connsiteX3820" fmla="*/ 1939708 w 10718992"/>
              <a:gd name="connsiteY3820" fmla="*/ 2403467 h 6164238"/>
              <a:gd name="connsiteX3821" fmla="*/ 1910525 w 10718992"/>
              <a:gd name="connsiteY3821" fmla="*/ 2439701 h 6164238"/>
              <a:gd name="connsiteX3822" fmla="*/ 1907701 w 10718992"/>
              <a:gd name="connsiteY3822" fmla="*/ 2441583 h 6164238"/>
              <a:gd name="connsiteX3823" fmla="*/ 1880872 w 10718992"/>
              <a:gd name="connsiteY3823" fmla="*/ 2452406 h 6164238"/>
              <a:gd name="connsiteX3824" fmla="*/ 1873341 w 10718992"/>
              <a:gd name="connsiteY3824" fmla="*/ 2449582 h 6164238"/>
              <a:gd name="connsiteX3825" fmla="*/ 1709070 w 10718992"/>
              <a:gd name="connsiteY3825" fmla="*/ 2638750 h 6164238"/>
              <a:gd name="connsiteX3826" fmla="*/ 1943003 w 10718992"/>
              <a:gd name="connsiteY3826" fmla="*/ 2529579 h 6164238"/>
              <a:gd name="connsiteX3827" fmla="*/ 1943003 w 10718992"/>
              <a:gd name="connsiteY3827" fmla="*/ 2518285 h 6164238"/>
              <a:gd name="connsiteX3828" fmla="*/ 1922763 w 10718992"/>
              <a:gd name="connsiteY3828" fmla="*/ 2640162 h 6164238"/>
              <a:gd name="connsiteX3829" fmla="*/ 1972656 w 10718992"/>
              <a:gd name="connsiteY3829" fmla="*/ 2539460 h 6164238"/>
              <a:gd name="connsiteX3830" fmla="*/ 1970303 w 10718992"/>
              <a:gd name="connsiteY3830" fmla="*/ 2538990 h 6164238"/>
              <a:gd name="connsiteX3831" fmla="*/ 1651176 w 10718992"/>
              <a:gd name="connsiteY3831" fmla="*/ 2809096 h 6164238"/>
              <a:gd name="connsiteX3832" fmla="*/ 1662002 w 10718992"/>
              <a:gd name="connsiteY3832" fmla="*/ 2824624 h 6164238"/>
              <a:gd name="connsiteX3833" fmla="*/ 1678946 w 10718992"/>
              <a:gd name="connsiteY3833" fmla="*/ 2820389 h 6164238"/>
              <a:gd name="connsiteX3834" fmla="*/ 1903936 w 10718992"/>
              <a:gd name="connsiteY3834" fmla="*/ 2660396 h 6164238"/>
              <a:gd name="connsiteX3835" fmla="*/ 1916644 w 10718992"/>
              <a:gd name="connsiteY3835" fmla="*/ 2643456 h 6164238"/>
              <a:gd name="connsiteX3836" fmla="*/ 1922763 w 10718992"/>
              <a:gd name="connsiteY3836" fmla="*/ 2640162 h 6164238"/>
              <a:gd name="connsiteX3837" fmla="*/ 1646940 w 10718992"/>
              <a:gd name="connsiteY3837" fmla="*/ 2844388 h 6164238"/>
              <a:gd name="connsiteX3838" fmla="*/ 1654471 w 10718992"/>
              <a:gd name="connsiteY3838" fmla="*/ 2830742 h 6164238"/>
              <a:gd name="connsiteX3839" fmla="*/ 1644115 w 10718992"/>
              <a:gd name="connsiteY3839" fmla="*/ 2815683 h 6164238"/>
              <a:gd name="connsiteX3840" fmla="*/ 1452545 w 10718992"/>
              <a:gd name="connsiteY3840" fmla="*/ 2997793 h 6164238"/>
              <a:gd name="connsiteX3841" fmla="*/ 1646940 w 10718992"/>
              <a:gd name="connsiteY3841" fmla="*/ 2844388 h 6164238"/>
              <a:gd name="connsiteX3842" fmla="*/ 1384295 w 10718992"/>
              <a:gd name="connsiteY3842" fmla="*/ 3040144 h 6164238"/>
              <a:gd name="connsiteX3843" fmla="*/ 1524561 w 10718992"/>
              <a:gd name="connsiteY3843" fmla="*/ 2745569 h 6164238"/>
              <a:gd name="connsiteX3844" fmla="*/ 1421950 w 10718992"/>
              <a:gd name="connsiteY3844" fmla="*/ 2802508 h 6164238"/>
              <a:gd name="connsiteX3845" fmla="*/ 1410654 w 10718992"/>
              <a:gd name="connsiteY3845" fmla="*/ 2818036 h 6164238"/>
              <a:gd name="connsiteX3846" fmla="*/ 1407830 w 10718992"/>
              <a:gd name="connsiteY3846" fmla="*/ 2819919 h 6164238"/>
              <a:gd name="connsiteX3847" fmla="*/ 1383354 w 10718992"/>
              <a:gd name="connsiteY3847" fmla="*/ 3040614 h 6164238"/>
              <a:gd name="connsiteX3848" fmla="*/ 1384295 w 10718992"/>
              <a:gd name="connsiteY3848" fmla="*/ 3040144 h 6164238"/>
              <a:gd name="connsiteX3849" fmla="*/ 870774 w 10718992"/>
              <a:gd name="connsiteY3849" fmla="*/ 2693336 h 6164238"/>
              <a:gd name="connsiteX3850" fmla="*/ 709328 w 10718992"/>
              <a:gd name="connsiteY3850" fmla="*/ 2933796 h 6164238"/>
              <a:gd name="connsiteX3851" fmla="*/ 783697 w 10718992"/>
              <a:gd name="connsiteY3851" fmla="*/ 2953089 h 6164238"/>
              <a:gd name="connsiteX3852" fmla="*/ 870774 w 10718992"/>
              <a:gd name="connsiteY3852" fmla="*/ 2693336 h 6164238"/>
              <a:gd name="connsiteX3853" fmla="*/ 798759 w 10718992"/>
              <a:gd name="connsiteY3853" fmla="*/ 2936149 h 6164238"/>
              <a:gd name="connsiteX3854" fmla="*/ 931964 w 10718992"/>
              <a:gd name="connsiteY3854" fmla="*/ 2774744 h 6164238"/>
              <a:gd name="connsiteX3855" fmla="*/ 892896 w 10718992"/>
              <a:gd name="connsiteY3855" fmla="*/ 2663220 h 6164238"/>
              <a:gd name="connsiteX3856" fmla="*/ 891955 w 10718992"/>
              <a:gd name="connsiteY3856" fmla="*/ 2664632 h 6164238"/>
              <a:gd name="connsiteX3857" fmla="*/ 798759 w 10718992"/>
              <a:gd name="connsiteY3857" fmla="*/ 2936149 h 6164238"/>
              <a:gd name="connsiteX3858" fmla="*/ 938553 w 10718992"/>
              <a:gd name="connsiteY3858" fmla="*/ 2766274 h 6164238"/>
              <a:gd name="connsiteX3859" fmla="*/ 1075524 w 10718992"/>
              <a:gd name="connsiteY3859" fmla="*/ 2610516 h 6164238"/>
              <a:gd name="connsiteX3860" fmla="*/ 1074582 w 10718992"/>
              <a:gd name="connsiteY3860" fmla="*/ 2605811 h 6164238"/>
              <a:gd name="connsiteX3861" fmla="*/ 907017 w 10718992"/>
              <a:gd name="connsiteY3861" fmla="*/ 2649103 h 6164238"/>
              <a:gd name="connsiteX3862" fmla="*/ 899957 w 10718992"/>
              <a:gd name="connsiteY3862" fmla="*/ 2656632 h 6164238"/>
              <a:gd name="connsiteX3863" fmla="*/ 938553 w 10718992"/>
              <a:gd name="connsiteY3863" fmla="*/ 2766274 h 6164238"/>
              <a:gd name="connsiteX3864" fmla="*/ 1424304 w 10718992"/>
              <a:gd name="connsiteY3864" fmla="*/ 2269826 h 6164238"/>
              <a:gd name="connsiteX3865" fmla="*/ 1290628 w 10718992"/>
              <a:gd name="connsiteY3865" fmla="*/ 2450994 h 6164238"/>
              <a:gd name="connsiteX3866" fmla="*/ 1431835 w 10718992"/>
              <a:gd name="connsiteY3866" fmla="*/ 2357822 h 6164238"/>
              <a:gd name="connsiteX3867" fmla="*/ 1426657 w 10718992"/>
              <a:gd name="connsiteY3867" fmla="*/ 2269355 h 6164238"/>
              <a:gd name="connsiteX3868" fmla="*/ 1424304 w 10718992"/>
              <a:gd name="connsiteY3868" fmla="*/ 2269826 h 6164238"/>
              <a:gd name="connsiteX3869" fmla="*/ 1274625 w 10718992"/>
              <a:gd name="connsiteY3869" fmla="*/ 2473111 h 6164238"/>
              <a:gd name="connsiteX3870" fmla="*/ 1261916 w 10718992"/>
              <a:gd name="connsiteY3870" fmla="*/ 2491463 h 6164238"/>
              <a:gd name="connsiteX3871" fmla="*/ 1421950 w 10718992"/>
              <a:gd name="connsiteY3871" fmla="*/ 2519226 h 6164238"/>
              <a:gd name="connsiteX3872" fmla="*/ 1432306 w 10718992"/>
              <a:gd name="connsiteY3872" fmla="*/ 2510286 h 6164238"/>
              <a:gd name="connsiteX3873" fmla="*/ 1442661 w 10718992"/>
              <a:gd name="connsiteY3873" fmla="*/ 2503227 h 6164238"/>
              <a:gd name="connsiteX3874" fmla="*/ 1432776 w 10718992"/>
              <a:gd name="connsiteY3874" fmla="*/ 2368174 h 6164238"/>
              <a:gd name="connsiteX3875" fmla="*/ 1274625 w 10718992"/>
              <a:gd name="connsiteY3875" fmla="*/ 2473111 h 6164238"/>
              <a:gd name="connsiteX3876" fmla="*/ 1645057 w 10718992"/>
              <a:gd name="connsiteY3876" fmla="*/ 2145125 h 6164238"/>
              <a:gd name="connsiteX3877" fmla="*/ 1583867 w 10718992"/>
              <a:gd name="connsiteY3877" fmla="*/ 2259473 h 6164238"/>
              <a:gd name="connsiteX3878" fmla="*/ 1587633 w 10718992"/>
              <a:gd name="connsiteY3878" fmla="*/ 2260414 h 6164238"/>
              <a:gd name="connsiteX3879" fmla="*/ 1909113 w 10718992"/>
              <a:gd name="connsiteY3879" fmla="*/ 2079246 h 6164238"/>
              <a:gd name="connsiteX3880" fmla="*/ 1919468 w 10718992"/>
              <a:gd name="connsiteY3880" fmla="*/ 2058070 h 6164238"/>
              <a:gd name="connsiteX3881" fmla="*/ 1825331 w 10718992"/>
              <a:gd name="connsiteY3881" fmla="*/ 2042071 h 6164238"/>
              <a:gd name="connsiteX3882" fmla="*/ 1664826 w 10718992"/>
              <a:gd name="connsiteY3882" fmla="*/ 2125832 h 6164238"/>
              <a:gd name="connsiteX3883" fmla="*/ 1651176 w 10718992"/>
              <a:gd name="connsiteY3883" fmla="*/ 2141361 h 6164238"/>
              <a:gd name="connsiteX3884" fmla="*/ 1645057 w 10718992"/>
              <a:gd name="connsiteY3884" fmla="*/ 2145125 h 6164238"/>
              <a:gd name="connsiteX3885" fmla="*/ 2082797 w 10718992"/>
              <a:gd name="connsiteY3885" fmla="*/ 1784671 h 6164238"/>
              <a:gd name="connsiteX3886" fmla="*/ 2079032 w 10718992"/>
              <a:gd name="connsiteY3886" fmla="*/ 1790788 h 6164238"/>
              <a:gd name="connsiteX3887" fmla="*/ 2087504 w 10718992"/>
              <a:gd name="connsiteY3887" fmla="*/ 1781847 h 6164238"/>
              <a:gd name="connsiteX3888" fmla="*/ 2082797 w 10718992"/>
              <a:gd name="connsiteY3888" fmla="*/ 1784671 h 6164238"/>
              <a:gd name="connsiteX3889" fmla="*/ 2051261 w 10718992"/>
              <a:gd name="connsiteY3889" fmla="*/ 1802082 h 6164238"/>
              <a:gd name="connsiteX3890" fmla="*/ 2048437 w 10718992"/>
              <a:gd name="connsiteY3890" fmla="*/ 1803494 h 6164238"/>
              <a:gd name="connsiteX3891" fmla="*/ 2051261 w 10718992"/>
              <a:gd name="connsiteY3891" fmla="*/ 1803494 h 6164238"/>
              <a:gd name="connsiteX3892" fmla="*/ 2051261 w 10718992"/>
              <a:gd name="connsiteY3892" fmla="*/ 1802082 h 6164238"/>
              <a:gd name="connsiteX3893" fmla="*/ 2043730 w 10718992"/>
              <a:gd name="connsiteY3893" fmla="*/ 1937135 h 6164238"/>
              <a:gd name="connsiteX3894" fmla="*/ 2041847 w 10718992"/>
              <a:gd name="connsiteY3894" fmla="*/ 1938076 h 6164238"/>
              <a:gd name="connsiteX3895" fmla="*/ 2045142 w 10718992"/>
              <a:gd name="connsiteY3895" fmla="*/ 1941840 h 6164238"/>
              <a:gd name="connsiteX3896" fmla="*/ 2046084 w 10718992"/>
              <a:gd name="connsiteY3896" fmla="*/ 1941370 h 6164238"/>
              <a:gd name="connsiteX3897" fmla="*/ 2043730 w 10718992"/>
              <a:gd name="connsiteY3897" fmla="*/ 1937135 h 6164238"/>
              <a:gd name="connsiteX3898" fmla="*/ 1991484 w 10718992"/>
              <a:gd name="connsiteY3898" fmla="*/ 2094304 h 6164238"/>
              <a:gd name="connsiteX3899" fmla="*/ 1932647 w 10718992"/>
              <a:gd name="connsiteY3899" fmla="*/ 2082069 h 6164238"/>
              <a:gd name="connsiteX3900" fmla="*/ 1927470 w 10718992"/>
              <a:gd name="connsiteY3900" fmla="*/ 2080658 h 6164238"/>
              <a:gd name="connsiteX3901" fmla="*/ 1917586 w 10718992"/>
              <a:gd name="connsiteY3901" fmla="*/ 2095245 h 6164238"/>
              <a:gd name="connsiteX3902" fmla="*/ 1876636 w 10718992"/>
              <a:gd name="connsiteY3902" fmla="*/ 2185594 h 6164238"/>
              <a:gd name="connsiteX3903" fmla="*/ 1991954 w 10718992"/>
              <a:gd name="connsiteY3903" fmla="*/ 2105598 h 6164238"/>
              <a:gd name="connsiteX3904" fmla="*/ 1991484 w 10718992"/>
              <a:gd name="connsiteY3904" fmla="*/ 2094304 h 6164238"/>
              <a:gd name="connsiteX3905" fmla="*/ 1765553 w 10718992"/>
              <a:gd name="connsiteY3905" fmla="*/ 2314059 h 6164238"/>
              <a:gd name="connsiteX3906" fmla="*/ 1807444 w 10718992"/>
              <a:gd name="connsiteY3906" fmla="*/ 2246297 h 6164238"/>
              <a:gd name="connsiteX3907" fmla="*/ 1485493 w 10718992"/>
              <a:gd name="connsiteY3907" fmla="*/ 2498521 h 6164238"/>
              <a:gd name="connsiteX3908" fmla="*/ 1485964 w 10718992"/>
              <a:gd name="connsiteY3908" fmla="*/ 2498992 h 6164238"/>
              <a:gd name="connsiteX3909" fmla="*/ 1487847 w 10718992"/>
              <a:gd name="connsiteY3909" fmla="*/ 2510286 h 6164238"/>
              <a:gd name="connsiteX3910" fmla="*/ 1607872 w 10718992"/>
              <a:gd name="connsiteY3910" fmla="*/ 2471228 h 6164238"/>
              <a:gd name="connsiteX3911" fmla="*/ 1740607 w 10718992"/>
              <a:gd name="connsiteY3911" fmla="*/ 2339940 h 6164238"/>
              <a:gd name="connsiteX3912" fmla="*/ 1753786 w 10718992"/>
              <a:gd name="connsiteY3912" fmla="*/ 2319235 h 6164238"/>
              <a:gd name="connsiteX3913" fmla="*/ 1765553 w 10718992"/>
              <a:gd name="connsiteY3913" fmla="*/ 2314059 h 6164238"/>
              <a:gd name="connsiteX3914" fmla="*/ 1106589 w 10718992"/>
              <a:gd name="connsiteY3914" fmla="*/ 2599223 h 6164238"/>
              <a:gd name="connsiteX3915" fmla="*/ 1153187 w 10718992"/>
              <a:gd name="connsiteY3915" fmla="*/ 2634515 h 6164238"/>
              <a:gd name="connsiteX3916" fmla="*/ 1189901 w 10718992"/>
              <a:gd name="connsiteY3916" fmla="*/ 2579459 h 6164238"/>
              <a:gd name="connsiteX3917" fmla="*/ 1107060 w 10718992"/>
              <a:gd name="connsiteY3917" fmla="*/ 2598281 h 6164238"/>
              <a:gd name="connsiteX3918" fmla="*/ 1106589 w 10718992"/>
              <a:gd name="connsiteY3918" fmla="*/ 2599223 h 6164238"/>
              <a:gd name="connsiteX3919" fmla="*/ 1094351 w 10718992"/>
              <a:gd name="connsiteY3919" fmla="*/ 2609105 h 6164238"/>
              <a:gd name="connsiteX3920" fmla="*/ 1000684 w 10718992"/>
              <a:gd name="connsiteY3920" fmla="*/ 2875916 h 6164238"/>
              <a:gd name="connsiteX3921" fmla="*/ 1148010 w 10718992"/>
              <a:gd name="connsiteY3921" fmla="*/ 2642044 h 6164238"/>
              <a:gd name="connsiteX3922" fmla="*/ 1099529 w 10718992"/>
              <a:gd name="connsiteY3922" fmla="*/ 2605340 h 6164238"/>
              <a:gd name="connsiteX3923" fmla="*/ 1094351 w 10718992"/>
              <a:gd name="connsiteY3923" fmla="*/ 2609105 h 6164238"/>
              <a:gd name="connsiteX3924" fmla="*/ 1009627 w 10718992"/>
              <a:gd name="connsiteY3924" fmla="*/ 2878740 h 6164238"/>
              <a:gd name="connsiteX3925" fmla="*/ 1220496 w 10718992"/>
              <a:gd name="connsiteY3925" fmla="*/ 2697100 h 6164238"/>
              <a:gd name="connsiteX3926" fmla="*/ 1155541 w 10718992"/>
              <a:gd name="connsiteY3926" fmla="*/ 2647691 h 6164238"/>
              <a:gd name="connsiteX3927" fmla="*/ 1009627 w 10718992"/>
              <a:gd name="connsiteY3927" fmla="*/ 2878740 h 6164238"/>
              <a:gd name="connsiteX3928" fmla="*/ 1228027 w 10718992"/>
              <a:gd name="connsiteY3928" fmla="*/ 2691454 h 6164238"/>
              <a:gd name="connsiteX3929" fmla="*/ 1404535 w 10718992"/>
              <a:gd name="connsiteY3929" fmla="*/ 2551695 h 6164238"/>
              <a:gd name="connsiteX3930" fmla="*/ 1409713 w 10718992"/>
              <a:gd name="connsiteY3930" fmla="*/ 2535226 h 6164238"/>
              <a:gd name="connsiteX3931" fmla="*/ 1204022 w 10718992"/>
              <a:gd name="connsiteY3931" fmla="*/ 2576165 h 6164238"/>
              <a:gd name="connsiteX3932" fmla="*/ 1161189 w 10718992"/>
              <a:gd name="connsiteY3932" fmla="*/ 2639692 h 6164238"/>
              <a:gd name="connsiteX3933" fmla="*/ 1228027 w 10718992"/>
              <a:gd name="connsiteY3933" fmla="*/ 2691454 h 6164238"/>
              <a:gd name="connsiteX3934" fmla="*/ 1467607 w 10718992"/>
              <a:gd name="connsiteY3934" fmla="*/ 2494286 h 6164238"/>
              <a:gd name="connsiteX3935" fmla="*/ 1471373 w 10718992"/>
              <a:gd name="connsiteY3935" fmla="*/ 2493816 h 6164238"/>
              <a:gd name="connsiteX3936" fmla="*/ 1882755 w 10718992"/>
              <a:gd name="connsiteY3936" fmla="*/ 2104186 h 6164238"/>
              <a:gd name="connsiteX3937" fmla="*/ 1589986 w 10718992"/>
              <a:gd name="connsiteY3937" fmla="*/ 2270296 h 6164238"/>
              <a:gd name="connsiteX3938" fmla="*/ 1577278 w 10718992"/>
              <a:gd name="connsiteY3938" fmla="*/ 2284413 h 6164238"/>
              <a:gd name="connsiteX3939" fmla="*/ 1568805 w 10718992"/>
              <a:gd name="connsiteY3939" fmla="*/ 2289119 h 6164238"/>
              <a:gd name="connsiteX3940" fmla="*/ 1467607 w 10718992"/>
              <a:gd name="connsiteY3940" fmla="*/ 2494286 h 6164238"/>
              <a:gd name="connsiteX3941" fmla="*/ 2022549 w 10718992"/>
              <a:gd name="connsiteY3941" fmla="*/ 1936194 h 6164238"/>
              <a:gd name="connsiteX3942" fmla="*/ 2007487 w 10718992"/>
              <a:gd name="connsiteY3942" fmla="*/ 1916430 h 6164238"/>
              <a:gd name="connsiteX3943" fmla="*/ 1988660 w 10718992"/>
              <a:gd name="connsiteY3943" fmla="*/ 1952193 h 6164238"/>
              <a:gd name="connsiteX3944" fmla="*/ 2022549 w 10718992"/>
              <a:gd name="connsiteY3944" fmla="*/ 1936194 h 6164238"/>
              <a:gd name="connsiteX3945" fmla="*/ 1403594 w 10718992"/>
              <a:gd name="connsiteY3945" fmla="*/ 2526755 h 6164238"/>
              <a:gd name="connsiteX3946" fmla="*/ 1254856 w 10718992"/>
              <a:gd name="connsiteY3946" fmla="*/ 2501345 h 6164238"/>
              <a:gd name="connsiteX3947" fmla="*/ 1211082 w 10718992"/>
              <a:gd name="connsiteY3947" fmla="*/ 2564871 h 6164238"/>
              <a:gd name="connsiteX3948" fmla="*/ 1403594 w 10718992"/>
              <a:gd name="connsiteY3948" fmla="*/ 2526755 h 6164238"/>
              <a:gd name="connsiteX3949" fmla="*/ 1235558 w 10718992"/>
              <a:gd name="connsiteY3949" fmla="*/ 2697100 h 6164238"/>
              <a:gd name="connsiteX3950" fmla="*/ 1260975 w 10718992"/>
              <a:gd name="connsiteY3950" fmla="*/ 2716394 h 6164238"/>
              <a:gd name="connsiteX3951" fmla="*/ 1409713 w 10718992"/>
              <a:gd name="connsiteY3951" fmla="*/ 2561577 h 6164238"/>
              <a:gd name="connsiteX3952" fmla="*/ 1408301 w 10718992"/>
              <a:gd name="connsiteY3952" fmla="*/ 2560636 h 6164238"/>
              <a:gd name="connsiteX3953" fmla="*/ 1235558 w 10718992"/>
              <a:gd name="connsiteY3953" fmla="*/ 2697100 h 6164238"/>
              <a:gd name="connsiteX3954" fmla="*/ 1266153 w 10718992"/>
              <a:gd name="connsiteY3954" fmla="*/ 2720629 h 6164238"/>
              <a:gd name="connsiteX3955" fmla="*/ 1327342 w 10718992"/>
              <a:gd name="connsiteY3955" fmla="*/ 2768156 h 6164238"/>
              <a:gd name="connsiteX3956" fmla="*/ 1332990 w 10718992"/>
              <a:gd name="connsiteY3956" fmla="*/ 2764392 h 6164238"/>
              <a:gd name="connsiteX3957" fmla="*/ 1423833 w 10718992"/>
              <a:gd name="connsiteY3957" fmla="*/ 2563930 h 6164238"/>
              <a:gd name="connsiteX3958" fmla="*/ 1415831 w 10718992"/>
              <a:gd name="connsiteY3958" fmla="*/ 2563930 h 6164238"/>
              <a:gd name="connsiteX3959" fmla="*/ 1266153 w 10718992"/>
              <a:gd name="connsiteY3959" fmla="*/ 2720629 h 6164238"/>
              <a:gd name="connsiteX3960" fmla="*/ 1348994 w 10718992"/>
              <a:gd name="connsiteY3960" fmla="*/ 2752157 h 6164238"/>
              <a:gd name="connsiteX3961" fmla="*/ 1417714 w 10718992"/>
              <a:gd name="connsiteY3961" fmla="*/ 2674513 h 6164238"/>
              <a:gd name="connsiteX3962" fmla="*/ 1435600 w 10718992"/>
              <a:gd name="connsiteY3962" fmla="*/ 2562518 h 6164238"/>
              <a:gd name="connsiteX3963" fmla="*/ 1348994 w 10718992"/>
              <a:gd name="connsiteY3963" fmla="*/ 2752157 h 6164238"/>
              <a:gd name="connsiteX3964" fmla="*/ 1429952 w 10718992"/>
              <a:gd name="connsiteY3964" fmla="*/ 2660867 h 6164238"/>
              <a:gd name="connsiteX3965" fmla="*/ 1491612 w 10718992"/>
              <a:gd name="connsiteY3965" fmla="*/ 2593576 h 6164238"/>
              <a:gd name="connsiteX3966" fmla="*/ 1460547 w 10718992"/>
              <a:gd name="connsiteY3966" fmla="*/ 2548401 h 6164238"/>
              <a:gd name="connsiteX3967" fmla="*/ 1446897 w 10718992"/>
              <a:gd name="connsiteY3967" fmla="*/ 2556872 h 6164238"/>
              <a:gd name="connsiteX3968" fmla="*/ 1429952 w 10718992"/>
              <a:gd name="connsiteY3968" fmla="*/ 2660867 h 6164238"/>
              <a:gd name="connsiteX3969" fmla="*/ 1498202 w 10718992"/>
              <a:gd name="connsiteY3969" fmla="*/ 2586988 h 6164238"/>
              <a:gd name="connsiteX3970" fmla="*/ 1597517 w 10718992"/>
              <a:gd name="connsiteY3970" fmla="*/ 2483463 h 6164238"/>
              <a:gd name="connsiteX3971" fmla="*/ 1485493 w 10718992"/>
              <a:gd name="connsiteY3971" fmla="*/ 2520167 h 6164238"/>
              <a:gd name="connsiteX3972" fmla="*/ 1467607 w 10718992"/>
              <a:gd name="connsiteY3972" fmla="*/ 2542755 h 6164238"/>
              <a:gd name="connsiteX3973" fmla="*/ 1498202 w 10718992"/>
              <a:gd name="connsiteY3973" fmla="*/ 2586988 h 6164238"/>
              <a:gd name="connsiteX3974" fmla="*/ 1821095 w 10718992"/>
              <a:gd name="connsiteY3974" fmla="*/ 2225122 h 6164238"/>
              <a:gd name="connsiteX3975" fmla="*/ 1892168 w 10718992"/>
              <a:gd name="connsiteY3975" fmla="*/ 2115950 h 6164238"/>
              <a:gd name="connsiteX3976" fmla="*/ 1898287 w 10718992"/>
              <a:gd name="connsiteY3976" fmla="*/ 2102774 h 6164238"/>
              <a:gd name="connsiteX3977" fmla="*/ 1515147 w 10718992"/>
              <a:gd name="connsiteY3977" fmla="*/ 2461817 h 6164238"/>
              <a:gd name="connsiteX3978" fmla="*/ 1821095 w 10718992"/>
              <a:gd name="connsiteY3978" fmla="*/ 2225122 h 6164238"/>
              <a:gd name="connsiteX3979" fmla="*/ 1842276 w 10718992"/>
              <a:gd name="connsiteY3979" fmla="*/ 2210064 h 6164238"/>
              <a:gd name="connsiteX3980" fmla="*/ 1854513 w 10718992"/>
              <a:gd name="connsiteY3980" fmla="*/ 2201593 h 6164238"/>
              <a:gd name="connsiteX3981" fmla="*/ 1868163 w 10718992"/>
              <a:gd name="connsiteY3981" fmla="*/ 2170536 h 6164238"/>
              <a:gd name="connsiteX3982" fmla="*/ 1842276 w 10718992"/>
              <a:gd name="connsiteY3982" fmla="*/ 2210064 h 6164238"/>
              <a:gd name="connsiteX3983" fmla="*/ 1951946 w 10718992"/>
              <a:gd name="connsiteY3983" fmla="*/ 2030307 h 6164238"/>
              <a:gd name="connsiteX3984" fmla="*/ 2024903 w 10718992"/>
              <a:gd name="connsiteY3984" fmla="*/ 1954075 h 6164238"/>
              <a:gd name="connsiteX3985" fmla="*/ 2027256 w 10718992"/>
              <a:gd name="connsiteY3985" fmla="*/ 1952193 h 6164238"/>
              <a:gd name="connsiteX3986" fmla="*/ 2033375 w 10718992"/>
              <a:gd name="connsiteY3986" fmla="*/ 1948899 h 6164238"/>
              <a:gd name="connsiteX3987" fmla="*/ 2029139 w 10718992"/>
              <a:gd name="connsiteY3987" fmla="*/ 1944193 h 6164238"/>
              <a:gd name="connsiteX3988" fmla="*/ 1988660 w 10718992"/>
              <a:gd name="connsiteY3988" fmla="*/ 1963016 h 6164238"/>
              <a:gd name="connsiteX3989" fmla="*/ 1977363 w 10718992"/>
              <a:gd name="connsiteY3989" fmla="*/ 1974309 h 6164238"/>
              <a:gd name="connsiteX3990" fmla="*/ 1960418 w 10718992"/>
              <a:gd name="connsiteY3990" fmla="*/ 2007249 h 6164238"/>
              <a:gd name="connsiteX3991" fmla="*/ 1951946 w 10718992"/>
              <a:gd name="connsiteY3991" fmla="*/ 2030307 h 6164238"/>
              <a:gd name="connsiteX3992" fmla="*/ 2039494 w 10718992"/>
              <a:gd name="connsiteY3992" fmla="*/ 1858550 h 6164238"/>
              <a:gd name="connsiteX3993" fmla="*/ 2014547 w 10718992"/>
              <a:gd name="connsiteY3993" fmla="*/ 1902783 h 6164238"/>
              <a:gd name="connsiteX3994" fmla="*/ 2035258 w 10718992"/>
              <a:gd name="connsiteY3994" fmla="*/ 1930076 h 6164238"/>
              <a:gd name="connsiteX3995" fmla="*/ 2039965 w 10718992"/>
              <a:gd name="connsiteY3995" fmla="*/ 1927723 h 6164238"/>
              <a:gd name="connsiteX3996" fmla="*/ 2062087 w 10718992"/>
              <a:gd name="connsiteY3996" fmla="*/ 1911724 h 6164238"/>
              <a:gd name="connsiteX3997" fmla="*/ 2062087 w 10718992"/>
              <a:gd name="connsiteY3997" fmla="*/ 1911253 h 6164238"/>
              <a:gd name="connsiteX3998" fmla="*/ 2039494 w 10718992"/>
              <a:gd name="connsiteY3998" fmla="*/ 1858550 h 6164238"/>
              <a:gd name="connsiteX3999" fmla="*/ 2059263 w 10718992"/>
              <a:gd name="connsiteY3999" fmla="*/ 1880196 h 6164238"/>
              <a:gd name="connsiteX4000" fmla="*/ 2054556 w 10718992"/>
              <a:gd name="connsiteY4000" fmla="*/ 1833139 h 6164238"/>
              <a:gd name="connsiteX4001" fmla="*/ 2045613 w 10718992"/>
              <a:gd name="connsiteY4001" fmla="*/ 1848198 h 6164238"/>
              <a:gd name="connsiteX4002" fmla="*/ 2059263 w 10718992"/>
              <a:gd name="connsiteY4002" fmla="*/ 1880196 h 6164238"/>
              <a:gd name="connsiteX4003" fmla="*/ 2032434 w 10718992"/>
              <a:gd name="connsiteY4003" fmla="*/ 1842080 h 6164238"/>
              <a:gd name="connsiteX4004" fmla="*/ 2026785 w 10718992"/>
              <a:gd name="connsiteY4004" fmla="*/ 1828904 h 6164238"/>
              <a:gd name="connsiteX4005" fmla="*/ 2004192 w 10718992"/>
              <a:gd name="connsiteY4005" fmla="*/ 1887255 h 6164238"/>
              <a:gd name="connsiteX4006" fmla="*/ 2005604 w 10718992"/>
              <a:gd name="connsiteY4006" fmla="*/ 1889607 h 6164238"/>
              <a:gd name="connsiteX4007" fmla="*/ 2032434 w 10718992"/>
              <a:gd name="connsiteY4007" fmla="*/ 1842080 h 6164238"/>
              <a:gd name="connsiteX4008" fmla="*/ 1998544 w 10718992"/>
              <a:gd name="connsiteY4008" fmla="*/ 1903254 h 6164238"/>
              <a:gd name="connsiteX4009" fmla="*/ 1998544 w 10718992"/>
              <a:gd name="connsiteY4009" fmla="*/ 1903254 h 6164238"/>
              <a:gd name="connsiteX4010" fmla="*/ 1998544 w 10718992"/>
              <a:gd name="connsiteY4010" fmla="*/ 1903254 h 6164238"/>
              <a:gd name="connsiteX4011" fmla="*/ 1998544 w 10718992"/>
              <a:gd name="connsiteY4011" fmla="*/ 1903254 h 6164238"/>
              <a:gd name="connsiteX4012" fmla="*/ 1839922 w 10718992"/>
              <a:gd name="connsiteY4012" fmla="*/ 2034542 h 6164238"/>
              <a:gd name="connsiteX4013" fmla="*/ 1923705 w 10718992"/>
              <a:gd name="connsiteY4013" fmla="*/ 2049130 h 6164238"/>
              <a:gd name="connsiteX4014" fmla="*/ 1957594 w 10718992"/>
              <a:gd name="connsiteY4014" fmla="*/ 1980898 h 6164238"/>
              <a:gd name="connsiteX4015" fmla="*/ 1951946 w 10718992"/>
              <a:gd name="connsiteY4015" fmla="*/ 1979956 h 6164238"/>
              <a:gd name="connsiteX4016" fmla="*/ 1839922 w 10718992"/>
              <a:gd name="connsiteY4016" fmla="*/ 2034542 h 6164238"/>
              <a:gd name="connsiteX4017" fmla="*/ 1441719 w 10718992"/>
              <a:gd name="connsiteY4017" fmla="*/ 2362527 h 6164238"/>
              <a:gd name="connsiteX4018" fmla="*/ 1451604 w 10718992"/>
              <a:gd name="connsiteY4018" fmla="*/ 2498992 h 6164238"/>
              <a:gd name="connsiteX4019" fmla="*/ 1456781 w 10718992"/>
              <a:gd name="connsiteY4019" fmla="*/ 2497109 h 6164238"/>
              <a:gd name="connsiteX4020" fmla="*/ 1557509 w 10718992"/>
              <a:gd name="connsiteY4020" fmla="*/ 2291472 h 6164238"/>
              <a:gd name="connsiteX4021" fmla="*/ 1555155 w 10718992"/>
              <a:gd name="connsiteY4021" fmla="*/ 2291001 h 6164238"/>
              <a:gd name="connsiteX4022" fmla="*/ 1441719 w 10718992"/>
              <a:gd name="connsiteY4022" fmla="*/ 2362527 h 6164238"/>
              <a:gd name="connsiteX4023" fmla="*/ 1252502 w 10718992"/>
              <a:gd name="connsiteY4023" fmla="*/ 2488639 h 6164238"/>
              <a:gd name="connsiteX4024" fmla="*/ 1251090 w 10718992"/>
              <a:gd name="connsiteY4024" fmla="*/ 2489581 h 6164238"/>
              <a:gd name="connsiteX4025" fmla="*/ 1252032 w 10718992"/>
              <a:gd name="connsiteY4025" fmla="*/ 2489581 h 6164238"/>
              <a:gd name="connsiteX4026" fmla="*/ 1252502 w 10718992"/>
              <a:gd name="connsiteY4026" fmla="*/ 2488639 h 6164238"/>
              <a:gd name="connsiteX4027" fmla="*/ 1237911 w 10718992"/>
              <a:gd name="connsiteY4027" fmla="*/ 2498521 h 6164238"/>
              <a:gd name="connsiteX4028" fmla="*/ 1115062 w 10718992"/>
              <a:gd name="connsiteY4028" fmla="*/ 2586517 h 6164238"/>
              <a:gd name="connsiteX4029" fmla="*/ 1197903 w 10718992"/>
              <a:gd name="connsiteY4029" fmla="*/ 2567695 h 6164238"/>
              <a:gd name="connsiteX4030" fmla="*/ 1244972 w 10718992"/>
              <a:gd name="connsiteY4030" fmla="*/ 2499462 h 6164238"/>
              <a:gd name="connsiteX4031" fmla="*/ 1237911 w 10718992"/>
              <a:gd name="connsiteY4031" fmla="*/ 2498521 h 6164238"/>
              <a:gd name="connsiteX4032" fmla="*/ 942319 w 10718992"/>
              <a:gd name="connsiteY4032" fmla="*/ 2776626 h 6164238"/>
              <a:gd name="connsiteX4033" fmla="*/ 984210 w 10718992"/>
              <a:gd name="connsiteY4033" fmla="*/ 2891445 h 6164238"/>
              <a:gd name="connsiteX4034" fmla="*/ 985622 w 10718992"/>
              <a:gd name="connsiteY4034" fmla="*/ 2890504 h 6164238"/>
              <a:gd name="connsiteX4035" fmla="*/ 1080230 w 10718992"/>
              <a:gd name="connsiteY4035" fmla="*/ 2619457 h 6164238"/>
              <a:gd name="connsiteX4036" fmla="*/ 942319 w 10718992"/>
              <a:gd name="connsiteY4036" fmla="*/ 2776626 h 6164238"/>
              <a:gd name="connsiteX4037" fmla="*/ 1008215 w 10718992"/>
              <a:gd name="connsiteY4037" fmla="*/ 2892857 h 6164238"/>
              <a:gd name="connsiteX4038" fmla="*/ 1152246 w 10718992"/>
              <a:gd name="connsiteY4038" fmla="*/ 2836859 h 6164238"/>
              <a:gd name="connsiteX4039" fmla="*/ 1254385 w 10718992"/>
              <a:gd name="connsiteY4039" fmla="*/ 2723452 h 6164238"/>
              <a:gd name="connsiteX4040" fmla="*/ 1228027 w 10718992"/>
              <a:gd name="connsiteY4040" fmla="*/ 2703218 h 6164238"/>
              <a:gd name="connsiteX4041" fmla="*/ 1008215 w 10718992"/>
              <a:gd name="connsiteY4041" fmla="*/ 2892857 h 6164238"/>
              <a:gd name="connsiteX4042" fmla="*/ 1164954 w 10718992"/>
              <a:gd name="connsiteY4042" fmla="*/ 2832153 h 6164238"/>
              <a:gd name="connsiteX4043" fmla="*/ 1316987 w 10718992"/>
              <a:gd name="connsiteY4043" fmla="*/ 2778509 h 6164238"/>
              <a:gd name="connsiteX4044" fmla="*/ 1319811 w 10718992"/>
              <a:gd name="connsiteY4044" fmla="*/ 2775215 h 6164238"/>
              <a:gd name="connsiteX4045" fmla="*/ 1259092 w 10718992"/>
              <a:gd name="connsiteY4045" fmla="*/ 2728158 h 6164238"/>
              <a:gd name="connsiteX4046" fmla="*/ 1164954 w 10718992"/>
              <a:gd name="connsiteY4046" fmla="*/ 2832153 h 6164238"/>
              <a:gd name="connsiteX4047" fmla="*/ 1366409 w 10718992"/>
              <a:gd name="connsiteY4047" fmla="*/ 2746510 h 6164238"/>
              <a:gd name="connsiteX4048" fmla="*/ 1412066 w 10718992"/>
              <a:gd name="connsiteY4048" fmla="*/ 2713100 h 6164238"/>
              <a:gd name="connsiteX4049" fmla="*/ 1415361 w 10718992"/>
              <a:gd name="connsiteY4049" fmla="*/ 2691454 h 6164238"/>
              <a:gd name="connsiteX4050" fmla="*/ 1366409 w 10718992"/>
              <a:gd name="connsiteY4050" fmla="*/ 2746510 h 6164238"/>
              <a:gd name="connsiteX4051" fmla="*/ 1423363 w 10718992"/>
              <a:gd name="connsiteY4051" fmla="*/ 2704630 h 6164238"/>
              <a:gd name="connsiteX4052" fmla="*/ 1520324 w 10718992"/>
              <a:gd name="connsiteY4052" fmla="*/ 2635927 h 6164238"/>
              <a:gd name="connsiteX4053" fmla="*/ 1496790 w 10718992"/>
              <a:gd name="connsiteY4053" fmla="*/ 2602046 h 6164238"/>
              <a:gd name="connsiteX4054" fmla="*/ 1427128 w 10718992"/>
              <a:gd name="connsiteY4054" fmla="*/ 2677807 h 6164238"/>
              <a:gd name="connsiteX4055" fmla="*/ 1423363 w 10718992"/>
              <a:gd name="connsiteY4055" fmla="*/ 2704630 h 6164238"/>
              <a:gd name="connsiteX4056" fmla="*/ 1421480 w 10718992"/>
              <a:gd name="connsiteY4056" fmla="*/ 2717335 h 6164238"/>
              <a:gd name="connsiteX4057" fmla="*/ 1411125 w 10718992"/>
              <a:gd name="connsiteY4057" fmla="*/ 2793096 h 6164238"/>
              <a:gd name="connsiteX4058" fmla="*/ 1418185 w 10718992"/>
              <a:gd name="connsiteY4058" fmla="*/ 2793096 h 6164238"/>
              <a:gd name="connsiteX4059" fmla="*/ 1532092 w 10718992"/>
              <a:gd name="connsiteY4059" fmla="*/ 2730511 h 6164238"/>
              <a:gd name="connsiteX4060" fmla="*/ 1555155 w 10718992"/>
              <a:gd name="connsiteY4060" fmla="*/ 2685807 h 6164238"/>
              <a:gd name="connsiteX4061" fmla="*/ 1525502 w 10718992"/>
              <a:gd name="connsiteY4061" fmla="*/ 2642985 h 6164238"/>
              <a:gd name="connsiteX4062" fmla="*/ 1421480 w 10718992"/>
              <a:gd name="connsiteY4062" fmla="*/ 2717335 h 6164238"/>
              <a:gd name="connsiteX4063" fmla="*/ 1620581 w 10718992"/>
              <a:gd name="connsiteY4063" fmla="*/ 2583694 h 6164238"/>
              <a:gd name="connsiteX4064" fmla="*/ 1566452 w 10718992"/>
              <a:gd name="connsiteY4064" fmla="*/ 2685336 h 6164238"/>
              <a:gd name="connsiteX4065" fmla="*/ 1580102 w 10718992"/>
              <a:gd name="connsiteY4065" fmla="*/ 2705100 h 6164238"/>
              <a:gd name="connsiteX4066" fmla="*/ 1689302 w 10718992"/>
              <a:gd name="connsiteY4066" fmla="*/ 2649103 h 6164238"/>
              <a:gd name="connsiteX4067" fmla="*/ 1876165 w 10718992"/>
              <a:gd name="connsiteY4067" fmla="*/ 2433583 h 6164238"/>
              <a:gd name="connsiteX4068" fmla="*/ 1894051 w 10718992"/>
              <a:gd name="connsiteY4068" fmla="*/ 2407702 h 6164238"/>
              <a:gd name="connsiteX4069" fmla="*/ 1893110 w 10718992"/>
              <a:gd name="connsiteY4069" fmla="*/ 2406290 h 6164238"/>
              <a:gd name="connsiteX4070" fmla="*/ 1637055 w 10718992"/>
              <a:gd name="connsiteY4070" fmla="*/ 2567224 h 6164238"/>
              <a:gd name="connsiteX4071" fmla="*/ 1625759 w 10718992"/>
              <a:gd name="connsiteY4071" fmla="*/ 2579929 h 6164238"/>
              <a:gd name="connsiteX4072" fmla="*/ 1620581 w 10718992"/>
              <a:gd name="connsiteY4072" fmla="*/ 2583694 h 6164238"/>
              <a:gd name="connsiteX4073" fmla="*/ 1909113 w 10718992"/>
              <a:gd name="connsiteY4073" fmla="*/ 2412878 h 6164238"/>
              <a:gd name="connsiteX4074" fmla="*/ 1894051 w 10718992"/>
              <a:gd name="connsiteY4074" fmla="*/ 2434995 h 6164238"/>
              <a:gd name="connsiteX4075" fmla="*/ 1894522 w 10718992"/>
              <a:gd name="connsiteY4075" fmla="*/ 2435465 h 6164238"/>
              <a:gd name="connsiteX4076" fmla="*/ 1897346 w 10718992"/>
              <a:gd name="connsiteY4076" fmla="*/ 2434054 h 6164238"/>
              <a:gd name="connsiteX4077" fmla="*/ 1914761 w 10718992"/>
              <a:gd name="connsiteY4077" fmla="*/ 2412407 h 6164238"/>
              <a:gd name="connsiteX4078" fmla="*/ 1909113 w 10718992"/>
              <a:gd name="connsiteY4078" fmla="*/ 2412878 h 6164238"/>
              <a:gd name="connsiteX4079" fmla="*/ 1694950 w 10718992"/>
              <a:gd name="connsiteY4079" fmla="*/ 2657102 h 6164238"/>
              <a:gd name="connsiteX4080" fmla="*/ 1624346 w 10718992"/>
              <a:gd name="connsiteY4080" fmla="*/ 2744157 h 6164238"/>
              <a:gd name="connsiteX4081" fmla="*/ 1624817 w 10718992"/>
              <a:gd name="connsiteY4081" fmla="*/ 2744628 h 6164238"/>
              <a:gd name="connsiteX4082" fmla="*/ 1618698 w 10718992"/>
              <a:gd name="connsiteY4082" fmla="*/ 2762039 h 6164238"/>
              <a:gd name="connsiteX4083" fmla="*/ 1645998 w 10718992"/>
              <a:gd name="connsiteY4083" fmla="*/ 2801566 h 6164238"/>
              <a:gd name="connsiteX4084" fmla="*/ 1961360 w 10718992"/>
              <a:gd name="connsiteY4084" fmla="*/ 2534755 h 6164238"/>
              <a:gd name="connsiteX4085" fmla="*/ 1960418 w 10718992"/>
              <a:gd name="connsiteY4085" fmla="*/ 2533343 h 6164238"/>
              <a:gd name="connsiteX4086" fmla="*/ 1694950 w 10718992"/>
              <a:gd name="connsiteY4086" fmla="*/ 2657102 h 6164238"/>
              <a:gd name="connsiteX4087" fmla="*/ 1674240 w 10718992"/>
              <a:gd name="connsiteY4087" fmla="*/ 2667455 h 6164238"/>
              <a:gd name="connsiteX4088" fmla="*/ 1585279 w 10718992"/>
              <a:gd name="connsiteY4088" fmla="*/ 2713100 h 6164238"/>
              <a:gd name="connsiteX4089" fmla="*/ 1607402 w 10718992"/>
              <a:gd name="connsiteY4089" fmla="*/ 2745098 h 6164238"/>
              <a:gd name="connsiteX4090" fmla="*/ 1613521 w 10718992"/>
              <a:gd name="connsiteY4090" fmla="*/ 2742746 h 6164238"/>
              <a:gd name="connsiteX4091" fmla="*/ 1674240 w 10718992"/>
              <a:gd name="connsiteY4091" fmla="*/ 2667455 h 6164238"/>
              <a:gd name="connsiteX4092" fmla="*/ 1561274 w 10718992"/>
              <a:gd name="connsiteY4092" fmla="*/ 2695218 h 6164238"/>
              <a:gd name="connsiteX4093" fmla="*/ 1546683 w 10718992"/>
              <a:gd name="connsiteY4093" fmla="*/ 2723452 h 6164238"/>
              <a:gd name="connsiteX4094" fmla="*/ 1571630 w 10718992"/>
              <a:gd name="connsiteY4094" fmla="*/ 2710277 h 6164238"/>
              <a:gd name="connsiteX4095" fmla="*/ 1561274 w 10718992"/>
              <a:gd name="connsiteY4095" fmla="*/ 2695218 h 6164238"/>
              <a:gd name="connsiteX4096" fmla="*/ 1533504 w 10718992"/>
              <a:gd name="connsiteY4096" fmla="*/ 2638280 h 6164238"/>
              <a:gd name="connsiteX4097" fmla="*/ 1560333 w 10718992"/>
              <a:gd name="connsiteY4097" fmla="*/ 2676866 h 6164238"/>
              <a:gd name="connsiteX4098" fmla="*/ 1607872 w 10718992"/>
              <a:gd name="connsiteY4098" fmla="*/ 2587929 h 6164238"/>
              <a:gd name="connsiteX4099" fmla="*/ 1607402 w 10718992"/>
              <a:gd name="connsiteY4099" fmla="*/ 2587929 h 6164238"/>
              <a:gd name="connsiteX4100" fmla="*/ 1533504 w 10718992"/>
              <a:gd name="connsiteY4100" fmla="*/ 2638280 h 6164238"/>
              <a:gd name="connsiteX4101" fmla="*/ 1590457 w 10718992"/>
              <a:gd name="connsiteY4101" fmla="*/ 2771450 h 6164238"/>
              <a:gd name="connsiteX4102" fmla="*/ 1589986 w 10718992"/>
              <a:gd name="connsiteY4102" fmla="*/ 2770980 h 6164238"/>
              <a:gd name="connsiteX4103" fmla="*/ 1599400 w 10718992"/>
              <a:gd name="connsiteY4103" fmla="*/ 2750275 h 6164238"/>
              <a:gd name="connsiteX4104" fmla="*/ 1576807 w 10718992"/>
              <a:gd name="connsiteY4104" fmla="*/ 2717806 h 6164238"/>
              <a:gd name="connsiteX4105" fmla="*/ 1538681 w 10718992"/>
              <a:gd name="connsiteY4105" fmla="*/ 2738040 h 6164238"/>
              <a:gd name="connsiteX4106" fmla="*/ 1400769 w 10718992"/>
              <a:gd name="connsiteY4106" fmla="*/ 3025557 h 6164238"/>
              <a:gd name="connsiteX4107" fmla="*/ 1590457 w 10718992"/>
              <a:gd name="connsiteY4107" fmla="*/ 2771450 h 6164238"/>
              <a:gd name="connsiteX4108" fmla="*/ 1413949 w 10718992"/>
              <a:gd name="connsiteY4108" fmla="*/ 3023674 h 6164238"/>
              <a:gd name="connsiteX4109" fmla="*/ 1638938 w 10718992"/>
              <a:gd name="connsiteY4109" fmla="*/ 2808154 h 6164238"/>
              <a:gd name="connsiteX4110" fmla="*/ 1611638 w 10718992"/>
              <a:gd name="connsiteY4110" fmla="*/ 2768156 h 6164238"/>
              <a:gd name="connsiteX4111" fmla="*/ 1601753 w 10718992"/>
              <a:gd name="connsiteY4111" fmla="*/ 2772862 h 6164238"/>
              <a:gd name="connsiteX4112" fmla="*/ 1413949 w 10718992"/>
              <a:gd name="connsiteY4112" fmla="*/ 3023674 h 6164238"/>
              <a:gd name="connsiteX4113" fmla="*/ 1886520 w 10718992"/>
              <a:gd name="connsiteY4113" fmla="*/ 2399702 h 6164238"/>
              <a:gd name="connsiteX4114" fmla="*/ 1694009 w 10718992"/>
              <a:gd name="connsiteY4114" fmla="*/ 2453347 h 6164238"/>
              <a:gd name="connsiteX4115" fmla="*/ 1635173 w 10718992"/>
              <a:gd name="connsiteY4115" fmla="*/ 2557342 h 6164238"/>
              <a:gd name="connsiteX4116" fmla="*/ 1635643 w 10718992"/>
              <a:gd name="connsiteY4116" fmla="*/ 2557813 h 6164238"/>
              <a:gd name="connsiteX4117" fmla="*/ 1886520 w 10718992"/>
              <a:gd name="connsiteY4117" fmla="*/ 2399702 h 6164238"/>
              <a:gd name="connsiteX4118" fmla="*/ 1680829 w 10718992"/>
              <a:gd name="connsiteY4118" fmla="*/ 2457111 h 6164238"/>
              <a:gd name="connsiteX4119" fmla="*/ 1616345 w 10718992"/>
              <a:gd name="connsiteY4119" fmla="*/ 2476875 h 6164238"/>
              <a:gd name="connsiteX4120" fmla="*/ 1503380 w 10718992"/>
              <a:gd name="connsiteY4120" fmla="*/ 2594517 h 6164238"/>
              <a:gd name="connsiteX4121" fmla="*/ 1527855 w 10718992"/>
              <a:gd name="connsiteY4121" fmla="*/ 2630280 h 6164238"/>
              <a:gd name="connsiteX4122" fmla="*/ 1599871 w 10718992"/>
              <a:gd name="connsiteY4122" fmla="*/ 2581341 h 6164238"/>
              <a:gd name="connsiteX4123" fmla="*/ 1612579 w 10718992"/>
              <a:gd name="connsiteY4123" fmla="*/ 2562989 h 6164238"/>
              <a:gd name="connsiteX4124" fmla="*/ 1624346 w 10718992"/>
              <a:gd name="connsiteY4124" fmla="*/ 2556872 h 6164238"/>
              <a:gd name="connsiteX4125" fmla="*/ 1680829 w 10718992"/>
              <a:gd name="connsiteY4125" fmla="*/ 2457111 h 6164238"/>
              <a:gd name="connsiteX4126" fmla="*/ 1686007 w 10718992"/>
              <a:gd name="connsiteY4126" fmla="*/ 2448171 h 6164238"/>
              <a:gd name="connsiteX4127" fmla="*/ 1742960 w 10718992"/>
              <a:gd name="connsiteY4127" fmla="*/ 2352175 h 6164238"/>
              <a:gd name="connsiteX4128" fmla="*/ 1627171 w 10718992"/>
              <a:gd name="connsiteY4128" fmla="*/ 2466052 h 6164238"/>
              <a:gd name="connsiteX4129" fmla="*/ 1686007 w 10718992"/>
              <a:gd name="connsiteY4129" fmla="*/ 2448171 h 6164238"/>
              <a:gd name="connsiteX4130" fmla="*/ 1788146 w 10718992"/>
              <a:gd name="connsiteY4130" fmla="*/ 2295707 h 6164238"/>
              <a:gd name="connsiteX4131" fmla="*/ 1831449 w 10718992"/>
              <a:gd name="connsiteY4131" fmla="*/ 2255238 h 6164238"/>
              <a:gd name="connsiteX4132" fmla="*/ 1847453 w 10718992"/>
              <a:gd name="connsiteY4132" fmla="*/ 2217593 h 6164238"/>
              <a:gd name="connsiteX4133" fmla="*/ 1828625 w 10718992"/>
              <a:gd name="connsiteY4133" fmla="*/ 2231239 h 6164238"/>
              <a:gd name="connsiteX4134" fmla="*/ 1788146 w 10718992"/>
              <a:gd name="connsiteY4134" fmla="*/ 2295707 h 6164238"/>
              <a:gd name="connsiteX4135" fmla="*/ 1855925 w 10718992"/>
              <a:gd name="connsiteY4135" fmla="*/ 2232651 h 6164238"/>
              <a:gd name="connsiteX4136" fmla="*/ 1967479 w 10718992"/>
              <a:gd name="connsiteY4136" fmla="*/ 2133361 h 6164238"/>
              <a:gd name="connsiteX4137" fmla="*/ 1869105 w 10718992"/>
              <a:gd name="connsiteY4137" fmla="*/ 2202064 h 6164238"/>
              <a:gd name="connsiteX4138" fmla="*/ 1855925 w 10718992"/>
              <a:gd name="connsiteY4138" fmla="*/ 2232651 h 6164238"/>
              <a:gd name="connsiteX4139" fmla="*/ 2076678 w 10718992"/>
              <a:gd name="connsiteY4139" fmla="*/ 2056659 h 6164238"/>
              <a:gd name="connsiteX4140" fmla="*/ 2077149 w 10718992"/>
              <a:gd name="connsiteY4140" fmla="*/ 2056659 h 6164238"/>
              <a:gd name="connsiteX4141" fmla="*/ 2070089 w 10718992"/>
              <a:gd name="connsiteY4141" fmla="*/ 1989838 h 6164238"/>
              <a:gd name="connsiteX4142" fmla="*/ 2040906 w 10718992"/>
              <a:gd name="connsiteY4142" fmla="*/ 1958781 h 6164238"/>
              <a:gd name="connsiteX4143" fmla="*/ 2038552 w 10718992"/>
              <a:gd name="connsiteY4143" fmla="*/ 1960192 h 6164238"/>
              <a:gd name="connsiteX4144" fmla="*/ 1948180 w 10718992"/>
              <a:gd name="connsiteY4144" fmla="*/ 2065129 h 6164238"/>
              <a:gd name="connsiteX4145" fmla="*/ 1951475 w 10718992"/>
              <a:gd name="connsiteY4145" fmla="*/ 2064658 h 6164238"/>
              <a:gd name="connsiteX4146" fmla="*/ 1952416 w 10718992"/>
              <a:gd name="connsiteY4146" fmla="*/ 2065600 h 6164238"/>
              <a:gd name="connsiteX4147" fmla="*/ 2002310 w 10718992"/>
              <a:gd name="connsiteY4147" fmla="*/ 2077364 h 6164238"/>
              <a:gd name="connsiteX4148" fmla="*/ 2022549 w 10718992"/>
              <a:gd name="connsiteY4148" fmla="*/ 2061364 h 6164238"/>
              <a:gd name="connsiteX4149" fmla="*/ 2076678 w 10718992"/>
              <a:gd name="connsiteY4149" fmla="*/ 2056659 h 6164238"/>
              <a:gd name="connsiteX4150" fmla="*/ 2068206 w 10718992"/>
              <a:gd name="connsiteY4150" fmla="*/ 1966781 h 6164238"/>
              <a:gd name="connsiteX4151" fmla="*/ 2065853 w 10718992"/>
              <a:gd name="connsiteY4151" fmla="*/ 1944664 h 6164238"/>
              <a:gd name="connsiteX4152" fmla="*/ 2053615 w 10718992"/>
              <a:gd name="connsiteY4152" fmla="*/ 1951252 h 6164238"/>
              <a:gd name="connsiteX4153" fmla="*/ 2068206 w 10718992"/>
              <a:gd name="connsiteY4153" fmla="*/ 1966781 h 6164238"/>
              <a:gd name="connsiteX4154" fmla="*/ 2079032 w 10718992"/>
              <a:gd name="connsiteY4154" fmla="*/ 1900430 h 6164238"/>
              <a:gd name="connsiteX4155" fmla="*/ 2216944 w 10718992"/>
              <a:gd name="connsiteY4155" fmla="*/ 1721615 h 6164238"/>
              <a:gd name="connsiteX4156" fmla="*/ 2213178 w 10718992"/>
              <a:gd name="connsiteY4156" fmla="*/ 1718792 h 6164238"/>
              <a:gd name="connsiteX4157" fmla="*/ 2215061 w 10718992"/>
              <a:gd name="connsiteY4157" fmla="*/ 1709851 h 6164238"/>
              <a:gd name="connsiteX4158" fmla="*/ 2188702 w 10718992"/>
              <a:gd name="connsiteY4158" fmla="*/ 1704675 h 6164238"/>
              <a:gd name="connsiteX4159" fmla="*/ 2153871 w 10718992"/>
              <a:gd name="connsiteY4159" fmla="*/ 1750320 h 6164238"/>
              <a:gd name="connsiteX4160" fmla="*/ 2103978 w 10718992"/>
              <a:gd name="connsiteY4160" fmla="*/ 1753143 h 6164238"/>
              <a:gd name="connsiteX4161" fmla="*/ 2115275 w 10718992"/>
              <a:gd name="connsiteY4161" fmla="*/ 1738085 h 6164238"/>
              <a:gd name="connsiteX4162" fmla="*/ 2111509 w 10718992"/>
              <a:gd name="connsiteY4162" fmla="*/ 1739026 h 6164238"/>
              <a:gd name="connsiteX4163" fmla="*/ 2096447 w 10718992"/>
              <a:gd name="connsiteY4163" fmla="*/ 1763025 h 6164238"/>
              <a:gd name="connsiteX4164" fmla="*/ 2105390 w 10718992"/>
              <a:gd name="connsiteY4164" fmla="*/ 1757849 h 6164238"/>
              <a:gd name="connsiteX4165" fmla="*/ 2115275 w 10718992"/>
              <a:gd name="connsiteY4165" fmla="*/ 1776201 h 6164238"/>
              <a:gd name="connsiteX4166" fmla="*/ 2072442 w 10718992"/>
              <a:gd name="connsiteY4166" fmla="*/ 1818552 h 6164238"/>
              <a:gd name="connsiteX4167" fmla="*/ 2067265 w 10718992"/>
              <a:gd name="connsiteY4167" fmla="*/ 1819022 h 6164238"/>
              <a:gd name="connsiteX4168" fmla="*/ 2075737 w 10718992"/>
              <a:gd name="connsiteY4168" fmla="*/ 1902783 h 6164238"/>
              <a:gd name="connsiteX4169" fmla="*/ 2079032 w 10718992"/>
              <a:gd name="connsiteY4169" fmla="*/ 1900430 h 6164238"/>
              <a:gd name="connsiteX4170" fmla="*/ 2200470 w 10718992"/>
              <a:gd name="connsiteY4170" fmla="*/ 1652912 h 6164238"/>
              <a:gd name="connsiteX4171" fmla="*/ 2174582 w 10718992"/>
              <a:gd name="connsiteY4171" fmla="*/ 1678323 h 6164238"/>
              <a:gd name="connsiteX4172" fmla="*/ 2264012 w 10718992"/>
              <a:gd name="connsiteY4172" fmla="*/ 1646795 h 6164238"/>
              <a:gd name="connsiteX4173" fmla="*/ 2264012 w 10718992"/>
              <a:gd name="connsiteY4173" fmla="*/ 1646795 h 6164238"/>
              <a:gd name="connsiteX4174" fmla="*/ 2263542 w 10718992"/>
              <a:gd name="connsiteY4174" fmla="*/ 1646324 h 6164238"/>
              <a:gd name="connsiteX4175" fmla="*/ 2200470 w 10718992"/>
              <a:gd name="connsiteY4175" fmla="*/ 1652912 h 6164238"/>
              <a:gd name="connsiteX4176" fmla="*/ 2272014 w 10718992"/>
              <a:gd name="connsiteY4176" fmla="*/ 1653853 h 6164238"/>
              <a:gd name="connsiteX4177" fmla="*/ 2180230 w 10718992"/>
              <a:gd name="connsiteY4177" fmla="*/ 1685852 h 6164238"/>
              <a:gd name="connsiteX4178" fmla="*/ 2184466 w 10718992"/>
              <a:gd name="connsiteY4178" fmla="*/ 1693852 h 6164238"/>
              <a:gd name="connsiteX4179" fmla="*/ 2223063 w 10718992"/>
              <a:gd name="connsiteY4179" fmla="*/ 1701851 h 6164238"/>
              <a:gd name="connsiteX4180" fmla="*/ 2229181 w 10718992"/>
              <a:gd name="connsiteY4180" fmla="*/ 1698087 h 6164238"/>
              <a:gd name="connsiteX4181" fmla="*/ 2239066 w 10718992"/>
              <a:gd name="connsiteY4181" fmla="*/ 1694322 h 6164238"/>
              <a:gd name="connsiteX4182" fmla="*/ 2272014 w 10718992"/>
              <a:gd name="connsiteY4182" fmla="*/ 1653853 h 6164238"/>
              <a:gd name="connsiteX4183" fmla="*/ 2122335 w 10718992"/>
              <a:gd name="connsiteY4183" fmla="*/ 1721615 h 6164238"/>
              <a:gd name="connsiteX4184" fmla="*/ 2139280 w 10718992"/>
              <a:gd name="connsiteY4184" fmla="*/ 1719262 h 6164238"/>
              <a:gd name="connsiteX4185" fmla="*/ 2150106 w 10718992"/>
              <a:gd name="connsiteY4185" fmla="*/ 1718792 h 6164238"/>
              <a:gd name="connsiteX4186" fmla="*/ 2138339 w 10718992"/>
              <a:gd name="connsiteY4186" fmla="*/ 1734791 h 6164238"/>
              <a:gd name="connsiteX4187" fmla="*/ 2145870 w 10718992"/>
              <a:gd name="connsiteY4187" fmla="*/ 1734320 h 6164238"/>
              <a:gd name="connsiteX4188" fmla="*/ 2162814 w 10718992"/>
              <a:gd name="connsiteY4188" fmla="*/ 1711733 h 6164238"/>
              <a:gd name="connsiteX4189" fmla="*/ 2157166 w 10718992"/>
              <a:gd name="connsiteY4189" fmla="*/ 1700910 h 6164238"/>
              <a:gd name="connsiteX4190" fmla="*/ 2135515 w 10718992"/>
              <a:gd name="connsiteY4190" fmla="*/ 1701851 h 6164238"/>
              <a:gd name="connsiteX4191" fmla="*/ 2122335 w 10718992"/>
              <a:gd name="connsiteY4191" fmla="*/ 1721615 h 6164238"/>
              <a:gd name="connsiteX4192" fmla="*/ 2104449 w 10718992"/>
              <a:gd name="connsiteY4192" fmla="*/ 1882549 h 6164238"/>
              <a:gd name="connsiteX4193" fmla="*/ 2106332 w 10718992"/>
              <a:gd name="connsiteY4193" fmla="*/ 1881137 h 6164238"/>
              <a:gd name="connsiteX4194" fmla="*/ 2127983 w 10718992"/>
              <a:gd name="connsiteY4194" fmla="*/ 1851021 h 6164238"/>
              <a:gd name="connsiteX4195" fmla="*/ 2104449 w 10718992"/>
              <a:gd name="connsiteY4195" fmla="*/ 1882549 h 6164238"/>
              <a:gd name="connsiteX4196" fmla="*/ 2495120 w 10718992"/>
              <a:gd name="connsiteY4196" fmla="*/ 1553152 h 6164238"/>
              <a:gd name="connsiteX4197" fmla="*/ 2442404 w 10718992"/>
              <a:gd name="connsiteY4197" fmla="*/ 1573857 h 6164238"/>
              <a:gd name="connsiteX4198" fmla="*/ 2397217 w 10718992"/>
              <a:gd name="connsiteY4198" fmla="*/ 1628913 h 6164238"/>
              <a:gd name="connsiteX4199" fmla="*/ 2410867 w 10718992"/>
              <a:gd name="connsiteY4199" fmla="*/ 1629384 h 6164238"/>
              <a:gd name="connsiteX4200" fmla="*/ 2495120 w 10718992"/>
              <a:gd name="connsiteY4200" fmla="*/ 1553152 h 6164238"/>
              <a:gd name="connsiteX4201" fmla="*/ 2256482 w 10718992"/>
              <a:gd name="connsiteY4201" fmla="*/ 1632678 h 6164238"/>
              <a:gd name="connsiteX4202" fmla="*/ 2249892 w 10718992"/>
              <a:gd name="connsiteY4202" fmla="*/ 1619502 h 6164238"/>
              <a:gd name="connsiteX4203" fmla="*/ 2218826 w 10718992"/>
              <a:gd name="connsiteY4203" fmla="*/ 1635031 h 6164238"/>
              <a:gd name="connsiteX4204" fmla="*/ 2217414 w 10718992"/>
              <a:gd name="connsiteY4204" fmla="*/ 1635972 h 6164238"/>
              <a:gd name="connsiteX4205" fmla="*/ 2256482 w 10718992"/>
              <a:gd name="connsiteY4205" fmla="*/ 1632678 h 6164238"/>
              <a:gd name="connsiteX4206" fmla="*/ 2173170 w 10718992"/>
              <a:gd name="connsiteY4206" fmla="*/ 1657147 h 6164238"/>
              <a:gd name="connsiteX4207" fmla="*/ 2162814 w 10718992"/>
              <a:gd name="connsiteY4207" fmla="*/ 1665618 h 6164238"/>
              <a:gd name="connsiteX4208" fmla="*/ 2156696 w 10718992"/>
              <a:gd name="connsiteY4208" fmla="*/ 1669382 h 6164238"/>
              <a:gd name="connsiteX4209" fmla="*/ 2145399 w 10718992"/>
              <a:gd name="connsiteY4209" fmla="*/ 1686322 h 6164238"/>
              <a:gd name="connsiteX4210" fmla="*/ 2175523 w 10718992"/>
              <a:gd name="connsiteY4210" fmla="*/ 1656677 h 6164238"/>
              <a:gd name="connsiteX4211" fmla="*/ 2173170 w 10718992"/>
              <a:gd name="connsiteY4211" fmla="*/ 1657147 h 6164238"/>
              <a:gd name="connsiteX4212" fmla="*/ 2128925 w 10718992"/>
              <a:gd name="connsiteY4212" fmla="*/ 1685852 h 6164238"/>
              <a:gd name="connsiteX4213" fmla="*/ 2102566 w 10718992"/>
              <a:gd name="connsiteY4213" fmla="*/ 1701381 h 6164238"/>
              <a:gd name="connsiteX4214" fmla="*/ 2055497 w 10718992"/>
              <a:gd name="connsiteY4214" fmla="*/ 1705145 h 6164238"/>
              <a:gd name="connsiteX4215" fmla="*/ 2060204 w 10718992"/>
              <a:gd name="connsiteY4215" fmla="*/ 1750320 h 6164238"/>
              <a:gd name="connsiteX4216" fmla="*/ 2101625 w 10718992"/>
              <a:gd name="connsiteY4216" fmla="*/ 1727732 h 6164238"/>
              <a:gd name="connsiteX4217" fmla="*/ 2128925 w 10718992"/>
              <a:gd name="connsiteY4217" fmla="*/ 1685852 h 6164238"/>
              <a:gd name="connsiteX4218" fmla="*/ 2061616 w 10718992"/>
              <a:gd name="connsiteY4218" fmla="*/ 1765378 h 6164238"/>
              <a:gd name="connsiteX4219" fmla="*/ 2063028 w 10718992"/>
              <a:gd name="connsiteY4219" fmla="*/ 1780907 h 6164238"/>
              <a:gd name="connsiteX4220" fmla="*/ 2071501 w 10718992"/>
              <a:gd name="connsiteY4220" fmla="*/ 1776201 h 6164238"/>
              <a:gd name="connsiteX4221" fmla="*/ 2089387 w 10718992"/>
              <a:gd name="connsiteY4221" fmla="*/ 1747026 h 6164238"/>
              <a:gd name="connsiteX4222" fmla="*/ 2061616 w 10718992"/>
              <a:gd name="connsiteY4222" fmla="*/ 1765378 h 6164238"/>
              <a:gd name="connsiteX4223" fmla="*/ 2048437 w 10718992"/>
              <a:gd name="connsiteY4223" fmla="*/ 1776671 h 6164238"/>
              <a:gd name="connsiteX4224" fmla="*/ 2046084 w 10718992"/>
              <a:gd name="connsiteY4224" fmla="*/ 1779024 h 6164238"/>
              <a:gd name="connsiteX4225" fmla="*/ 2049379 w 10718992"/>
              <a:gd name="connsiteY4225" fmla="*/ 1784671 h 6164238"/>
              <a:gd name="connsiteX4226" fmla="*/ 2048437 w 10718992"/>
              <a:gd name="connsiteY4226" fmla="*/ 1776671 h 6164238"/>
              <a:gd name="connsiteX4227" fmla="*/ 2045142 w 10718992"/>
              <a:gd name="connsiteY4227" fmla="*/ 1820434 h 6164238"/>
              <a:gd name="connsiteX4228" fmla="*/ 2033846 w 10718992"/>
              <a:gd name="connsiteY4228" fmla="*/ 1821375 h 6164238"/>
              <a:gd name="connsiteX4229" fmla="*/ 2038552 w 10718992"/>
              <a:gd name="connsiteY4229" fmla="*/ 1832198 h 6164238"/>
              <a:gd name="connsiteX4230" fmla="*/ 2045142 w 10718992"/>
              <a:gd name="connsiteY4230" fmla="*/ 1820434 h 6164238"/>
              <a:gd name="connsiteX4231" fmla="*/ 2018313 w 10718992"/>
              <a:gd name="connsiteY4231" fmla="*/ 1825610 h 6164238"/>
              <a:gd name="connsiteX4232" fmla="*/ 1984423 w 10718992"/>
              <a:gd name="connsiteY4232" fmla="*/ 1850550 h 6164238"/>
              <a:gd name="connsiteX4233" fmla="*/ 1998073 w 10718992"/>
              <a:gd name="connsiteY4233" fmla="*/ 1877373 h 6164238"/>
              <a:gd name="connsiteX4234" fmla="*/ 2018313 w 10718992"/>
              <a:gd name="connsiteY4234" fmla="*/ 1825610 h 6164238"/>
              <a:gd name="connsiteX4235" fmla="*/ 1694009 w 10718992"/>
              <a:gd name="connsiteY4235" fmla="*/ 2057600 h 6164238"/>
              <a:gd name="connsiteX4236" fmla="*/ 1661060 w 10718992"/>
              <a:gd name="connsiteY4236" fmla="*/ 2116891 h 6164238"/>
              <a:gd name="connsiteX4237" fmla="*/ 1662002 w 10718992"/>
              <a:gd name="connsiteY4237" fmla="*/ 2117362 h 6164238"/>
              <a:gd name="connsiteX4238" fmla="*/ 1810268 w 10718992"/>
              <a:gd name="connsiteY4238" fmla="*/ 2039718 h 6164238"/>
              <a:gd name="connsiteX4239" fmla="*/ 1741548 w 10718992"/>
              <a:gd name="connsiteY4239" fmla="*/ 2029366 h 6164238"/>
              <a:gd name="connsiteX4240" fmla="*/ 1721308 w 10718992"/>
              <a:gd name="connsiteY4240" fmla="*/ 2045836 h 6164238"/>
              <a:gd name="connsiteX4241" fmla="*/ 1694009 w 10718992"/>
              <a:gd name="connsiteY4241" fmla="*/ 2057600 h 6164238"/>
              <a:gd name="connsiteX4242" fmla="*/ 1390414 w 10718992"/>
              <a:gd name="connsiteY4242" fmla="*/ 2299001 h 6164238"/>
              <a:gd name="connsiteX4243" fmla="*/ 1207316 w 10718992"/>
              <a:gd name="connsiteY4243" fmla="*/ 2482992 h 6164238"/>
              <a:gd name="connsiteX4244" fmla="*/ 1237441 w 10718992"/>
              <a:gd name="connsiteY4244" fmla="*/ 2487698 h 6164238"/>
              <a:gd name="connsiteX4245" fmla="*/ 1268035 w 10718992"/>
              <a:gd name="connsiteY4245" fmla="*/ 2466523 h 6164238"/>
              <a:gd name="connsiteX4246" fmla="*/ 1390414 w 10718992"/>
              <a:gd name="connsiteY4246" fmla="*/ 2299001 h 6164238"/>
              <a:gd name="connsiteX4247" fmla="*/ 1197903 w 10718992"/>
              <a:gd name="connsiteY4247" fmla="*/ 2492875 h 6164238"/>
              <a:gd name="connsiteX4248" fmla="*/ 1133418 w 10718992"/>
              <a:gd name="connsiteY4248" fmla="*/ 2561577 h 6164238"/>
              <a:gd name="connsiteX4249" fmla="*/ 1224261 w 10718992"/>
              <a:gd name="connsiteY4249" fmla="*/ 2497109 h 6164238"/>
              <a:gd name="connsiteX4250" fmla="*/ 1197903 w 10718992"/>
              <a:gd name="connsiteY4250" fmla="*/ 2492875 h 6164238"/>
              <a:gd name="connsiteX4251" fmla="*/ 1050577 w 10718992"/>
              <a:gd name="connsiteY4251" fmla="*/ 2512168 h 6164238"/>
              <a:gd name="connsiteX4252" fmla="*/ 912195 w 10718992"/>
              <a:gd name="connsiteY4252" fmla="*/ 2636397 h 6164238"/>
              <a:gd name="connsiteX4253" fmla="*/ 912195 w 10718992"/>
              <a:gd name="connsiteY4253" fmla="*/ 2637809 h 6164238"/>
              <a:gd name="connsiteX4254" fmla="*/ 1080230 w 10718992"/>
              <a:gd name="connsiteY4254" fmla="*/ 2594517 h 6164238"/>
              <a:gd name="connsiteX4255" fmla="*/ 1085879 w 10718992"/>
              <a:gd name="connsiteY4255" fmla="*/ 2588400 h 6164238"/>
              <a:gd name="connsiteX4256" fmla="*/ 1050577 w 10718992"/>
              <a:gd name="connsiteY4256" fmla="*/ 2512168 h 6164238"/>
              <a:gd name="connsiteX4257" fmla="*/ 646255 w 10718992"/>
              <a:gd name="connsiteY4257" fmla="*/ 2906974 h 6164238"/>
              <a:gd name="connsiteX4258" fmla="*/ 644373 w 10718992"/>
              <a:gd name="connsiteY4258" fmla="*/ 2917326 h 6164238"/>
              <a:gd name="connsiteX4259" fmla="*/ 702268 w 10718992"/>
              <a:gd name="connsiteY4259" fmla="*/ 2931914 h 6164238"/>
              <a:gd name="connsiteX4260" fmla="*/ 880188 w 10718992"/>
              <a:gd name="connsiteY4260" fmla="*/ 2668396 h 6164238"/>
              <a:gd name="connsiteX4261" fmla="*/ 880658 w 10718992"/>
              <a:gd name="connsiteY4261" fmla="*/ 2666984 h 6164238"/>
              <a:gd name="connsiteX4262" fmla="*/ 646255 w 10718992"/>
              <a:gd name="connsiteY4262" fmla="*/ 2906974 h 6164238"/>
              <a:gd name="connsiteX4263" fmla="*/ 637313 w 10718992"/>
              <a:gd name="connsiteY4263" fmla="*/ 3034968 h 6164238"/>
              <a:gd name="connsiteX4264" fmla="*/ 696619 w 10718992"/>
              <a:gd name="connsiteY4264" fmla="*/ 2940384 h 6164238"/>
              <a:gd name="connsiteX4265" fmla="*/ 638254 w 10718992"/>
              <a:gd name="connsiteY4265" fmla="*/ 2925796 h 6164238"/>
              <a:gd name="connsiteX4266" fmla="*/ 634959 w 10718992"/>
              <a:gd name="connsiteY4266" fmla="*/ 2929561 h 6164238"/>
              <a:gd name="connsiteX4267" fmla="*/ 615190 w 10718992"/>
              <a:gd name="connsiteY4267" fmla="*/ 2940384 h 6164238"/>
              <a:gd name="connsiteX4268" fmla="*/ 528113 w 10718992"/>
              <a:gd name="connsiteY4268" fmla="*/ 3036850 h 6164238"/>
              <a:gd name="connsiteX4269" fmla="*/ 531878 w 10718992"/>
              <a:gd name="connsiteY4269" fmla="*/ 3086260 h 6164238"/>
              <a:gd name="connsiteX4270" fmla="*/ 545528 w 10718992"/>
              <a:gd name="connsiteY4270" fmla="*/ 3084848 h 6164238"/>
              <a:gd name="connsiteX4271" fmla="*/ 546470 w 10718992"/>
              <a:gd name="connsiteY4271" fmla="*/ 3086730 h 6164238"/>
              <a:gd name="connsiteX4272" fmla="*/ 637313 w 10718992"/>
              <a:gd name="connsiteY4272" fmla="*/ 3034968 h 6164238"/>
              <a:gd name="connsiteX4273" fmla="*/ 650021 w 10718992"/>
              <a:gd name="connsiteY4273" fmla="*/ 3027909 h 6164238"/>
              <a:gd name="connsiteX4274" fmla="*/ 773812 w 10718992"/>
              <a:gd name="connsiteY4274" fmla="*/ 2960618 h 6164238"/>
              <a:gd name="connsiteX4275" fmla="*/ 703680 w 10718992"/>
              <a:gd name="connsiteY4275" fmla="*/ 2942266 h 6164238"/>
              <a:gd name="connsiteX4276" fmla="*/ 650021 w 10718992"/>
              <a:gd name="connsiteY4276" fmla="*/ 3027909 h 6164238"/>
              <a:gd name="connsiteX4277" fmla="*/ 799700 w 10718992"/>
              <a:gd name="connsiteY4277" fmla="*/ 2950266 h 6164238"/>
              <a:gd name="connsiteX4278" fmla="*/ 970560 w 10718992"/>
              <a:gd name="connsiteY4278" fmla="*/ 2903209 h 6164238"/>
              <a:gd name="connsiteX4279" fmla="*/ 976208 w 10718992"/>
              <a:gd name="connsiteY4279" fmla="*/ 2896621 h 6164238"/>
              <a:gd name="connsiteX4280" fmla="*/ 976679 w 10718992"/>
              <a:gd name="connsiteY4280" fmla="*/ 2896621 h 6164238"/>
              <a:gd name="connsiteX4281" fmla="*/ 935729 w 10718992"/>
              <a:gd name="connsiteY4281" fmla="*/ 2784626 h 6164238"/>
              <a:gd name="connsiteX4282" fmla="*/ 799700 w 10718992"/>
              <a:gd name="connsiteY4282" fmla="*/ 2950266 h 6164238"/>
              <a:gd name="connsiteX4283" fmla="*/ 946555 w 10718992"/>
              <a:gd name="connsiteY4283" fmla="*/ 3077319 h 6164238"/>
              <a:gd name="connsiteX4284" fmla="*/ 949379 w 10718992"/>
              <a:gd name="connsiteY4284" fmla="*/ 3078260 h 6164238"/>
              <a:gd name="connsiteX4285" fmla="*/ 1138596 w 10718992"/>
              <a:gd name="connsiteY4285" fmla="*/ 2851917 h 6164238"/>
              <a:gd name="connsiteX4286" fmla="*/ 995507 w 10718992"/>
              <a:gd name="connsiteY4286" fmla="*/ 2907915 h 6164238"/>
              <a:gd name="connsiteX4287" fmla="*/ 991741 w 10718992"/>
              <a:gd name="connsiteY4287" fmla="*/ 2912150 h 6164238"/>
              <a:gd name="connsiteX4288" fmla="*/ 946555 w 10718992"/>
              <a:gd name="connsiteY4288" fmla="*/ 3077319 h 6164238"/>
              <a:gd name="connsiteX4289" fmla="*/ 961146 w 10718992"/>
              <a:gd name="connsiteY4289" fmla="*/ 3074495 h 6164238"/>
              <a:gd name="connsiteX4290" fmla="*/ 1304749 w 10718992"/>
              <a:gd name="connsiteY4290" fmla="*/ 2792626 h 6164238"/>
              <a:gd name="connsiteX4291" fmla="*/ 1151775 w 10718992"/>
              <a:gd name="connsiteY4291" fmla="*/ 2847211 h 6164238"/>
              <a:gd name="connsiteX4292" fmla="*/ 961146 w 10718992"/>
              <a:gd name="connsiteY4292" fmla="*/ 3074495 h 6164238"/>
              <a:gd name="connsiteX4293" fmla="*/ 997389 w 10718992"/>
              <a:gd name="connsiteY4293" fmla="*/ 3055202 h 6164238"/>
              <a:gd name="connsiteX4294" fmla="*/ 1228968 w 10718992"/>
              <a:gd name="connsiteY4294" fmla="*/ 2905562 h 6164238"/>
              <a:gd name="connsiteX4295" fmla="*/ 1307573 w 10718992"/>
              <a:gd name="connsiteY4295" fmla="*/ 2802508 h 6164238"/>
              <a:gd name="connsiteX4296" fmla="*/ 997389 w 10718992"/>
              <a:gd name="connsiteY4296" fmla="*/ 3055202 h 6164238"/>
              <a:gd name="connsiteX4297" fmla="*/ 1251090 w 10718992"/>
              <a:gd name="connsiteY4297" fmla="*/ 2891915 h 6164238"/>
              <a:gd name="connsiteX4298" fmla="*/ 1289216 w 10718992"/>
              <a:gd name="connsiteY4298" fmla="*/ 2868857 h 6164238"/>
              <a:gd name="connsiteX4299" fmla="*/ 1313692 w 10718992"/>
              <a:gd name="connsiteY4299" fmla="*/ 2810037 h 6164238"/>
              <a:gd name="connsiteX4300" fmla="*/ 1251090 w 10718992"/>
              <a:gd name="connsiteY4300" fmla="*/ 2891915 h 6164238"/>
              <a:gd name="connsiteX4301" fmla="*/ 1302396 w 10718992"/>
              <a:gd name="connsiteY4301" fmla="*/ 2860858 h 6164238"/>
              <a:gd name="connsiteX4302" fmla="*/ 1387590 w 10718992"/>
              <a:gd name="connsiteY4302" fmla="*/ 2810978 h 6164238"/>
              <a:gd name="connsiteX4303" fmla="*/ 1396533 w 10718992"/>
              <a:gd name="connsiteY4303" fmla="*/ 2801096 h 6164238"/>
              <a:gd name="connsiteX4304" fmla="*/ 1399828 w 10718992"/>
              <a:gd name="connsiteY4304" fmla="*/ 2798743 h 6164238"/>
              <a:gd name="connsiteX4305" fmla="*/ 1409713 w 10718992"/>
              <a:gd name="connsiteY4305" fmla="*/ 2726276 h 6164238"/>
              <a:gd name="connsiteX4306" fmla="*/ 1350406 w 10718992"/>
              <a:gd name="connsiteY4306" fmla="*/ 2770038 h 6164238"/>
              <a:gd name="connsiteX4307" fmla="*/ 1338639 w 10718992"/>
              <a:gd name="connsiteY4307" fmla="*/ 2787449 h 6164238"/>
              <a:gd name="connsiteX4308" fmla="*/ 1331107 w 10718992"/>
              <a:gd name="connsiteY4308" fmla="*/ 2792155 h 6164238"/>
              <a:gd name="connsiteX4309" fmla="*/ 1302396 w 10718992"/>
              <a:gd name="connsiteY4309" fmla="*/ 2860858 h 6164238"/>
              <a:gd name="connsiteX4310" fmla="*/ 1296747 w 10718992"/>
              <a:gd name="connsiteY4310" fmla="*/ 2874975 h 6164238"/>
              <a:gd name="connsiteX4311" fmla="*/ 1220496 w 10718992"/>
              <a:gd name="connsiteY4311" fmla="*/ 3068848 h 6164238"/>
              <a:gd name="connsiteX4312" fmla="*/ 1228497 w 10718992"/>
              <a:gd name="connsiteY4312" fmla="*/ 3070731 h 6164238"/>
              <a:gd name="connsiteX4313" fmla="*/ 1229909 w 10718992"/>
              <a:gd name="connsiteY4313" fmla="*/ 3077789 h 6164238"/>
              <a:gd name="connsiteX4314" fmla="*/ 1346170 w 10718992"/>
              <a:gd name="connsiteY4314" fmla="*/ 3069790 h 6164238"/>
              <a:gd name="connsiteX4315" fmla="*/ 1360290 w 10718992"/>
              <a:gd name="connsiteY4315" fmla="*/ 3054731 h 6164238"/>
              <a:gd name="connsiteX4316" fmla="*/ 1372999 w 10718992"/>
              <a:gd name="connsiteY4316" fmla="*/ 3045320 h 6164238"/>
              <a:gd name="connsiteX4317" fmla="*/ 1397004 w 10718992"/>
              <a:gd name="connsiteY4317" fmla="*/ 2824624 h 6164238"/>
              <a:gd name="connsiteX4318" fmla="*/ 1386649 w 10718992"/>
              <a:gd name="connsiteY4318" fmla="*/ 2822742 h 6164238"/>
              <a:gd name="connsiteX4319" fmla="*/ 1386178 w 10718992"/>
              <a:gd name="connsiteY4319" fmla="*/ 2822271 h 6164238"/>
              <a:gd name="connsiteX4320" fmla="*/ 1296747 w 10718992"/>
              <a:gd name="connsiteY4320" fmla="*/ 2874975 h 6164238"/>
              <a:gd name="connsiteX4321" fmla="*/ 1185665 w 10718992"/>
              <a:gd name="connsiteY4321" fmla="*/ 3164374 h 6164238"/>
              <a:gd name="connsiteX4322" fmla="*/ 1339109 w 10718992"/>
              <a:gd name="connsiteY4322" fmla="*/ 3081554 h 6164238"/>
              <a:gd name="connsiteX4323" fmla="*/ 1340051 w 10718992"/>
              <a:gd name="connsiteY4323" fmla="*/ 3079672 h 6164238"/>
              <a:gd name="connsiteX4324" fmla="*/ 1224261 w 10718992"/>
              <a:gd name="connsiteY4324" fmla="*/ 3087671 h 6164238"/>
              <a:gd name="connsiteX4325" fmla="*/ 1218613 w 10718992"/>
              <a:gd name="connsiteY4325" fmla="*/ 3093789 h 6164238"/>
              <a:gd name="connsiteX4326" fmla="*/ 1208258 w 10718992"/>
              <a:gd name="connsiteY4326" fmla="*/ 3100377 h 6164238"/>
              <a:gd name="connsiteX4327" fmla="*/ 1185665 w 10718992"/>
              <a:gd name="connsiteY4327" fmla="*/ 3164374 h 6164238"/>
              <a:gd name="connsiteX4328" fmla="*/ 1180958 w 10718992"/>
              <a:gd name="connsiteY4328" fmla="*/ 3178020 h 6164238"/>
              <a:gd name="connsiteX4329" fmla="*/ 1099999 w 10718992"/>
              <a:gd name="connsiteY4329" fmla="*/ 3422715 h 6164238"/>
              <a:gd name="connsiteX4330" fmla="*/ 1100470 w 10718992"/>
              <a:gd name="connsiteY4330" fmla="*/ 3422715 h 6164238"/>
              <a:gd name="connsiteX4331" fmla="*/ 1106589 w 10718992"/>
              <a:gd name="connsiteY4331" fmla="*/ 3418010 h 6164238"/>
              <a:gd name="connsiteX4332" fmla="*/ 1343346 w 10718992"/>
              <a:gd name="connsiteY4332" fmla="*/ 3106965 h 6164238"/>
              <a:gd name="connsiteX4333" fmla="*/ 1339580 w 10718992"/>
              <a:gd name="connsiteY4333" fmla="*/ 3104141 h 6164238"/>
              <a:gd name="connsiteX4334" fmla="*/ 1336285 w 10718992"/>
              <a:gd name="connsiteY4334" fmla="*/ 3093789 h 6164238"/>
              <a:gd name="connsiteX4335" fmla="*/ 1180958 w 10718992"/>
              <a:gd name="connsiteY4335" fmla="*/ 3178020 h 6164238"/>
              <a:gd name="connsiteX4336" fmla="*/ 1124475 w 10718992"/>
              <a:gd name="connsiteY4336" fmla="*/ 3404363 h 6164238"/>
              <a:gd name="connsiteX4337" fmla="*/ 1339109 w 10718992"/>
              <a:gd name="connsiteY4337" fmla="*/ 3248135 h 6164238"/>
              <a:gd name="connsiteX4338" fmla="*/ 1364997 w 10718992"/>
              <a:gd name="connsiteY4338" fmla="*/ 3106965 h 6164238"/>
              <a:gd name="connsiteX4339" fmla="*/ 1350406 w 10718992"/>
              <a:gd name="connsiteY4339" fmla="*/ 3109317 h 6164238"/>
              <a:gd name="connsiteX4340" fmla="*/ 1124475 w 10718992"/>
              <a:gd name="connsiteY4340" fmla="*/ 3404363 h 6164238"/>
              <a:gd name="connsiteX4341" fmla="*/ 1413007 w 10718992"/>
              <a:gd name="connsiteY4341" fmla="*/ 3059908 h 6164238"/>
              <a:gd name="connsiteX4342" fmla="*/ 1734958 w 10718992"/>
              <a:gd name="connsiteY4342" fmla="*/ 2996381 h 6164238"/>
              <a:gd name="connsiteX4343" fmla="*/ 1738253 w 10718992"/>
              <a:gd name="connsiteY4343" fmla="*/ 2994499 h 6164238"/>
              <a:gd name="connsiteX4344" fmla="*/ 1755198 w 10718992"/>
              <a:gd name="connsiteY4344" fmla="*/ 2975206 h 6164238"/>
              <a:gd name="connsiteX4345" fmla="*/ 1666708 w 10718992"/>
              <a:gd name="connsiteY4345" fmla="*/ 2847211 h 6164238"/>
              <a:gd name="connsiteX4346" fmla="*/ 1653529 w 10718992"/>
              <a:gd name="connsiteY4346" fmla="*/ 2850506 h 6164238"/>
              <a:gd name="connsiteX4347" fmla="*/ 1412537 w 10718992"/>
              <a:gd name="connsiteY4347" fmla="*/ 3042967 h 6164238"/>
              <a:gd name="connsiteX4348" fmla="*/ 1413007 w 10718992"/>
              <a:gd name="connsiteY4348" fmla="*/ 3059908 h 6164238"/>
              <a:gd name="connsiteX4349" fmla="*/ 1777320 w 10718992"/>
              <a:gd name="connsiteY4349" fmla="*/ 2962971 h 6164238"/>
              <a:gd name="connsiteX4350" fmla="*/ 1909113 w 10718992"/>
              <a:gd name="connsiteY4350" fmla="*/ 2668396 h 6164238"/>
              <a:gd name="connsiteX4351" fmla="*/ 1683653 w 10718992"/>
              <a:gd name="connsiteY4351" fmla="*/ 2828859 h 6164238"/>
              <a:gd name="connsiteX4352" fmla="*/ 1674240 w 10718992"/>
              <a:gd name="connsiteY4352" fmla="*/ 2842506 h 6164238"/>
              <a:gd name="connsiteX4353" fmla="*/ 1762729 w 10718992"/>
              <a:gd name="connsiteY4353" fmla="*/ 2970029 h 6164238"/>
              <a:gd name="connsiteX4354" fmla="*/ 1777320 w 10718992"/>
              <a:gd name="connsiteY4354" fmla="*/ 2962971 h 6164238"/>
              <a:gd name="connsiteX4355" fmla="*/ 2031022 w 10718992"/>
              <a:gd name="connsiteY4355" fmla="*/ 2576635 h 6164238"/>
              <a:gd name="connsiteX4356" fmla="*/ 2016430 w 10718992"/>
              <a:gd name="connsiteY4356" fmla="*/ 2524403 h 6164238"/>
              <a:gd name="connsiteX4357" fmla="*/ 2011723 w 10718992"/>
              <a:gd name="connsiteY4357" fmla="*/ 2527696 h 6164238"/>
              <a:gd name="connsiteX4358" fmla="*/ 1982070 w 10718992"/>
              <a:gd name="connsiteY4358" fmla="*/ 2539460 h 6164238"/>
              <a:gd name="connsiteX4359" fmla="*/ 1932647 w 10718992"/>
              <a:gd name="connsiteY4359" fmla="*/ 2637809 h 6164238"/>
              <a:gd name="connsiteX4360" fmla="*/ 1936413 w 10718992"/>
              <a:gd name="connsiteY4360" fmla="*/ 2638280 h 6164238"/>
              <a:gd name="connsiteX4361" fmla="*/ 2031022 w 10718992"/>
              <a:gd name="connsiteY4361" fmla="*/ 2576635 h 6164238"/>
              <a:gd name="connsiteX4362" fmla="*/ 2039494 w 10718992"/>
              <a:gd name="connsiteY4362" fmla="*/ 2571459 h 6164238"/>
              <a:gd name="connsiteX4363" fmla="*/ 2066323 w 10718992"/>
              <a:gd name="connsiteY4363" fmla="*/ 2554519 h 6164238"/>
              <a:gd name="connsiteX4364" fmla="*/ 2025844 w 10718992"/>
              <a:gd name="connsiteY4364" fmla="*/ 2517344 h 6164238"/>
              <a:gd name="connsiteX4365" fmla="*/ 2024903 w 10718992"/>
              <a:gd name="connsiteY4365" fmla="*/ 2518285 h 6164238"/>
              <a:gd name="connsiteX4366" fmla="*/ 2039494 w 10718992"/>
              <a:gd name="connsiteY4366" fmla="*/ 2571459 h 6164238"/>
              <a:gd name="connsiteX4367" fmla="*/ 2041847 w 10718992"/>
              <a:gd name="connsiteY4367" fmla="*/ 2580871 h 6164238"/>
              <a:gd name="connsiteX4368" fmla="*/ 2060204 w 10718992"/>
              <a:gd name="connsiteY4368" fmla="*/ 2645809 h 6164238"/>
              <a:gd name="connsiteX4369" fmla="*/ 2103508 w 10718992"/>
              <a:gd name="connsiteY4369" fmla="*/ 2603458 h 6164238"/>
              <a:gd name="connsiteX4370" fmla="*/ 2106332 w 10718992"/>
              <a:gd name="connsiteY4370" fmla="*/ 2591694 h 6164238"/>
              <a:gd name="connsiteX4371" fmla="*/ 2072913 w 10718992"/>
              <a:gd name="connsiteY4371" fmla="*/ 2560636 h 6164238"/>
              <a:gd name="connsiteX4372" fmla="*/ 2041847 w 10718992"/>
              <a:gd name="connsiteY4372" fmla="*/ 2580871 h 6164238"/>
              <a:gd name="connsiteX4373" fmla="*/ 2170345 w 10718992"/>
              <a:gd name="connsiteY4373" fmla="*/ 2500874 h 6164238"/>
              <a:gd name="connsiteX4374" fmla="*/ 2081385 w 10718992"/>
              <a:gd name="connsiteY4374" fmla="*/ 2555460 h 6164238"/>
              <a:gd name="connsiteX4375" fmla="*/ 2110568 w 10718992"/>
              <a:gd name="connsiteY4375" fmla="*/ 2582753 h 6164238"/>
              <a:gd name="connsiteX4376" fmla="*/ 2139280 w 10718992"/>
              <a:gd name="connsiteY4376" fmla="*/ 2567695 h 6164238"/>
              <a:gd name="connsiteX4377" fmla="*/ 2170345 w 10718992"/>
              <a:gd name="connsiteY4377" fmla="*/ 2500874 h 6164238"/>
              <a:gd name="connsiteX4378" fmla="*/ 2177877 w 10718992"/>
              <a:gd name="connsiteY4378" fmla="*/ 2485345 h 6164238"/>
              <a:gd name="connsiteX4379" fmla="*/ 2192468 w 10718992"/>
              <a:gd name="connsiteY4379" fmla="*/ 2455700 h 6164238"/>
              <a:gd name="connsiteX4380" fmla="*/ 2037140 w 10718992"/>
              <a:gd name="connsiteY4380" fmla="*/ 2500874 h 6164238"/>
              <a:gd name="connsiteX4381" fmla="*/ 2031492 w 10718992"/>
              <a:gd name="connsiteY4381" fmla="*/ 2509815 h 6164238"/>
              <a:gd name="connsiteX4382" fmla="*/ 2073854 w 10718992"/>
              <a:gd name="connsiteY4382" fmla="*/ 2548872 h 6164238"/>
              <a:gd name="connsiteX4383" fmla="*/ 2177877 w 10718992"/>
              <a:gd name="connsiteY4383" fmla="*/ 2485345 h 6164238"/>
              <a:gd name="connsiteX4384" fmla="*/ 2076208 w 10718992"/>
              <a:gd name="connsiteY4384" fmla="*/ 2313588 h 6164238"/>
              <a:gd name="connsiteX4385" fmla="*/ 2030080 w 10718992"/>
              <a:gd name="connsiteY4385" fmla="*/ 2308883 h 6164238"/>
              <a:gd name="connsiteX4386" fmla="*/ 1967949 w 10718992"/>
              <a:gd name="connsiteY4386" fmla="*/ 2350293 h 6164238"/>
              <a:gd name="connsiteX4387" fmla="*/ 1972656 w 10718992"/>
              <a:gd name="connsiteY4387" fmla="*/ 2354528 h 6164238"/>
              <a:gd name="connsiteX4388" fmla="*/ 1973597 w 10718992"/>
              <a:gd name="connsiteY4388" fmla="*/ 2367233 h 6164238"/>
              <a:gd name="connsiteX4389" fmla="*/ 1989601 w 10718992"/>
              <a:gd name="connsiteY4389" fmla="*/ 2357351 h 6164238"/>
              <a:gd name="connsiteX4390" fmla="*/ 2012665 w 10718992"/>
              <a:gd name="connsiteY4390" fmla="*/ 2354998 h 6164238"/>
              <a:gd name="connsiteX4391" fmla="*/ 2072442 w 10718992"/>
              <a:gd name="connsiteY4391" fmla="*/ 2318765 h 6164238"/>
              <a:gd name="connsiteX4392" fmla="*/ 2076208 w 10718992"/>
              <a:gd name="connsiteY4392" fmla="*/ 2313588 h 6164238"/>
              <a:gd name="connsiteX4393" fmla="*/ 1924175 w 10718992"/>
              <a:gd name="connsiteY4393" fmla="*/ 2357351 h 6164238"/>
              <a:gd name="connsiteX4394" fmla="*/ 2014547 w 10718992"/>
              <a:gd name="connsiteY4394" fmla="*/ 2113597 h 6164238"/>
              <a:gd name="connsiteX4395" fmla="*/ 2004192 w 10718992"/>
              <a:gd name="connsiteY4395" fmla="*/ 2113597 h 6164238"/>
              <a:gd name="connsiteX4396" fmla="*/ 1846982 w 10718992"/>
              <a:gd name="connsiteY4396" fmla="*/ 2253356 h 6164238"/>
              <a:gd name="connsiteX4397" fmla="*/ 1827213 w 10718992"/>
              <a:gd name="connsiteY4397" fmla="*/ 2300883 h 6164238"/>
              <a:gd name="connsiteX4398" fmla="*/ 1847924 w 10718992"/>
              <a:gd name="connsiteY4398" fmla="*/ 2304648 h 6164238"/>
              <a:gd name="connsiteX4399" fmla="*/ 1817329 w 10718992"/>
              <a:gd name="connsiteY4399" fmla="*/ 2324882 h 6164238"/>
              <a:gd name="connsiteX4400" fmla="*/ 1780615 w 10718992"/>
              <a:gd name="connsiteY4400" fmla="*/ 2324412 h 6164238"/>
              <a:gd name="connsiteX4401" fmla="*/ 1810739 w 10718992"/>
              <a:gd name="connsiteY4401" fmla="*/ 2304648 h 6164238"/>
              <a:gd name="connsiteX4402" fmla="*/ 1822036 w 10718992"/>
              <a:gd name="connsiteY4402" fmla="*/ 2276414 h 6164238"/>
              <a:gd name="connsiteX4403" fmla="*/ 1778733 w 10718992"/>
              <a:gd name="connsiteY4403" fmla="*/ 2317353 h 6164238"/>
              <a:gd name="connsiteX4404" fmla="*/ 1765553 w 10718992"/>
              <a:gd name="connsiteY4404" fmla="*/ 2338058 h 6164238"/>
              <a:gd name="connsiteX4405" fmla="*/ 1759905 w 10718992"/>
              <a:gd name="connsiteY4405" fmla="*/ 2341352 h 6164238"/>
              <a:gd name="connsiteX4406" fmla="*/ 1698715 w 10718992"/>
              <a:gd name="connsiteY4406" fmla="*/ 2444406 h 6164238"/>
              <a:gd name="connsiteX4407" fmla="*/ 1891227 w 10718992"/>
              <a:gd name="connsiteY4407" fmla="*/ 2391232 h 6164238"/>
              <a:gd name="connsiteX4408" fmla="*/ 1919468 w 10718992"/>
              <a:gd name="connsiteY4408" fmla="*/ 2360645 h 6164238"/>
              <a:gd name="connsiteX4409" fmla="*/ 1924175 w 10718992"/>
              <a:gd name="connsiteY4409" fmla="*/ 2357351 h 6164238"/>
              <a:gd name="connsiteX4410" fmla="*/ 2125159 w 10718992"/>
              <a:gd name="connsiteY4410" fmla="*/ 2041130 h 6164238"/>
              <a:gd name="connsiteX4411" fmla="*/ 2086563 w 10718992"/>
              <a:gd name="connsiteY4411" fmla="*/ 2005367 h 6164238"/>
              <a:gd name="connsiteX4412" fmla="*/ 2091270 w 10718992"/>
              <a:gd name="connsiteY4412" fmla="*/ 2051953 h 6164238"/>
              <a:gd name="connsiteX4413" fmla="*/ 2125159 w 10718992"/>
              <a:gd name="connsiteY4413" fmla="*/ 2041130 h 6164238"/>
              <a:gd name="connsiteX4414" fmla="*/ 2141163 w 10718992"/>
              <a:gd name="connsiteY4414" fmla="*/ 2036424 h 6164238"/>
              <a:gd name="connsiteX4415" fmla="*/ 2174111 w 10718992"/>
              <a:gd name="connsiteY4415" fmla="*/ 2028895 h 6164238"/>
              <a:gd name="connsiteX4416" fmla="*/ 2257423 w 10718992"/>
              <a:gd name="connsiteY4416" fmla="*/ 1983721 h 6164238"/>
              <a:gd name="connsiteX4417" fmla="*/ 2259306 w 10718992"/>
              <a:gd name="connsiteY4417" fmla="*/ 1990779 h 6164238"/>
              <a:gd name="connsiteX4418" fmla="*/ 2257423 w 10718992"/>
              <a:gd name="connsiteY4418" fmla="*/ 2063247 h 6164238"/>
              <a:gd name="connsiteX4419" fmla="*/ 2275780 w 10718992"/>
              <a:gd name="connsiteY4419" fmla="*/ 2062776 h 6164238"/>
              <a:gd name="connsiteX4420" fmla="*/ 2290371 w 10718992"/>
              <a:gd name="connsiteY4420" fmla="*/ 2047247 h 6164238"/>
              <a:gd name="connsiteX4421" fmla="*/ 2309198 w 10718992"/>
              <a:gd name="connsiteY4421" fmla="*/ 2043012 h 6164238"/>
              <a:gd name="connsiteX4422" fmla="*/ 2317200 w 10718992"/>
              <a:gd name="connsiteY4422" fmla="*/ 2037836 h 6164238"/>
              <a:gd name="connsiteX4423" fmla="*/ 2329909 w 10718992"/>
              <a:gd name="connsiteY4423" fmla="*/ 2020425 h 6164238"/>
              <a:gd name="connsiteX4424" fmla="*/ 2331792 w 10718992"/>
              <a:gd name="connsiteY4424" fmla="*/ 1983721 h 6164238"/>
              <a:gd name="connsiteX4425" fmla="*/ 2425459 w 10718992"/>
              <a:gd name="connsiteY4425" fmla="*/ 1889137 h 6164238"/>
              <a:gd name="connsiteX4426" fmla="*/ 2443816 w 10718992"/>
              <a:gd name="connsiteY4426" fmla="*/ 1869373 h 6164238"/>
              <a:gd name="connsiteX4427" fmla="*/ 2426871 w 10718992"/>
              <a:gd name="connsiteY4427" fmla="*/ 1860903 h 6164238"/>
              <a:gd name="connsiteX4428" fmla="*/ 2447581 w 10718992"/>
              <a:gd name="connsiteY4428" fmla="*/ 1825610 h 6164238"/>
              <a:gd name="connsiteX4429" fmla="*/ 2438167 w 10718992"/>
              <a:gd name="connsiteY4429" fmla="*/ 1805847 h 6164238"/>
              <a:gd name="connsiteX4430" fmla="*/ 2442404 w 10718992"/>
              <a:gd name="connsiteY4430" fmla="*/ 1801611 h 6164238"/>
              <a:gd name="connsiteX4431" fmla="*/ 2495591 w 10718992"/>
              <a:gd name="connsiteY4431" fmla="*/ 1722556 h 6164238"/>
              <a:gd name="connsiteX4432" fmla="*/ 2496533 w 10718992"/>
              <a:gd name="connsiteY4432" fmla="*/ 1720674 h 6164238"/>
              <a:gd name="connsiteX4433" fmla="*/ 2527128 w 10718992"/>
              <a:gd name="connsiteY4433" fmla="*/ 1683499 h 6164238"/>
              <a:gd name="connsiteX4434" fmla="*/ 2634915 w 10718992"/>
              <a:gd name="connsiteY4434" fmla="*/ 1635031 h 6164238"/>
              <a:gd name="connsiteX4435" fmla="*/ 2688103 w 10718992"/>
              <a:gd name="connsiteY4435" fmla="*/ 1619502 h 6164238"/>
              <a:gd name="connsiteX4436" fmla="*/ 2692339 w 10718992"/>
              <a:gd name="connsiteY4436" fmla="*/ 1615267 h 6164238"/>
              <a:gd name="connsiteX4437" fmla="*/ 2692810 w 10718992"/>
              <a:gd name="connsiteY4437" fmla="*/ 1618561 h 6164238"/>
              <a:gd name="connsiteX4438" fmla="*/ 2756824 w 10718992"/>
              <a:gd name="connsiteY4438" fmla="*/ 1622325 h 6164238"/>
              <a:gd name="connsiteX4439" fmla="*/ 2758236 w 10718992"/>
              <a:gd name="connsiteY4439" fmla="*/ 1623737 h 6164238"/>
              <a:gd name="connsiteX4440" fmla="*/ 2765766 w 10718992"/>
              <a:gd name="connsiteY4440" fmla="*/ 1642089 h 6164238"/>
              <a:gd name="connsiteX4441" fmla="*/ 2777063 w 10718992"/>
              <a:gd name="connsiteY4441" fmla="*/ 1635972 h 6164238"/>
              <a:gd name="connsiteX4442" fmla="*/ 2740820 w 10718992"/>
              <a:gd name="connsiteY4442" fmla="*/ 1573386 h 6164238"/>
              <a:gd name="connsiteX4443" fmla="*/ 2690927 w 10718992"/>
              <a:gd name="connsiteY4443" fmla="*/ 1572916 h 6164238"/>
              <a:gd name="connsiteX4444" fmla="*/ 2669275 w 10718992"/>
              <a:gd name="connsiteY4444" fmla="*/ 1582327 h 6164238"/>
              <a:gd name="connsiteX4445" fmla="*/ 2628796 w 10718992"/>
              <a:gd name="connsiteY4445" fmla="*/ 1608679 h 6164238"/>
              <a:gd name="connsiteX4446" fmla="*/ 2584081 w 10718992"/>
              <a:gd name="connsiteY4446" fmla="*/ 1628443 h 6164238"/>
              <a:gd name="connsiteX4447" fmla="*/ 2542660 w 10718992"/>
              <a:gd name="connsiteY4447" fmla="*/ 1627501 h 6164238"/>
              <a:gd name="connsiteX4448" fmla="*/ 2562900 w 10718992"/>
              <a:gd name="connsiteY4448" fmla="*/ 1603503 h 6164238"/>
              <a:gd name="connsiteX4449" fmla="*/ 2633032 w 10718992"/>
              <a:gd name="connsiteY4449" fmla="*/ 1568210 h 6164238"/>
              <a:gd name="connsiteX4450" fmla="*/ 2633032 w 10718992"/>
              <a:gd name="connsiteY4450" fmla="*/ 1567739 h 6164238"/>
              <a:gd name="connsiteX4451" fmla="*/ 2636798 w 10718992"/>
              <a:gd name="connsiteY4451" fmla="*/ 1566328 h 6164238"/>
              <a:gd name="connsiteX4452" fmla="*/ 2654213 w 10718992"/>
              <a:gd name="connsiteY4452" fmla="*/ 1557858 h 6164238"/>
              <a:gd name="connsiteX4453" fmla="*/ 2690456 w 10718992"/>
              <a:gd name="connsiteY4453" fmla="*/ 1542329 h 6164238"/>
              <a:gd name="connsiteX4454" fmla="*/ 2708813 w 10718992"/>
              <a:gd name="connsiteY4454" fmla="*/ 1521624 h 6164238"/>
              <a:gd name="connsiteX4455" fmla="*/ 2666922 w 10718992"/>
              <a:gd name="connsiteY4455" fmla="*/ 1459039 h 6164238"/>
              <a:gd name="connsiteX4456" fmla="*/ 2660332 w 10718992"/>
              <a:gd name="connsiteY4456" fmla="*/ 1463274 h 6164238"/>
              <a:gd name="connsiteX4457" fmla="*/ 2657508 w 10718992"/>
              <a:gd name="connsiteY4457" fmla="*/ 1466567 h 6164238"/>
              <a:gd name="connsiteX4458" fmla="*/ 2584551 w 10718992"/>
              <a:gd name="connsiteY4458" fmla="*/ 1498096 h 6164238"/>
              <a:gd name="connsiteX4459" fmla="*/ 2559605 w 10718992"/>
              <a:gd name="connsiteY4459" fmla="*/ 1497625 h 6164238"/>
              <a:gd name="connsiteX4460" fmla="*/ 2519126 w 10718992"/>
              <a:gd name="connsiteY4460" fmla="*/ 1515507 h 6164238"/>
              <a:gd name="connsiteX4461" fmla="*/ 2501710 w 10718992"/>
              <a:gd name="connsiteY4461" fmla="*/ 1535741 h 6164238"/>
              <a:gd name="connsiteX4462" fmla="*/ 2457936 w 10718992"/>
              <a:gd name="connsiteY4462" fmla="*/ 1555505 h 6164238"/>
              <a:gd name="connsiteX4463" fmla="*/ 2561488 w 10718992"/>
              <a:gd name="connsiteY4463" fmla="*/ 1515507 h 6164238"/>
              <a:gd name="connsiteX4464" fmla="*/ 2572314 w 10718992"/>
              <a:gd name="connsiteY4464" fmla="*/ 1539976 h 6164238"/>
              <a:gd name="connsiteX4465" fmla="*/ 2511124 w 10718992"/>
              <a:gd name="connsiteY4465" fmla="*/ 1611973 h 6164238"/>
              <a:gd name="connsiteX4466" fmla="*/ 2444757 w 10718992"/>
              <a:gd name="connsiteY4466" fmla="*/ 1642560 h 6164238"/>
              <a:gd name="connsiteX4467" fmla="*/ 2432519 w 10718992"/>
              <a:gd name="connsiteY4467" fmla="*/ 1648207 h 6164238"/>
              <a:gd name="connsiteX4468" fmla="*/ 2385450 w 10718992"/>
              <a:gd name="connsiteY4468" fmla="*/ 1670323 h 6164238"/>
              <a:gd name="connsiteX4469" fmla="*/ 2376036 w 10718992"/>
              <a:gd name="connsiteY4469" fmla="*/ 1682087 h 6164238"/>
              <a:gd name="connsiteX4470" fmla="*/ 2461231 w 10718992"/>
              <a:gd name="connsiteY4470" fmla="*/ 1662794 h 6164238"/>
              <a:gd name="connsiteX4471" fmla="*/ 2465467 w 10718992"/>
              <a:gd name="connsiteY4471" fmla="*/ 1662794 h 6164238"/>
              <a:gd name="connsiteX4472" fmla="*/ 2482883 w 10718992"/>
              <a:gd name="connsiteY4472" fmla="*/ 1699969 h 6164238"/>
              <a:gd name="connsiteX4473" fmla="*/ 2434402 w 10718992"/>
              <a:gd name="connsiteY4473" fmla="*/ 1723027 h 6164238"/>
              <a:gd name="connsiteX4474" fmla="*/ 2403336 w 10718992"/>
              <a:gd name="connsiteY4474" fmla="*/ 1724438 h 6164238"/>
              <a:gd name="connsiteX4475" fmla="*/ 2374154 w 10718992"/>
              <a:gd name="connsiteY4475" fmla="*/ 1738555 h 6164238"/>
              <a:gd name="connsiteX4476" fmla="*/ 2357680 w 10718992"/>
              <a:gd name="connsiteY4476" fmla="*/ 1753143 h 6164238"/>
              <a:gd name="connsiteX4477" fmla="*/ 2311552 w 10718992"/>
              <a:gd name="connsiteY4477" fmla="*/ 1780907 h 6164238"/>
              <a:gd name="connsiteX4478" fmla="*/ 2296019 w 10718992"/>
              <a:gd name="connsiteY4478" fmla="*/ 1749849 h 6164238"/>
              <a:gd name="connsiteX4479" fmla="*/ 2309198 w 10718992"/>
              <a:gd name="connsiteY4479" fmla="*/ 1732438 h 6164238"/>
              <a:gd name="connsiteX4480" fmla="*/ 2283311 w 10718992"/>
              <a:gd name="connsiteY4480" fmla="*/ 1734320 h 6164238"/>
              <a:gd name="connsiteX4481" fmla="*/ 2264954 w 10718992"/>
              <a:gd name="connsiteY4481" fmla="*/ 1743732 h 6164238"/>
              <a:gd name="connsiteX4482" fmla="*/ 2275780 w 10718992"/>
              <a:gd name="connsiteY4482" fmla="*/ 1764907 h 6164238"/>
              <a:gd name="connsiteX4483" fmla="*/ 2219768 w 10718992"/>
              <a:gd name="connsiteY4483" fmla="*/ 1803494 h 6164238"/>
              <a:gd name="connsiteX4484" fmla="*/ 2211295 w 10718992"/>
              <a:gd name="connsiteY4484" fmla="*/ 1814787 h 6164238"/>
              <a:gd name="connsiteX4485" fmla="*/ 2150577 w 10718992"/>
              <a:gd name="connsiteY4485" fmla="*/ 1847727 h 6164238"/>
              <a:gd name="connsiteX4486" fmla="*/ 2123276 w 10718992"/>
              <a:gd name="connsiteY4486" fmla="*/ 1885372 h 6164238"/>
              <a:gd name="connsiteX4487" fmla="*/ 2078090 w 10718992"/>
              <a:gd name="connsiteY4487" fmla="*/ 1917371 h 6164238"/>
              <a:gd name="connsiteX4488" fmla="*/ 2076678 w 10718992"/>
              <a:gd name="connsiteY4488" fmla="*/ 1919253 h 6164238"/>
              <a:gd name="connsiteX4489" fmla="*/ 2083268 w 10718992"/>
              <a:gd name="connsiteY4489" fmla="*/ 1984191 h 6164238"/>
              <a:gd name="connsiteX4490" fmla="*/ 2141163 w 10718992"/>
              <a:gd name="connsiteY4490" fmla="*/ 2036424 h 6164238"/>
              <a:gd name="connsiteX4491" fmla="*/ 2153871 w 10718992"/>
              <a:gd name="connsiteY4491" fmla="*/ 2047718 h 6164238"/>
              <a:gd name="connsiteX4492" fmla="*/ 2209413 w 10718992"/>
              <a:gd name="connsiteY4492" fmla="*/ 2093363 h 6164238"/>
              <a:gd name="connsiteX4493" fmla="*/ 2345442 w 10718992"/>
              <a:gd name="connsiteY4493" fmla="*/ 2193123 h 6164238"/>
              <a:gd name="connsiteX4494" fmla="*/ 2403336 w 10718992"/>
              <a:gd name="connsiteY4494" fmla="*/ 2109362 h 6164238"/>
              <a:gd name="connsiteX4495" fmla="*/ 2308257 w 10718992"/>
              <a:gd name="connsiteY4495" fmla="*/ 2067952 h 6164238"/>
              <a:gd name="connsiteX4496" fmla="*/ 2288017 w 10718992"/>
              <a:gd name="connsiteY4496" fmla="*/ 2078775 h 6164238"/>
              <a:gd name="connsiteX4497" fmla="*/ 2225416 w 10718992"/>
              <a:gd name="connsiteY4497" fmla="*/ 2081128 h 6164238"/>
              <a:gd name="connsiteX4498" fmla="*/ 2231535 w 10718992"/>
              <a:gd name="connsiteY4498" fmla="*/ 2072658 h 6164238"/>
              <a:gd name="connsiteX4499" fmla="*/ 2236713 w 10718992"/>
              <a:gd name="connsiteY4499" fmla="*/ 2009132 h 6164238"/>
              <a:gd name="connsiteX4500" fmla="*/ 2170816 w 10718992"/>
              <a:gd name="connsiteY4500" fmla="*/ 2044895 h 6164238"/>
              <a:gd name="connsiteX4501" fmla="*/ 2166580 w 10718992"/>
              <a:gd name="connsiteY4501" fmla="*/ 2044895 h 6164238"/>
              <a:gd name="connsiteX4502" fmla="*/ 2153871 w 10718992"/>
              <a:gd name="connsiteY4502" fmla="*/ 2047718 h 6164238"/>
              <a:gd name="connsiteX4503" fmla="*/ 2460290 w 10718992"/>
              <a:gd name="connsiteY4503" fmla="*/ 2124421 h 6164238"/>
              <a:gd name="connsiteX4504" fmla="*/ 2502181 w 10718992"/>
              <a:gd name="connsiteY4504" fmla="*/ 2088657 h 6164238"/>
              <a:gd name="connsiteX4505" fmla="*/ 2501710 w 10718992"/>
              <a:gd name="connsiteY4505" fmla="*/ 2088187 h 6164238"/>
              <a:gd name="connsiteX4506" fmla="*/ 2512536 w 10718992"/>
              <a:gd name="connsiteY4506" fmla="*/ 2070776 h 6164238"/>
              <a:gd name="connsiteX4507" fmla="*/ 2505476 w 10718992"/>
              <a:gd name="connsiteY4507" fmla="*/ 2039718 h 6164238"/>
              <a:gd name="connsiteX4508" fmla="*/ 2471115 w 10718992"/>
              <a:gd name="connsiteY4508" fmla="*/ 2043012 h 6164238"/>
              <a:gd name="connsiteX4509" fmla="*/ 2436755 w 10718992"/>
              <a:gd name="connsiteY4509" fmla="*/ 2087716 h 6164238"/>
              <a:gd name="connsiteX4510" fmla="*/ 2422164 w 10718992"/>
              <a:gd name="connsiteY4510" fmla="*/ 2107480 h 6164238"/>
              <a:gd name="connsiteX4511" fmla="*/ 2460290 w 10718992"/>
              <a:gd name="connsiteY4511" fmla="*/ 2124421 h 6164238"/>
              <a:gd name="connsiteX4512" fmla="*/ 2565724 w 10718992"/>
              <a:gd name="connsiteY4512" fmla="*/ 2035013 h 6164238"/>
              <a:gd name="connsiteX4513" fmla="*/ 2518184 w 10718992"/>
              <a:gd name="connsiteY4513" fmla="*/ 2038777 h 6164238"/>
              <a:gd name="connsiteX4514" fmla="*/ 2524303 w 10718992"/>
              <a:gd name="connsiteY4514" fmla="*/ 2066070 h 6164238"/>
              <a:gd name="connsiteX4515" fmla="*/ 2529952 w 10718992"/>
              <a:gd name="connsiteY4515" fmla="*/ 2065129 h 6164238"/>
              <a:gd name="connsiteX4516" fmla="*/ 2565724 w 10718992"/>
              <a:gd name="connsiteY4516" fmla="*/ 2035013 h 6164238"/>
              <a:gd name="connsiteX4517" fmla="*/ 2577962 w 10718992"/>
              <a:gd name="connsiteY4517" fmla="*/ 2024660 h 6164238"/>
              <a:gd name="connsiteX4518" fmla="*/ 2698929 w 10718992"/>
              <a:gd name="connsiteY4518" fmla="*/ 1927253 h 6164238"/>
              <a:gd name="connsiteX4519" fmla="*/ 2519596 w 10718992"/>
              <a:gd name="connsiteY4519" fmla="*/ 1983250 h 6164238"/>
              <a:gd name="connsiteX4520" fmla="*/ 2508771 w 10718992"/>
              <a:gd name="connsiteY4520" fmla="*/ 1995955 h 6164238"/>
              <a:gd name="connsiteX4521" fmla="*/ 2515831 w 10718992"/>
              <a:gd name="connsiteY4521" fmla="*/ 2028895 h 6164238"/>
              <a:gd name="connsiteX4522" fmla="*/ 2577962 w 10718992"/>
              <a:gd name="connsiteY4522" fmla="*/ 2024660 h 6164238"/>
              <a:gd name="connsiteX4523" fmla="*/ 2713991 w 10718992"/>
              <a:gd name="connsiteY4523" fmla="*/ 1895254 h 6164238"/>
              <a:gd name="connsiteX4524" fmla="*/ 2705989 w 10718992"/>
              <a:gd name="connsiteY4524" fmla="*/ 1828434 h 6164238"/>
              <a:gd name="connsiteX4525" fmla="*/ 2616558 w 10718992"/>
              <a:gd name="connsiteY4525" fmla="*/ 1875961 h 6164238"/>
              <a:gd name="connsiteX4526" fmla="*/ 2530893 w 10718992"/>
              <a:gd name="connsiteY4526" fmla="*/ 1970074 h 6164238"/>
              <a:gd name="connsiteX4527" fmla="*/ 2692339 w 10718992"/>
              <a:gd name="connsiteY4527" fmla="*/ 1919724 h 6164238"/>
              <a:gd name="connsiteX4528" fmla="*/ 2692339 w 10718992"/>
              <a:gd name="connsiteY4528" fmla="*/ 1918312 h 6164238"/>
              <a:gd name="connsiteX4529" fmla="*/ 2713991 w 10718992"/>
              <a:gd name="connsiteY4529" fmla="*/ 1895254 h 6164238"/>
              <a:gd name="connsiteX4530" fmla="*/ 2713991 w 10718992"/>
              <a:gd name="connsiteY4530" fmla="*/ 1813375 h 6164238"/>
              <a:gd name="connsiteX4531" fmla="*/ 2756824 w 10718992"/>
              <a:gd name="connsiteY4531" fmla="*/ 1791259 h 6164238"/>
              <a:gd name="connsiteX4532" fmla="*/ 2712108 w 10718992"/>
              <a:gd name="connsiteY4532" fmla="*/ 1797847 h 6164238"/>
              <a:gd name="connsiteX4533" fmla="*/ 2713991 w 10718992"/>
              <a:gd name="connsiteY4533" fmla="*/ 1813375 h 6164238"/>
              <a:gd name="connsiteX4534" fmla="*/ 2782711 w 10718992"/>
              <a:gd name="connsiteY4534" fmla="*/ 1778083 h 6164238"/>
              <a:gd name="connsiteX4535" fmla="*/ 2790242 w 10718992"/>
              <a:gd name="connsiteY4535" fmla="*/ 1774318 h 6164238"/>
              <a:gd name="connsiteX4536" fmla="*/ 2787418 w 10718992"/>
              <a:gd name="connsiteY4536" fmla="*/ 1735261 h 6164238"/>
              <a:gd name="connsiteX4537" fmla="*/ 2760589 w 10718992"/>
              <a:gd name="connsiteY4537" fmla="*/ 1743261 h 6164238"/>
              <a:gd name="connsiteX4538" fmla="*/ 2710225 w 10718992"/>
              <a:gd name="connsiteY4538" fmla="*/ 1786083 h 6164238"/>
              <a:gd name="connsiteX4539" fmla="*/ 2710696 w 10718992"/>
              <a:gd name="connsiteY4539" fmla="*/ 1788906 h 6164238"/>
              <a:gd name="connsiteX4540" fmla="*/ 2782711 w 10718992"/>
              <a:gd name="connsiteY4540" fmla="*/ 1778083 h 6164238"/>
              <a:gd name="connsiteX4541" fmla="*/ 2804363 w 10718992"/>
              <a:gd name="connsiteY4541" fmla="*/ 1767730 h 6164238"/>
              <a:gd name="connsiteX4542" fmla="*/ 2989814 w 10718992"/>
              <a:gd name="connsiteY4542" fmla="*/ 1678793 h 6164238"/>
              <a:gd name="connsiteX4543" fmla="*/ 2989814 w 10718992"/>
              <a:gd name="connsiteY4543" fmla="*/ 1678323 h 6164238"/>
              <a:gd name="connsiteX4544" fmla="*/ 2801539 w 10718992"/>
              <a:gd name="connsiteY4544" fmla="*/ 1731497 h 6164238"/>
              <a:gd name="connsiteX4545" fmla="*/ 2804363 w 10718992"/>
              <a:gd name="connsiteY4545" fmla="*/ 1767730 h 6164238"/>
              <a:gd name="connsiteX4546" fmla="*/ 2811894 w 10718992"/>
              <a:gd name="connsiteY4546" fmla="*/ 1774318 h 6164238"/>
              <a:gd name="connsiteX4547" fmla="*/ 2962044 w 10718992"/>
              <a:gd name="connsiteY4547" fmla="*/ 1755966 h 6164238"/>
              <a:gd name="connsiteX4548" fmla="*/ 2961102 w 10718992"/>
              <a:gd name="connsiteY4548" fmla="*/ 1755496 h 6164238"/>
              <a:gd name="connsiteX4549" fmla="*/ 3008642 w 10718992"/>
              <a:gd name="connsiteY4549" fmla="*/ 1690087 h 6164238"/>
              <a:gd name="connsiteX4550" fmla="*/ 2995933 w 10718992"/>
              <a:gd name="connsiteY4550" fmla="*/ 1685852 h 6164238"/>
              <a:gd name="connsiteX4551" fmla="*/ 2811894 w 10718992"/>
              <a:gd name="connsiteY4551" fmla="*/ 1774318 h 6164238"/>
              <a:gd name="connsiteX4552" fmla="*/ 3122078 w 10718992"/>
              <a:gd name="connsiteY4552" fmla="*/ 1520212 h 6164238"/>
              <a:gd name="connsiteX4553" fmla="*/ 3295762 w 10718992"/>
              <a:gd name="connsiteY4553" fmla="*/ 1108466 h 6164238"/>
              <a:gd name="connsiteX4554" fmla="*/ 3107486 w 10718992"/>
              <a:gd name="connsiteY4554" fmla="*/ 1168699 h 6164238"/>
              <a:gd name="connsiteX4555" fmla="*/ 3082070 w 10718992"/>
              <a:gd name="connsiteY4555" fmla="*/ 1131053 h 6164238"/>
              <a:gd name="connsiteX4556" fmla="*/ 3223747 w 10718992"/>
              <a:gd name="connsiteY4556" fmla="*/ 1075056 h 6164238"/>
              <a:gd name="connsiteX4557" fmla="*/ 3296233 w 10718992"/>
              <a:gd name="connsiteY4557" fmla="*/ 1044939 h 6164238"/>
              <a:gd name="connsiteX4558" fmla="*/ 3337653 w 10718992"/>
              <a:gd name="connsiteY4558" fmla="*/ 1023764 h 6164238"/>
              <a:gd name="connsiteX4559" fmla="*/ 3347537 w 10718992"/>
              <a:gd name="connsiteY4559" fmla="*/ 1004000 h 6164238"/>
              <a:gd name="connsiteX4560" fmla="*/ 3343302 w 10718992"/>
              <a:gd name="connsiteY4560" fmla="*/ 1005882 h 6164238"/>
              <a:gd name="connsiteX4561" fmla="*/ 3267992 w 10718992"/>
              <a:gd name="connsiteY4561" fmla="*/ 1044939 h 6164238"/>
              <a:gd name="connsiteX4562" fmla="*/ 3088659 w 10718992"/>
              <a:gd name="connsiteY4562" fmla="*/ 1118348 h 6164238"/>
              <a:gd name="connsiteX4563" fmla="*/ 3026999 w 10718992"/>
              <a:gd name="connsiteY4563" fmla="*/ 1152229 h 6164238"/>
              <a:gd name="connsiteX4564" fmla="*/ 2971928 w 10718992"/>
              <a:gd name="connsiteY4564" fmla="*/ 1190345 h 6164238"/>
              <a:gd name="connsiteX4565" fmla="*/ 2970045 w 10718992"/>
              <a:gd name="connsiteY4565" fmla="*/ 1191756 h 6164238"/>
              <a:gd name="connsiteX4566" fmla="*/ 2891440 w 10718992"/>
              <a:gd name="connsiteY4566" fmla="*/ 1335750 h 6164238"/>
              <a:gd name="connsiteX4567" fmla="*/ 2896147 w 10718992"/>
              <a:gd name="connsiteY4567" fmla="*/ 1336221 h 6164238"/>
              <a:gd name="connsiteX4568" fmla="*/ 2973340 w 10718992"/>
              <a:gd name="connsiteY4568" fmla="*/ 1324456 h 6164238"/>
              <a:gd name="connsiteX4569" fmla="*/ 3003464 w 10718992"/>
              <a:gd name="connsiteY4569" fmla="*/ 1347985 h 6164238"/>
              <a:gd name="connsiteX4570" fmla="*/ 3079245 w 10718992"/>
              <a:gd name="connsiteY4570" fmla="*/ 1355984 h 6164238"/>
              <a:gd name="connsiteX4571" fmla="*/ 3090071 w 10718992"/>
              <a:gd name="connsiteY4571" fmla="*/ 1387042 h 6164238"/>
              <a:gd name="connsiteX4572" fmla="*/ 3061830 w 10718992"/>
              <a:gd name="connsiteY4572" fmla="*/ 1415276 h 6164238"/>
              <a:gd name="connsiteX4573" fmla="*/ 3017585 w 10718992"/>
              <a:gd name="connsiteY4573" fmla="*/ 1436451 h 6164238"/>
              <a:gd name="connsiteX4574" fmla="*/ 3012407 w 10718992"/>
              <a:gd name="connsiteY4574" fmla="*/ 1438333 h 6164238"/>
              <a:gd name="connsiteX4575" fmla="*/ 2961102 w 10718992"/>
              <a:gd name="connsiteY4575" fmla="*/ 1433157 h 6164238"/>
              <a:gd name="connsiteX4576" fmla="*/ 2937097 w 10718992"/>
              <a:gd name="connsiteY4576" fmla="*/ 1447274 h 6164238"/>
              <a:gd name="connsiteX4577" fmla="*/ 2941334 w 10718992"/>
              <a:gd name="connsiteY4577" fmla="*/ 1447745 h 6164238"/>
              <a:gd name="connsiteX4578" fmla="*/ 2966280 w 10718992"/>
              <a:gd name="connsiteY4578" fmla="*/ 1453392 h 6164238"/>
              <a:gd name="connsiteX4579" fmla="*/ 2977576 w 10718992"/>
              <a:gd name="connsiteY4579" fmla="*/ 1449627 h 6164238"/>
              <a:gd name="connsiteX4580" fmla="*/ 2969575 w 10718992"/>
              <a:gd name="connsiteY4580" fmla="*/ 1455274 h 6164238"/>
              <a:gd name="connsiteX4581" fmla="*/ 2971928 w 10718992"/>
              <a:gd name="connsiteY4581" fmla="*/ 1463744 h 6164238"/>
              <a:gd name="connsiteX4582" fmla="*/ 2983225 w 10718992"/>
              <a:gd name="connsiteY4582" fmla="*/ 1494331 h 6164238"/>
              <a:gd name="connsiteX4583" fmla="*/ 2918270 w 10718992"/>
              <a:gd name="connsiteY4583" fmla="*/ 1518801 h 6164238"/>
              <a:gd name="connsiteX4584" fmla="*/ 2930978 w 10718992"/>
              <a:gd name="connsiteY4584" fmla="*/ 1532447 h 6164238"/>
              <a:gd name="connsiteX4585" fmla="*/ 2825544 w 10718992"/>
              <a:gd name="connsiteY4585" fmla="*/ 1573857 h 6164238"/>
              <a:gd name="connsiteX4586" fmla="*/ 2790242 w 10718992"/>
              <a:gd name="connsiteY4586" fmla="*/ 1573386 h 6164238"/>
              <a:gd name="connsiteX4587" fmla="*/ 2794008 w 10718992"/>
              <a:gd name="connsiteY4587" fmla="*/ 1629384 h 6164238"/>
              <a:gd name="connsiteX4588" fmla="*/ 2826956 w 10718992"/>
              <a:gd name="connsiteY4588" fmla="*/ 1630796 h 6164238"/>
              <a:gd name="connsiteX4589" fmla="*/ 2796361 w 10718992"/>
              <a:gd name="connsiteY4589" fmla="*/ 1651030 h 6164238"/>
              <a:gd name="connsiteX4590" fmla="*/ 2795420 w 10718992"/>
              <a:gd name="connsiteY4590" fmla="*/ 1651030 h 6164238"/>
              <a:gd name="connsiteX4591" fmla="*/ 2795891 w 10718992"/>
              <a:gd name="connsiteY4591" fmla="*/ 1659030 h 6164238"/>
              <a:gd name="connsiteX4592" fmla="*/ 2799186 w 10718992"/>
              <a:gd name="connsiteY4592" fmla="*/ 1659030 h 6164238"/>
              <a:gd name="connsiteX4593" fmla="*/ 2886263 w 10718992"/>
              <a:gd name="connsiteY4593" fmla="*/ 1584209 h 6164238"/>
              <a:gd name="connsiteX4594" fmla="*/ 2946040 w 10718992"/>
              <a:gd name="connsiteY4594" fmla="*/ 1561152 h 6164238"/>
              <a:gd name="connsiteX4595" fmla="*/ 2958278 w 10718992"/>
              <a:gd name="connsiteY4595" fmla="*/ 1592680 h 6164238"/>
              <a:gd name="connsiteX4596" fmla="*/ 3122078 w 10718992"/>
              <a:gd name="connsiteY4596" fmla="*/ 1520212 h 6164238"/>
              <a:gd name="connsiteX4597" fmla="*/ 3369660 w 10718992"/>
              <a:gd name="connsiteY4597" fmla="*/ 1087291 h 6164238"/>
              <a:gd name="connsiteX4598" fmla="*/ 3399784 w 10718992"/>
              <a:gd name="connsiteY4598" fmla="*/ 1091996 h 6164238"/>
              <a:gd name="connsiteX4599" fmla="*/ 3462386 w 10718992"/>
              <a:gd name="connsiteY4599" fmla="*/ 1113172 h 6164238"/>
              <a:gd name="connsiteX4600" fmla="*/ 3473682 w 10718992"/>
              <a:gd name="connsiteY4600" fmla="*/ 1123524 h 6164238"/>
              <a:gd name="connsiteX4601" fmla="*/ 3472270 w 10718992"/>
              <a:gd name="connsiteY4601" fmla="*/ 1119289 h 6164238"/>
              <a:gd name="connsiteX4602" fmla="*/ 3593237 w 10718992"/>
              <a:gd name="connsiteY4602" fmla="*/ 1085879 h 6164238"/>
              <a:gd name="connsiteX4603" fmla="*/ 3592767 w 10718992"/>
              <a:gd name="connsiteY4603" fmla="*/ 1072232 h 6164238"/>
              <a:gd name="connsiteX4604" fmla="*/ 3371543 w 10718992"/>
              <a:gd name="connsiteY4604" fmla="*/ 1087291 h 6164238"/>
              <a:gd name="connsiteX4605" fmla="*/ 3369660 w 10718992"/>
              <a:gd name="connsiteY4605" fmla="*/ 1087291 h 6164238"/>
              <a:gd name="connsiteX4606" fmla="*/ 3477919 w 10718992"/>
              <a:gd name="connsiteY4606" fmla="*/ 1127289 h 6164238"/>
              <a:gd name="connsiteX4607" fmla="*/ 3487332 w 10718992"/>
              <a:gd name="connsiteY4607" fmla="*/ 1135759 h 6164238"/>
              <a:gd name="connsiteX4608" fmla="*/ 3537225 w 10718992"/>
              <a:gd name="connsiteY4608" fmla="*/ 1136230 h 6164238"/>
              <a:gd name="connsiteX4609" fmla="*/ 3544286 w 10718992"/>
              <a:gd name="connsiteY4609" fmla="*/ 1163052 h 6164238"/>
              <a:gd name="connsiteX4610" fmla="*/ 3548522 w 10718992"/>
              <a:gd name="connsiteY4610" fmla="*/ 1161640 h 6164238"/>
              <a:gd name="connsiteX4611" fmla="*/ 3595591 w 10718992"/>
              <a:gd name="connsiteY4611" fmla="*/ 1133877 h 6164238"/>
              <a:gd name="connsiteX4612" fmla="*/ 3593708 w 10718992"/>
              <a:gd name="connsiteY4612" fmla="*/ 1095761 h 6164238"/>
              <a:gd name="connsiteX4613" fmla="*/ 3477919 w 10718992"/>
              <a:gd name="connsiteY4613" fmla="*/ 1127289 h 6164238"/>
              <a:gd name="connsiteX4614" fmla="*/ 3420024 w 10718992"/>
              <a:gd name="connsiteY4614" fmla="*/ 1259989 h 6164238"/>
              <a:gd name="connsiteX4615" fmla="*/ 3428026 w 10718992"/>
              <a:gd name="connsiteY4615" fmla="*/ 1287752 h 6164238"/>
              <a:gd name="connsiteX4616" fmla="*/ 3441205 w 10718992"/>
              <a:gd name="connsiteY4616" fmla="*/ 1315516 h 6164238"/>
              <a:gd name="connsiteX4617" fmla="*/ 3445912 w 10718992"/>
              <a:gd name="connsiteY4617" fmla="*/ 1331985 h 6164238"/>
              <a:gd name="connsiteX4618" fmla="*/ 3571115 w 10718992"/>
              <a:gd name="connsiteY4618" fmla="*/ 1293399 h 6164238"/>
              <a:gd name="connsiteX4619" fmla="*/ 3601239 w 10718992"/>
              <a:gd name="connsiteY4619" fmla="*/ 1269400 h 6164238"/>
              <a:gd name="connsiteX4620" fmla="*/ 3600768 w 10718992"/>
              <a:gd name="connsiteY4620" fmla="*/ 1257636 h 6164238"/>
              <a:gd name="connsiteX4621" fmla="*/ 3424260 w 10718992"/>
              <a:gd name="connsiteY4621" fmla="*/ 1259989 h 6164238"/>
              <a:gd name="connsiteX4622" fmla="*/ 3424260 w 10718992"/>
              <a:gd name="connsiteY4622" fmla="*/ 1256695 h 6164238"/>
              <a:gd name="connsiteX4623" fmla="*/ 3420024 w 10718992"/>
              <a:gd name="connsiteY4623" fmla="*/ 1259989 h 6164238"/>
              <a:gd name="connsiteX4624" fmla="*/ 3451560 w 10718992"/>
              <a:gd name="connsiteY4624" fmla="*/ 1340456 h 6164238"/>
              <a:gd name="connsiteX4625" fmla="*/ 3464739 w 10718992"/>
              <a:gd name="connsiteY4625" fmla="*/ 1344691 h 6164238"/>
              <a:gd name="connsiteX4626" fmla="*/ 3485449 w 10718992"/>
              <a:gd name="connsiteY4626" fmla="*/ 1336221 h 6164238"/>
              <a:gd name="connsiteX4627" fmla="*/ 3522163 w 10718992"/>
              <a:gd name="connsiteY4627" fmla="*/ 1333868 h 6164238"/>
              <a:gd name="connsiteX4628" fmla="*/ 3551816 w 10718992"/>
              <a:gd name="connsiteY4628" fmla="*/ 1309869 h 6164238"/>
              <a:gd name="connsiteX4629" fmla="*/ 3451560 w 10718992"/>
              <a:gd name="connsiteY4629" fmla="*/ 1340456 h 6164238"/>
              <a:gd name="connsiteX4630" fmla="*/ 3538166 w 10718992"/>
              <a:gd name="connsiteY4630" fmla="*/ 1351749 h 6164238"/>
              <a:gd name="connsiteX4631" fmla="*/ 3566879 w 10718992"/>
              <a:gd name="connsiteY4631" fmla="*/ 1349396 h 6164238"/>
              <a:gd name="connsiteX4632" fmla="*/ 3605005 w 10718992"/>
              <a:gd name="connsiteY4632" fmla="*/ 1339514 h 6164238"/>
              <a:gd name="connsiteX4633" fmla="*/ 3603122 w 10718992"/>
              <a:gd name="connsiteY4633" fmla="*/ 1294340 h 6164238"/>
              <a:gd name="connsiteX4634" fmla="*/ 3572056 w 10718992"/>
              <a:gd name="connsiteY4634" fmla="*/ 1303281 h 6164238"/>
              <a:gd name="connsiteX4635" fmla="*/ 3530635 w 10718992"/>
              <a:gd name="connsiteY4635" fmla="*/ 1336691 h 6164238"/>
              <a:gd name="connsiteX4636" fmla="*/ 3538638 w 10718992"/>
              <a:gd name="connsiteY4636" fmla="*/ 1345632 h 6164238"/>
              <a:gd name="connsiteX4637" fmla="*/ 3538166 w 10718992"/>
              <a:gd name="connsiteY4637" fmla="*/ 1351749 h 6164238"/>
              <a:gd name="connsiteX4638" fmla="*/ 3619125 w 10718992"/>
              <a:gd name="connsiteY4638" fmla="*/ 1335750 h 6164238"/>
              <a:gd name="connsiteX4639" fmla="*/ 3626186 w 10718992"/>
              <a:gd name="connsiteY4639" fmla="*/ 1333868 h 6164238"/>
              <a:gd name="connsiteX4640" fmla="*/ 3682668 w 10718992"/>
              <a:gd name="connsiteY4640" fmla="*/ 1304222 h 6164238"/>
              <a:gd name="connsiteX4641" fmla="*/ 3692552 w 10718992"/>
              <a:gd name="connsiteY4641" fmla="*/ 1291517 h 6164238"/>
              <a:gd name="connsiteX4642" fmla="*/ 3701025 w 10718992"/>
              <a:gd name="connsiteY4642" fmla="*/ 1281635 h 6164238"/>
              <a:gd name="connsiteX4643" fmla="*/ 3707144 w 10718992"/>
              <a:gd name="connsiteY4643" fmla="*/ 1265165 h 6164238"/>
              <a:gd name="connsiteX4644" fmla="*/ 3616772 w 10718992"/>
              <a:gd name="connsiteY4644" fmla="*/ 1290576 h 6164238"/>
              <a:gd name="connsiteX4645" fmla="*/ 3619125 w 10718992"/>
              <a:gd name="connsiteY4645" fmla="*/ 1335750 h 6164238"/>
              <a:gd name="connsiteX4646" fmla="*/ 3747623 w 10718992"/>
              <a:gd name="connsiteY4646" fmla="*/ 1235049 h 6164238"/>
              <a:gd name="connsiteX4647" fmla="*/ 3757978 w 10718992"/>
              <a:gd name="connsiteY4647" fmla="*/ 1228461 h 6164238"/>
              <a:gd name="connsiteX4648" fmla="*/ 3762685 w 10718992"/>
              <a:gd name="connsiteY4648" fmla="*/ 1224696 h 6164238"/>
              <a:gd name="connsiteX4649" fmla="*/ 3806930 w 10718992"/>
              <a:gd name="connsiteY4649" fmla="*/ 1144229 h 6164238"/>
              <a:gd name="connsiteX4650" fmla="*/ 3765980 w 10718992"/>
              <a:gd name="connsiteY4650" fmla="*/ 1155523 h 6164238"/>
              <a:gd name="connsiteX4651" fmla="*/ 3720794 w 10718992"/>
              <a:gd name="connsiteY4651" fmla="*/ 1188933 h 6164238"/>
              <a:gd name="connsiteX4652" fmla="*/ 3730678 w 10718992"/>
              <a:gd name="connsiteY4652" fmla="*/ 1239284 h 6164238"/>
              <a:gd name="connsiteX4653" fmla="*/ 3747623 w 10718992"/>
              <a:gd name="connsiteY4653" fmla="*/ 1235049 h 6164238"/>
              <a:gd name="connsiteX4654" fmla="*/ 3790927 w 10718992"/>
              <a:gd name="connsiteY4654" fmla="*/ 1202109 h 6164238"/>
              <a:gd name="connsiteX4655" fmla="*/ 3796104 w 10718992"/>
              <a:gd name="connsiteY4655" fmla="*/ 1197874 h 6164238"/>
              <a:gd name="connsiteX4656" fmla="*/ 3836583 w 10718992"/>
              <a:gd name="connsiteY4656" fmla="*/ 1177639 h 6164238"/>
              <a:gd name="connsiteX4657" fmla="*/ 3881769 w 10718992"/>
              <a:gd name="connsiteY4657" fmla="*/ 1163052 h 6164238"/>
              <a:gd name="connsiteX4658" fmla="*/ 3923661 w 10718992"/>
              <a:gd name="connsiteY4658" fmla="*/ 1148464 h 6164238"/>
              <a:gd name="connsiteX4659" fmla="*/ 3972612 w 10718992"/>
              <a:gd name="connsiteY4659" fmla="*/ 1130583 h 6164238"/>
              <a:gd name="connsiteX4660" fmla="*/ 4001324 w 10718992"/>
              <a:gd name="connsiteY4660" fmla="*/ 1113172 h 6164238"/>
              <a:gd name="connsiteX4661" fmla="*/ 4077105 w 10718992"/>
              <a:gd name="connsiteY4661" fmla="*/ 1080232 h 6164238"/>
              <a:gd name="connsiteX4662" fmla="*/ 4083224 w 10718992"/>
              <a:gd name="connsiteY4662" fmla="*/ 1077879 h 6164238"/>
              <a:gd name="connsiteX4663" fmla="*/ 4076634 w 10718992"/>
              <a:gd name="connsiteY4663" fmla="*/ 1075526 h 6164238"/>
              <a:gd name="connsiteX4664" fmla="*/ 3825758 w 10718992"/>
              <a:gd name="connsiteY4664" fmla="*/ 1138112 h 6164238"/>
              <a:gd name="connsiteX4665" fmla="*/ 3790927 w 10718992"/>
              <a:gd name="connsiteY4665" fmla="*/ 1202109 h 6164238"/>
              <a:gd name="connsiteX4666" fmla="*/ 4103934 w 10718992"/>
              <a:gd name="connsiteY4666" fmla="*/ 1071291 h 6164238"/>
              <a:gd name="connsiteX4667" fmla="*/ 4114760 w 10718992"/>
              <a:gd name="connsiteY4667" fmla="*/ 1067527 h 6164238"/>
              <a:gd name="connsiteX4668" fmla="*/ 4101581 w 10718992"/>
              <a:gd name="connsiteY4668" fmla="*/ 1070350 h 6164238"/>
              <a:gd name="connsiteX4669" fmla="*/ 4103934 w 10718992"/>
              <a:gd name="connsiteY4669" fmla="*/ 1071291 h 6164238"/>
              <a:gd name="connsiteX4670" fmla="*/ 4122291 w 10718992"/>
              <a:gd name="connsiteY4670" fmla="*/ 1078820 h 6164238"/>
              <a:gd name="connsiteX4671" fmla="*/ 4224901 w 10718992"/>
              <a:gd name="connsiteY4671" fmla="*/ 1123054 h 6164238"/>
              <a:gd name="connsiteX4672" fmla="*/ 4172655 w 10718992"/>
              <a:gd name="connsiteY4672" fmla="*/ 1065174 h 6164238"/>
              <a:gd name="connsiteX4673" fmla="*/ 4151003 w 10718992"/>
              <a:gd name="connsiteY4673" fmla="*/ 1068938 h 6164238"/>
              <a:gd name="connsiteX4674" fmla="*/ 4122291 w 10718992"/>
              <a:gd name="connsiteY4674" fmla="*/ 1078820 h 6164238"/>
              <a:gd name="connsiteX4675" fmla="*/ 4380699 w 10718992"/>
              <a:gd name="connsiteY4675" fmla="*/ 1199756 h 6164238"/>
              <a:gd name="connsiteX4676" fmla="*/ 4569916 w 10718992"/>
              <a:gd name="connsiteY4676" fmla="*/ 1307516 h 6164238"/>
              <a:gd name="connsiteX4677" fmla="*/ 4873511 w 10718992"/>
              <a:gd name="connsiteY4677" fmla="*/ 1514095 h 6164238"/>
              <a:gd name="connsiteX4678" fmla="*/ 4897986 w 10718992"/>
              <a:gd name="connsiteY4678" fmla="*/ 1513624 h 6164238"/>
              <a:gd name="connsiteX4679" fmla="*/ 4807614 w 10718992"/>
              <a:gd name="connsiteY4679" fmla="*/ 1414335 h 6164238"/>
              <a:gd name="connsiteX4680" fmla="*/ 4434828 w 10718992"/>
              <a:gd name="connsiteY4680" fmla="*/ 1123524 h 6164238"/>
              <a:gd name="connsiteX4681" fmla="*/ 4427297 w 10718992"/>
              <a:gd name="connsiteY4681" fmla="*/ 1123054 h 6164238"/>
              <a:gd name="connsiteX4682" fmla="*/ 4419767 w 10718992"/>
              <a:gd name="connsiteY4682" fmla="*/ 1120701 h 6164238"/>
              <a:gd name="connsiteX4683" fmla="*/ 4380699 w 10718992"/>
              <a:gd name="connsiteY4683" fmla="*/ 1128230 h 6164238"/>
              <a:gd name="connsiteX4684" fmla="*/ 4380699 w 10718992"/>
              <a:gd name="connsiteY4684" fmla="*/ 1199756 h 6164238"/>
              <a:gd name="connsiteX4685" fmla="*/ 4889514 w 10718992"/>
              <a:gd name="connsiteY4685" fmla="*/ 1526330 h 6164238"/>
              <a:gd name="connsiteX4686" fmla="*/ 4932347 w 10718992"/>
              <a:gd name="connsiteY4686" fmla="*/ 1559269 h 6164238"/>
              <a:gd name="connsiteX4687" fmla="*/ 4935171 w 10718992"/>
              <a:gd name="connsiteY4687" fmla="*/ 1557858 h 6164238"/>
              <a:gd name="connsiteX4688" fmla="*/ 4908812 w 10718992"/>
              <a:gd name="connsiteY4688" fmla="*/ 1526330 h 6164238"/>
              <a:gd name="connsiteX4689" fmla="*/ 4907400 w 10718992"/>
              <a:gd name="connsiteY4689" fmla="*/ 1526330 h 6164238"/>
              <a:gd name="connsiteX4690" fmla="*/ 4889514 w 10718992"/>
              <a:gd name="connsiteY4690" fmla="*/ 1526330 h 6164238"/>
              <a:gd name="connsiteX4691" fmla="*/ 5074494 w 10718992"/>
              <a:gd name="connsiteY4691" fmla="*/ 1502801 h 6164238"/>
              <a:gd name="connsiteX4692" fmla="*/ 5026014 w 10718992"/>
              <a:gd name="connsiteY4692" fmla="*/ 1530565 h 6164238"/>
              <a:gd name="connsiteX4693" fmla="*/ 5003891 w 10718992"/>
              <a:gd name="connsiteY4693" fmla="*/ 1531506 h 6164238"/>
              <a:gd name="connsiteX4694" fmla="*/ 5042958 w 10718992"/>
              <a:gd name="connsiteY4694" fmla="*/ 1574798 h 6164238"/>
              <a:gd name="connsiteX4695" fmla="*/ 5178988 w 10718992"/>
              <a:gd name="connsiteY4695" fmla="*/ 1456215 h 6164238"/>
              <a:gd name="connsiteX4696" fmla="*/ 5172398 w 10718992"/>
              <a:gd name="connsiteY4696" fmla="*/ 1448686 h 6164238"/>
              <a:gd name="connsiteX4697" fmla="*/ 5179458 w 10718992"/>
              <a:gd name="connsiteY4697" fmla="*/ 1440216 h 6164238"/>
              <a:gd name="connsiteX4698" fmla="*/ 5133801 w 10718992"/>
              <a:gd name="connsiteY4698" fmla="*/ 1395982 h 6164238"/>
              <a:gd name="connsiteX4699" fmla="*/ 5118739 w 10718992"/>
              <a:gd name="connsiteY4699" fmla="*/ 1397865 h 6164238"/>
              <a:gd name="connsiteX4700" fmla="*/ 5079672 w 10718992"/>
              <a:gd name="connsiteY4700" fmla="*/ 1387983 h 6164238"/>
              <a:gd name="connsiteX4701" fmla="*/ 5046253 w 10718992"/>
              <a:gd name="connsiteY4701" fmla="*/ 1402570 h 6164238"/>
              <a:gd name="connsiteX4702" fmla="*/ 4973296 w 10718992"/>
              <a:gd name="connsiteY4702" fmla="*/ 1405864 h 6164238"/>
              <a:gd name="connsiteX4703" fmla="*/ 4958705 w 10718992"/>
              <a:gd name="connsiteY4703" fmla="*/ 1419511 h 6164238"/>
              <a:gd name="connsiteX4704" fmla="*/ 4968589 w 10718992"/>
              <a:gd name="connsiteY4704" fmla="*/ 1419511 h 6164238"/>
              <a:gd name="connsiteX4705" fmla="*/ 5063198 w 10718992"/>
              <a:gd name="connsiteY4705" fmla="*/ 1447745 h 6164238"/>
              <a:gd name="connsiteX4706" fmla="*/ 5065081 w 10718992"/>
              <a:gd name="connsiteY4706" fmla="*/ 1450568 h 6164238"/>
              <a:gd name="connsiteX4707" fmla="*/ 5074494 w 10718992"/>
              <a:gd name="connsiteY4707" fmla="*/ 1502801 h 6164238"/>
              <a:gd name="connsiteX4708" fmla="*/ 5579543 w 10718992"/>
              <a:gd name="connsiteY4708" fmla="*/ 1200227 h 6164238"/>
              <a:gd name="connsiteX4709" fmla="*/ 5578602 w 10718992"/>
              <a:gd name="connsiteY4709" fmla="*/ 1225167 h 6164238"/>
              <a:gd name="connsiteX4710" fmla="*/ 5523531 w 10718992"/>
              <a:gd name="connsiteY4710" fmla="*/ 1237872 h 6164238"/>
              <a:gd name="connsiteX4711" fmla="*/ 5493407 w 10718992"/>
              <a:gd name="connsiteY4711" fmla="*/ 1220932 h 6164238"/>
              <a:gd name="connsiteX4712" fmla="*/ 5479287 w 10718992"/>
              <a:gd name="connsiteY4712" fmla="*/ 1203050 h 6164238"/>
              <a:gd name="connsiteX4713" fmla="*/ 5452928 w 10718992"/>
              <a:gd name="connsiteY4713" fmla="*/ 1215285 h 6164238"/>
              <a:gd name="connsiteX4714" fmla="*/ 5451516 w 10718992"/>
              <a:gd name="connsiteY4714" fmla="*/ 1272694 h 6164238"/>
              <a:gd name="connsiteX4715" fmla="*/ 5431747 w 10718992"/>
              <a:gd name="connsiteY4715" fmla="*/ 1282105 h 6164238"/>
              <a:gd name="connsiteX4716" fmla="*/ 5488700 w 10718992"/>
              <a:gd name="connsiteY4716" fmla="*/ 1295752 h 6164238"/>
              <a:gd name="connsiteX4717" fmla="*/ 5580485 w 10718992"/>
              <a:gd name="connsiteY4717" fmla="*/ 1282576 h 6164238"/>
              <a:gd name="connsiteX4718" fmla="*/ 5526826 w 10718992"/>
              <a:gd name="connsiteY4718" fmla="*/ 1278811 h 6164238"/>
              <a:gd name="connsiteX4719" fmla="*/ 5527768 w 10718992"/>
              <a:gd name="connsiteY4719" fmla="*/ 1249166 h 6164238"/>
              <a:gd name="connsiteX4720" fmla="*/ 5601666 w 10718992"/>
              <a:gd name="connsiteY4720" fmla="*/ 1232696 h 6164238"/>
              <a:gd name="connsiteX4721" fmla="*/ 5661914 w 10718992"/>
              <a:gd name="connsiteY4721" fmla="*/ 1235990 h 6164238"/>
              <a:gd name="connsiteX4722" fmla="*/ 5698627 w 10718992"/>
              <a:gd name="connsiteY4722" fmla="*/ 1183757 h 6164238"/>
              <a:gd name="connsiteX4723" fmla="*/ 5566364 w 10718992"/>
              <a:gd name="connsiteY4723" fmla="*/ 1150347 h 6164238"/>
              <a:gd name="connsiteX4724" fmla="*/ 5506587 w 10718992"/>
              <a:gd name="connsiteY4724" fmla="*/ 1160699 h 6164238"/>
              <a:gd name="connsiteX4725" fmla="*/ 5579543 w 10718992"/>
              <a:gd name="connsiteY4725" fmla="*/ 1200227 h 6164238"/>
              <a:gd name="connsiteX4726" fmla="*/ 6025285 w 10718992"/>
              <a:gd name="connsiteY4726" fmla="*/ 1008235 h 6164238"/>
              <a:gd name="connsiteX4727" fmla="*/ 6037523 w 10718992"/>
              <a:gd name="connsiteY4727" fmla="*/ 1039763 h 6164238"/>
              <a:gd name="connsiteX4728" fmla="*/ 6139663 w 10718992"/>
              <a:gd name="connsiteY4728" fmla="*/ 1024705 h 6164238"/>
              <a:gd name="connsiteX4729" fmla="*/ 6108126 w 10718992"/>
              <a:gd name="connsiteY4729" fmla="*/ 1014353 h 6164238"/>
              <a:gd name="connsiteX4730" fmla="*/ 6088828 w 10718992"/>
              <a:gd name="connsiteY4730" fmla="*/ 1016705 h 6164238"/>
              <a:gd name="connsiteX4731" fmla="*/ 6070943 w 10718992"/>
              <a:gd name="connsiteY4731" fmla="*/ 1009647 h 6164238"/>
              <a:gd name="connsiteX4732" fmla="*/ 6025285 w 10718992"/>
              <a:gd name="connsiteY4732" fmla="*/ 1008235 h 6164238"/>
              <a:gd name="connsiteX4733" fmla="*/ 6621177 w 10718992"/>
              <a:gd name="connsiteY4733" fmla="*/ 1205873 h 6164238"/>
              <a:gd name="connsiteX4734" fmla="*/ 6729907 w 10718992"/>
              <a:gd name="connsiteY4734" fmla="*/ 1262342 h 6164238"/>
              <a:gd name="connsiteX4735" fmla="*/ 6737438 w 10718992"/>
              <a:gd name="connsiteY4735" fmla="*/ 1226108 h 6164238"/>
              <a:gd name="connsiteX4736" fmla="*/ 6734614 w 10718992"/>
              <a:gd name="connsiteY4736" fmla="*/ 1219520 h 6164238"/>
              <a:gd name="connsiteX4737" fmla="*/ 6719551 w 10718992"/>
              <a:gd name="connsiteY4737" fmla="*/ 1211520 h 6164238"/>
              <a:gd name="connsiteX4738" fmla="*/ 6621177 w 10718992"/>
              <a:gd name="connsiteY4738" fmla="*/ 1205873 h 6164238"/>
              <a:gd name="connsiteX4739" fmla="*/ 7000081 w 10718992"/>
              <a:gd name="connsiteY4739" fmla="*/ 1240225 h 6164238"/>
              <a:gd name="connsiteX4740" fmla="*/ 7149290 w 10718992"/>
              <a:gd name="connsiteY4740" fmla="*/ 1273165 h 6164238"/>
              <a:gd name="connsiteX4741" fmla="*/ 7110223 w 10718992"/>
              <a:gd name="connsiteY4741" fmla="*/ 1250107 h 6164238"/>
              <a:gd name="connsiteX4742" fmla="*/ 6999611 w 10718992"/>
              <a:gd name="connsiteY4742" fmla="*/ 1236931 h 6164238"/>
              <a:gd name="connsiteX4743" fmla="*/ 7000081 w 10718992"/>
              <a:gd name="connsiteY4743" fmla="*/ 1240225 h 6164238"/>
              <a:gd name="connsiteX4744" fmla="*/ 6989727 w 10718992"/>
              <a:gd name="connsiteY4744" fmla="*/ 1235990 h 6164238"/>
              <a:gd name="connsiteX4745" fmla="*/ 6967604 w 10718992"/>
              <a:gd name="connsiteY4745" fmla="*/ 1233637 h 6164238"/>
              <a:gd name="connsiteX4746" fmla="*/ 6990197 w 10718992"/>
              <a:gd name="connsiteY4746" fmla="*/ 1238342 h 6164238"/>
              <a:gd name="connsiteX4747" fmla="*/ 6989727 w 10718992"/>
              <a:gd name="connsiteY4747" fmla="*/ 1235990 h 6164238"/>
              <a:gd name="connsiteX4748" fmla="*/ 6998199 w 10718992"/>
              <a:gd name="connsiteY4748" fmla="*/ 1227519 h 6164238"/>
              <a:gd name="connsiteX4749" fmla="*/ 7089512 w 10718992"/>
              <a:gd name="connsiteY4749" fmla="*/ 1238342 h 6164238"/>
              <a:gd name="connsiteX4750" fmla="*/ 6992551 w 10718992"/>
              <a:gd name="connsiteY4750" fmla="*/ 1182816 h 6164238"/>
              <a:gd name="connsiteX4751" fmla="*/ 6998199 w 10718992"/>
              <a:gd name="connsiteY4751" fmla="*/ 1227519 h 6164238"/>
              <a:gd name="connsiteX4752" fmla="*/ 7213774 w 10718992"/>
              <a:gd name="connsiteY4752" fmla="*/ 1298105 h 6164238"/>
              <a:gd name="connsiteX4753" fmla="*/ 7211891 w 10718992"/>
              <a:gd name="connsiteY4753" fmla="*/ 1299516 h 6164238"/>
              <a:gd name="connsiteX4754" fmla="*/ 7254724 w 10718992"/>
              <a:gd name="connsiteY4754" fmla="*/ 1325868 h 6164238"/>
              <a:gd name="connsiteX4755" fmla="*/ 7259431 w 10718992"/>
              <a:gd name="connsiteY4755" fmla="*/ 1309398 h 6164238"/>
              <a:gd name="connsiteX4756" fmla="*/ 7213774 w 10718992"/>
              <a:gd name="connsiteY4756" fmla="*/ 1298105 h 6164238"/>
              <a:gd name="connsiteX4757" fmla="*/ 7283436 w 10718992"/>
              <a:gd name="connsiteY4757" fmla="*/ 1275047 h 6164238"/>
              <a:gd name="connsiteX4758" fmla="*/ 7298498 w 10718992"/>
              <a:gd name="connsiteY4758" fmla="*/ 1280693 h 6164238"/>
              <a:gd name="connsiteX4759" fmla="*/ 7317326 w 10718992"/>
              <a:gd name="connsiteY4759" fmla="*/ 1279753 h 6164238"/>
              <a:gd name="connsiteX4760" fmla="*/ 7283907 w 10718992"/>
              <a:gd name="connsiteY4760" fmla="*/ 1274576 h 6164238"/>
              <a:gd name="connsiteX4761" fmla="*/ 7283436 w 10718992"/>
              <a:gd name="connsiteY4761" fmla="*/ 1275047 h 6164238"/>
              <a:gd name="connsiteX4762" fmla="*/ 7278729 w 10718992"/>
              <a:gd name="connsiteY4762" fmla="*/ 1291517 h 6164238"/>
              <a:gd name="connsiteX4763" fmla="*/ 7275434 w 10718992"/>
              <a:gd name="connsiteY4763" fmla="*/ 1303751 h 6164238"/>
              <a:gd name="connsiteX4764" fmla="*/ 7324857 w 10718992"/>
              <a:gd name="connsiteY4764" fmla="*/ 1316457 h 6164238"/>
              <a:gd name="connsiteX4765" fmla="*/ 7334270 w 10718992"/>
              <a:gd name="connsiteY4765" fmla="*/ 1304693 h 6164238"/>
              <a:gd name="connsiteX4766" fmla="*/ 7297086 w 10718992"/>
              <a:gd name="connsiteY4766" fmla="*/ 1290105 h 6164238"/>
              <a:gd name="connsiteX4767" fmla="*/ 7278729 w 10718992"/>
              <a:gd name="connsiteY4767" fmla="*/ 1291517 h 6164238"/>
              <a:gd name="connsiteX4768" fmla="*/ 7319679 w 10718992"/>
              <a:gd name="connsiteY4768" fmla="*/ 1289164 h 6164238"/>
              <a:gd name="connsiteX4769" fmla="*/ 7340860 w 10718992"/>
              <a:gd name="connsiteY4769" fmla="*/ 1297634 h 6164238"/>
              <a:gd name="connsiteX4770" fmla="*/ 7346509 w 10718992"/>
              <a:gd name="connsiteY4770" fmla="*/ 1290576 h 6164238"/>
              <a:gd name="connsiteX4771" fmla="*/ 7340390 w 10718992"/>
              <a:gd name="connsiteY4771" fmla="*/ 1287752 h 6164238"/>
              <a:gd name="connsiteX4772" fmla="*/ 7319679 w 10718992"/>
              <a:gd name="connsiteY4772" fmla="*/ 1289164 h 6164238"/>
              <a:gd name="connsiteX4773" fmla="*/ 8993919 w 10718992"/>
              <a:gd name="connsiteY4773" fmla="*/ 2021366 h 6164238"/>
              <a:gd name="connsiteX4774" fmla="*/ 8963794 w 10718992"/>
              <a:gd name="connsiteY4774" fmla="*/ 2075952 h 6164238"/>
              <a:gd name="connsiteX4775" fmla="*/ 8998626 w 10718992"/>
              <a:gd name="connsiteY4775" fmla="*/ 2098539 h 6164238"/>
              <a:gd name="connsiteX4776" fmla="*/ 9068758 w 10718992"/>
              <a:gd name="connsiteY4776" fmla="*/ 2086775 h 6164238"/>
              <a:gd name="connsiteX4777" fmla="*/ 9068758 w 10718992"/>
              <a:gd name="connsiteY4777" fmla="*/ 2079717 h 6164238"/>
              <a:gd name="connsiteX4778" fmla="*/ 9069699 w 10718992"/>
              <a:gd name="connsiteY4778" fmla="*/ 2078775 h 6164238"/>
              <a:gd name="connsiteX4779" fmla="*/ 9024984 w 10718992"/>
              <a:gd name="connsiteY4779" fmla="*/ 2034542 h 6164238"/>
              <a:gd name="connsiteX4780" fmla="*/ 8993919 w 10718992"/>
              <a:gd name="connsiteY4780" fmla="*/ 2021366 h 6164238"/>
              <a:gd name="connsiteX4781" fmla="*/ 9007098 w 10718992"/>
              <a:gd name="connsiteY4781" fmla="*/ 2016661 h 6164238"/>
              <a:gd name="connsiteX4782" fmla="*/ 9000038 w 10718992"/>
              <a:gd name="connsiteY4782" fmla="*/ 2010072 h 6164238"/>
              <a:gd name="connsiteX4783" fmla="*/ 8998154 w 10718992"/>
              <a:gd name="connsiteY4783" fmla="*/ 2013366 h 6164238"/>
              <a:gd name="connsiteX4784" fmla="*/ 9007098 w 10718992"/>
              <a:gd name="connsiteY4784" fmla="*/ 2016661 h 6164238"/>
              <a:gd name="connsiteX4785" fmla="*/ 9609580 w 10718992"/>
              <a:gd name="connsiteY4785" fmla="*/ 2459935 h 6164238"/>
              <a:gd name="connsiteX4786" fmla="*/ 9642057 w 10718992"/>
              <a:gd name="connsiteY4786" fmla="*/ 2490522 h 6164238"/>
              <a:gd name="connsiteX4787" fmla="*/ 9642057 w 10718992"/>
              <a:gd name="connsiteY4787" fmla="*/ 2467464 h 6164238"/>
              <a:gd name="connsiteX4788" fmla="*/ 9625112 w 10718992"/>
              <a:gd name="connsiteY4788" fmla="*/ 2456170 h 6164238"/>
              <a:gd name="connsiteX4789" fmla="*/ 9622758 w 10718992"/>
              <a:gd name="connsiteY4789" fmla="*/ 2454288 h 6164238"/>
              <a:gd name="connsiteX4790" fmla="*/ 9609580 w 10718992"/>
              <a:gd name="connsiteY4790" fmla="*/ 2459935 h 6164238"/>
              <a:gd name="connsiteX4791" fmla="*/ 9600166 w 10718992"/>
              <a:gd name="connsiteY4791" fmla="*/ 2464170 h 6164238"/>
              <a:gd name="connsiteX4792" fmla="*/ 9570041 w 10718992"/>
              <a:gd name="connsiteY4792" fmla="*/ 2476875 h 6164238"/>
              <a:gd name="connsiteX4793" fmla="*/ 9642528 w 10718992"/>
              <a:gd name="connsiteY4793" fmla="*/ 2526285 h 6164238"/>
              <a:gd name="connsiteX4794" fmla="*/ 9642528 w 10718992"/>
              <a:gd name="connsiteY4794" fmla="*/ 2504168 h 6164238"/>
              <a:gd name="connsiteX4795" fmla="*/ 9600166 w 10718992"/>
              <a:gd name="connsiteY4795" fmla="*/ 2464170 h 6164238"/>
              <a:gd name="connsiteX4796" fmla="*/ 9592634 w 10718992"/>
              <a:gd name="connsiteY4796" fmla="*/ 2457111 h 6164238"/>
              <a:gd name="connsiteX4797" fmla="*/ 9556392 w 10718992"/>
              <a:gd name="connsiteY4797" fmla="*/ 2424172 h 6164238"/>
              <a:gd name="connsiteX4798" fmla="*/ 9538034 w 10718992"/>
              <a:gd name="connsiteY4798" fmla="*/ 2456170 h 6164238"/>
              <a:gd name="connsiteX4799" fmla="*/ 9560157 w 10718992"/>
              <a:gd name="connsiteY4799" fmla="*/ 2471228 h 6164238"/>
              <a:gd name="connsiteX4800" fmla="*/ 9592634 w 10718992"/>
              <a:gd name="connsiteY4800" fmla="*/ 2457111 h 6164238"/>
              <a:gd name="connsiteX4801" fmla="*/ 9533798 w 10718992"/>
              <a:gd name="connsiteY4801" fmla="*/ 2463699 h 6164238"/>
              <a:gd name="connsiteX4802" fmla="*/ 9519678 w 10718992"/>
              <a:gd name="connsiteY4802" fmla="*/ 2488169 h 6164238"/>
              <a:gd name="connsiteX4803" fmla="*/ 9550272 w 10718992"/>
              <a:gd name="connsiteY4803" fmla="*/ 2474993 h 6164238"/>
              <a:gd name="connsiteX4804" fmla="*/ 9533798 w 10718992"/>
              <a:gd name="connsiteY4804" fmla="*/ 2463699 h 6164238"/>
              <a:gd name="connsiteX4805" fmla="*/ 9150187 w 10718992"/>
              <a:gd name="connsiteY4805" fmla="*/ 2845329 h 6164238"/>
              <a:gd name="connsiteX4806" fmla="*/ 9156306 w 10718992"/>
              <a:gd name="connsiteY4806" fmla="*/ 2842976 h 6164238"/>
              <a:gd name="connsiteX4807" fmla="*/ 9135125 w 10718992"/>
              <a:gd name="connsiteY4807" fmla="*/ 2798743 h 6164238"/>
              <a:gd name="connsiteX4808" fmla="*/ 8984034 w 10718992"/>
              <a:gd name="connsiteY4808" fmla="*/ 2777568 h 6164238"/>
              <a:gd name="connsiteX4809" fmla="*/ 9150187 w 10718992"/>
              <a:gd name="connsiteY4809" fmla="*/ 2845329 h 6164238"/>
              <a:gd name="connsiteX4810" fmla="*/ 9110650 w 10718992"/>
              <a:gd name="connsiteY4810" fmla="*/ 3205784 h 6164238"/>
              <a:gd name="connsiteX4811" fmla="*/ 9118651 w 10718992"/>
              <a:gd name="connsiteY4811" fmla="*/ 3168138 h 6164238"/>
              <a:gd name="connsiteX4812" fmla="*/ 9066875 w 10718992"/>
              <a:gd name="connsiteY4812" fmla="*/ 3163433 h 6164238"/>
              <a:gd name="connsiteX4813" fmla="*/ 9066404 w 10718992"/>
              <a:gd name="connsiteY4813" fmla="*/ 3169079 h 6164238"/>
              <a:gd name="connsiteX4814" fmla="*/ 9090410 w 10718992"/>
              <a:gd name="connsiteY4814" fmla="*/ 3197784 h 6164238"/>
              <a:gd name="connsiteX4815" fmla="*/ 9107354 w 10718992"/>
              <a:gd name="connsiteY4815" fmla="*/ 3204842 h 6164238"/>
              <a:gd name="connsiteX4816" fmla="*/ 9108296 w 10718992"/>
              <a:gd name="connsiteY4816" fmla="*/ 3205784 h 6164238"/>
              <a:gd name="connsiteX4817" fmla="*/ 9110650 w 10718992"/>
              <a:gd name="connsiteY4817" fmla="*/ 3205784 h 6164238"/>
              <a:gd name="connsiteX4818" fmla="*/ 8783050 w 10718992"/>
              <a:gd name="connsiteY4818" fmla="*/ 3111670 h 6164238"/>
              <a:gd name="connsiteX4819" fmla="*/ 8801406 w 10718992"/>
              <a:gd name="connsiteY4819" fmla="*/ 3138493 h 6164238"/>
              <a:gd name="connsiteX4820" fmla="*/ 8827765 w 10718992"/>
              <a:gd name="connsiteY4820" fmla="*/ 3139434 h 6164238"/>
              <a:gd name="connsiteX4821" fmla="*/ 8827765 w 10718992"/>
              <a:gd name="connsiteY4821" fmla="*/ 3138493 h 6164238"/>
              <a:gd name="connsiteX4822" fmla="*/ 8783050 w 10718992"/>
              <a:gd name="connsiteY4822" fmla="*/ 3111670 h 6164238"/>
              <a:gd name="connsiteX4823" fmla="*/ 8889426 w 10718992"/>
              <a:gd name="connsiteY4823" fmla="*/ 3169079 h 6164238"/>
              <a:gd name="connsiteX4824" fmla="*/ 8892721 w 10718992"/>
              <a:gd name="connsiteY4824" fmla="*/ 3151668 h 6164238"/>
              <a:gd name="connsiteX4825" fmla="*/ 8861185 w 10718992"/>
              <a:gd name="connsiteY4825" fmla="*/ 3150257 h 6164238"/>
              <a:gd name="connsiteX4826" fmla="*/ 8861185 w 10718992"/>
              <a:gd name="connsiteY4826" fmla="*/ 3151668 h 6164238"/>
              <a:gd name="connsiteX4827" fmla="*/ 8889426 w 10718992"/>
              <a:gd name="connsiteY4827" fmla="*/ 3169079 h 6164238"/>
              <a:gd name="connsiteX4828" fmla="*/ 8894133 w 10718992"/>
              <a:gd name="connsiteY4828" fmla="*/ 3142257 h 6164238"/>
              <a:gd name="connsiteX4829" fmla="*/ 8910136 w 10718992"/>
              <a:gd name="connsiteY4829" fmla="*/ 3049555 h 6164238"/>
              <a:gd name="connsiteX4830" fmla="*/ 8691266 w 10718992"/>
              <a:gd name="connsiteY4830" fmla="*/ 2973323 h 6164238"/>
              <a:gd name="connsiteX4831" fmla="*/ 8690325 w 10718992"/>
              <a:gd name="connsiteY4831" fmla="*/ 2974735 h 6164238"/>
              <a:gd name="connsiteX4832" fmla="*/ 8688912 w 10718992"/>
              <a:gd name="connsiteY4832" fmla="*/ 2976147 h 6164238"/>
              <a:gd name="connsiteX4833" fmla="*/ 8774577 w 10718992"/>
              <a:gd name="connsiteY4833" fmla="*/ 3098024 h 6164238"/>
              <a:gd name="connsiteX4834" fmla="*/ 8829648 w 10718992"/>
              <a:gd name="connsiteY4834" fmla="*/ 3131434 h 6164238"/>
              <a:gd name="connsiteX4835" fmla="*/ 8850829 w 10718992"/>
              <a:gd name="connsiteY4835" fmla="*/ 3135669 h 6164238"/>
              <a:gd name="connsiteX4836" fmla="*/ 8855536 w 10718992"/>
              <a:gd name="connsiteY4836" fmla="*/ 3139904 h 6164238"/>
              <a:gd name="connsiteX4837" fmla="*/ 8894133 w 10718992"/>
              <a:gd name="connsiteY4837" fmla="*/ 3142257 h 6164238"/>
              <a:gd name="connsiteX4838" fmla="*/ 8403675 w 10718992"/>
              <a:gd name="connsiteY4838" fmla="*/ 2768156 h 6164238"/>
              <a:gd name="connsiteX4839" fmla="*/ 8470042 w 10718992"/>
              <a:gd name="connsiteY4839" fmla="*/ 2828859 h 6164238"/>
              <a:gd name="connsiteX4840" fmla="*/ 8555237 w 10718992"/>
              <a:gd name="connsiteY4840" fmla="*/ 2813801 h 6164238"/>
              <a:gd name="connsiteX4841" fmla="*/ 8555237 w 10718992"/>
              <a:gd name="connsiteY4841" fmla="*/ 2813331 h 6164238"/>
              <a:gd name="connsiteX4842" fmla="*/ 8500166 w 10718992"/>
              <a:gd name="connsiteY4842" fmla="*/ 2743687 h 6164238"/>
              <a:gd name="connsiteX4843" fmla="*/ 8433328 w 10718992"/>
              <a:gd name="connsiteY4843" fmla="*/ 2711688 h 6164238"/>
              <a:gd name="connsiteX4844" fmla="*/ 8434740 w 10718992"/>
              <a:gd name="connsiteY4844" fmla="*/ 2732864 h 6164238"/>
              <a:gd name="connsiteX4845" fmla="*/ 8436153 w 10718992"/>
              <a:gd name="connsiteY4845" fmla="*/ 2733334 h 6164238"/>
              <a:gd name="connsiteX4846" fmla="*/ 8459687 w 10718992"/>
              <a:gd name="connsiteY4846" fmla="*/ 2763451 h 6164238"/>
              <a:gd name="connsiteX4847" fmla="*/ 8421561 w 10718992"/>
              <a:gd name="connsiteY4847" fmla="*/ 2760627 h 6164238"/>
              <a:gd name="connsiteX4848" fmla="*/ 8402733 w 10718992"/>
              <a:gd name="connsiteY4848" fmla="*/ 2745569 h 6164238"/>
              <a:gd name="connsiteX4849" fmla="*/ 8396614 w 10718992"/>
              <a:gd name="connsiteY4849" fmla="*/ 2754980 h 6164238"/>
              <a:gd name="connsiteX4850" fmla="*/ 8403675 w 10718992"/>
              <a:gd name="connsiteY4850" fmla="*/ 2768156 h 6164238"/>
              <a:gd name="connsiteX4851" fmla="*/ 8129264 w 10718992"/>
              <a:gd name="connsiteY4851" fmla="*/ 2586988 h 6164238"/>
              <a:gd name="connsiteX4852" fmla="*/ 8125968 w 10718992"/>
              <a:gd name="connsiteY4852" fmla="*/ 2576635 h 6164238"/>
              <a:gd name="connsiteX4853" fmla="*/ 7842144 w 10718992"/>
              <a:gd name="connsiteY4853" fmla="*/ 2470287 h 6164238"/>
              <a:gd name="connsiteX4854" fmla="*/ 7963111 w 10718992"/>
              <a:gd name="connsiteY4854" fmla="*/ 2572871 h 6164238"/>
              <a:gd name="connsiteX4855" fmla="*/ 7973937 w 10718992"/>
              <a:gd name="connsiteY4855" fmla="*/ 2576165 h 6164238"/>
              <a:gd name="connsiteX4856" fmla="*/ 7981938 w 10718992"/>
              <a:gd name="connsiteY4856" fmla="*/ 2581812 h 6164238"/>
              <a:gd name="connsiteX4857" fmla="*/ 8118438 w 10718992"/>
              <a:gd name="connsiteY4857" fmla="*/ 2594517 h 6164238"/>
              <a:gd name="connsiteX4858" fmla="*/ 8118908 w 10718992"/>
              <a:gd name="connsiteY4858" fmla="*/ 2590752 h 6164238"/>
              <a:gd name="connsiteX4859" fmla="*/ 8129264 w 10718992"/>
              <a:gd name="connsiteY4859" fmla="*/ 2586988 h 6164238"/>
              <a:gd name="connsiteX4860" fmla="*/ 7528665 w 10718992"/>
              <a:gd name="connsiteY4860" fmla="*/ 2343234 h 6164238"/>
              <a:gd name="connsiteX4861" fmla="*/ 7561143 w 10718992"/>
              <a:gd name="connsiteY4861" fmla="*/ 2329117 h 6164238"/>
              <a:gd name="connsiteX4862" fmla="*/ 7527724 w 10718992"/>
              <a:gd name="connsiteY4862" fmla="*/ 2316882 h 6164238"/>
              <a:gd name="connsiteX4863" fmla="*/ 7522075 w 10718992"/>
              <a:gd name="connsiteY4863" fmla="*/ 2338529 h 6164238"/>
              <a:gd name="connsiteX4864" fmla="*/ 7523958 w 10718992"/>
              <a:gd name="connsiteY4864" fmla="*/ 2339940 h 6164238"/>
              <a:gd name="connsiteX4865" fmla="*/ 7528665 w 10718992"/>
              <a:gd name="connsiteY4865" fmla="*/ 2343234 h 6164238"/>
              <a:gd name="connsiteX4866" fmla="*/ 7574322 w 10718992"/>
              <a:gd name="connsiteY4866" fmla="*/ 2323941 h 6164238"/>
              <a:gd name="connsiteX4867" fmla="*/ 7612918 w 10718992"/>
              <a:gd name="connsiteY4867" fmla="*/ 2307942 h 6164238"/>
              <a:gd name="connsiteX4868" fmla="*/ 7610094 w 10718992"/>
              <a:gd name="connsiteY4868" fmla="*/ 2299471 h 6164238"/>
              <a:gd name="connsiteX4869" fmla="*/ 7545610 w 10718992"/>
              <a:gd name="connsiteY4869" fmla="*/ 2251944 h 6164238"/>
              <a:gd name="connsiteX4870" fmla="*/ 7531018 w 10718992"/>
              <a:gd name="connsiteY4870" fmla="*/ 2307471 h 6164238"/>
              <a:gd name="connsiteX4871" fmla="*/ 7574322 w 10718992"/>
              <a:gd name="connsiteY4871" fmla="*/ 2323941 h 6164238"/>
              <a:gd name="connsiteX4872" fmla="*/ 7205302 w 10718992"/>
              <a:gd name="connsiteY4872" fmla="*/ 2066070 h 6164238"/>
              <a:gd name="connsiteX4873" fmla="*/ 7207184 w 10718992"/>
              <a:gd name="connsiteY4873" fmla="*/ 2064188 h 6164238"/>
              <a:gd name="connsiteX4874" fmla="*/ 7121519 w 10718992"/>
              <a:gd name="connsiteY4874" fmla="*/ 1986074 h 6164238"/>
              <a:gd name="connsiteX4875" fmla="*/ 7096573 w 10718992"/>
              <a:gd name="connsiteY4875" fmla="*/ 1990779 h 6164238"/>
              <a:gd name="connsiteX4876" fmla="*/ 7111164 w 10718992"/>
              <a:gd name="connsiteY4876" fmla="*/ 2059953 h 6164238"/>
              <a:gd name="connsiteX4877" fmla="*/ 7205302 w 10718992"/>
              <a:gd name="connsiteY4877" fmla="*/ 2066070 h 6164238"/>
              <a:gd name="connsiteX4878" fmla="*/ 7120578 w 10718992"/>
              <a:gd name="connsiteY4878" fmla="*/ 2156890 h 6164238"/>
              <a:gd name="connsiteX4879" fmla="*/ 7103162 w 10718992"/>
              <a:gd name="connsiteY4879" fmla="*/ 2068893 h 6164238"/>
              <a:gd name="connsiteX4880" fmla="*/ 6967133 w 10718992"/>
              <a:gd name="connsiteY4880" fmla="*/ 2062776 h 6164238"/>
              <a:gd name="connsiteX4881" fmla="*/ 6995846 w 10718992"/>
              <a:gd name="connsiteY4881" fmla="*/ 2091481 h 6164238"/>
              <a:gd name="connsiteX4882" fmla="*/ 6992080 w 10718992"/>
              <a:gd name="connsiteY4882" fmla="*/ 2103715 h 6164238"/>
              <a:gd name="connsiteX4883" fmla="*/ 7026440 w 10718992"/>
              <a:gd name="connsiteY4883" fmla="*/ 2129126 h 6164238"/>
              <a:gd name="connsiteX4884" fmla="*/ 7045268 w 10718992"/>
              <a:gd name="connsiteY4884" fmla="*/ 2148419 h 6164238"/>
              <a:gd name="connsiteX4885" fmla="*/ 7120578 w 10718992"/>
              <a:gd name="connsiteY4885" fmla="*/ 2156890 h 6164238"/>
              <a:gd name="connsiteX4886" fmla="*/ 6988314 w 10718992"/>
              <a:gd name="connsiteY4886" fmla="*/ 1667970 h 6164238"/>
              <a:gd name="connsiteX4887" fmla="*/ 6907827 w 10718992"/>
              <a:gd name="connsiteY4887" fmla="*/ 1669382 h 6164238"/>
              <a:gd name="connsiteX4888" fmla="*/ 6851344 w 10718992"/>
              <a:gd name="connsiteY4888" fmla="*/ 1682558 h 6164238"/>
              <a:gd name="connsiteX4889" fmla="*/ 6866877 w 10718992"/>
              <a:gd name="connsiteY4889" fmla="*/ 1697145 h 6164238"/>
              <a:gd name="connsiteX4890" fmla="*/ 6874408 w 10718992"/>
              <a:gd name="connsiteY4890" fmla="*/ 1712674 h 6164238"/>
              <a:gd name="connsiteX4891" fmla="*/ 6897001 w 10718992"/>
              <a:gd name="connsiteY4891" fmla="*/ 1738085 h 6164238"/>
              <a:gd name="connsiteX4892" fmla="*/ 6933244 w 10718992"/>
              <a:gd name="connsiteY4892" fmla="*/ 1754084 h 6164238"/>
              <a:gd name="connsiteX4893" fmla="*/ 7003847 w 10718992"/>
              <a:gd name="connsiteY4893" fmla="*/ 1675499 h 6164238"/>
              <a:gd name="connsiteX4894" fmla="*/ 7000553 w 10718992"/>
              <a:gd name="connsiteY4894" fmla="*/ 1673617 h 6164238"/>
              <a:gd name="connsiteX4895" fmla="*/ 6988314 w 10718992"/>
              <a:gd name="connsiteY4895" fmla="*/ 1667970 h 6164238"/>
              <a:gd name="connsiteX4896" fmla="*/ 6303933 w 10718992"/>
              <a:gd name="connsiteY4896" fmla="*/ 1807729 h 6164238"/>
              <a:gd name="connsiteX4897" fmla="*/ 6325114 w 10718992"/>
              <a:gd name="connsiteY4897" fmla="*/ 1779024 h 6164238"/>
              <a:gd name="connsiteX4898" fmla="*/ 6325585 w 10718992"/>
              <a:gd name="connsiteY4898" fmla="*/ 1776201 h 6164238"/>
              <a:gd name="connsiteX4899" fmla="*/ 6287930 w 10718992"/>
              <a:gd name="connsiteY4899" fmla="*/ 1767260 h 6164238"/>
              <a:gd name="connsiteX4900" fmla="*/ 6267690 w 10718992"/>
              <a:gd name="connsiteY4900" fmla="*/ 1751731 h 6164238"/>
              <a:gd name="connsiteX4901" fmla="*/ 6256865 w 10718992"/>
              <a:gd name="connsiteY4901" fmla="*/ 1755496 h 6164238"/>
              <a:gd name="connsiteX4902" fmla="*/ 6286518 w 10718992"/>
              <a:gd name="connsiteY4902" fmla="*/ 1877373 h 6164238"/>
              <a:gd name="connsiteX4903" fmla="*/ 6320878 w 10718992"/>
              <a:gd name="connsiteY4903" fmla="*/ 1885843 h 6164238"/>
              <a:gd name="connsiteX4904" fmla="*/ 6360887 w 10718992"/>
              <a:gd name="connsiteY4904" fmla="*/ 1892901 h 6164238"/>
              <a:gd name="connsiteX4905" fmla="*/ 6411250 w 10718992"/>
              <a:gd name="connsiteY4905" fmla="*/ 1859021 h 6164238"/>
              <a:gd name="connsiteX4906" fmla="*/ 6416428 w 10718992"/>
              <a:gd name="connsiteY4906" fmla="*/ 1833610 h 6164238"/>
              <a:gd name="connsiteX4907" fmla="*/ 6435726 w 10718992"/>
              <a:gd name="connsiteY4907" fmla="*/ 1803964 h 6164238"/>
              <a:gd name="connsiteX4908" fmla="*/ 6435255 w 10718992"/>
              <a:gd name="connsiteY4908" fmla="*/ 1786553 h 6164238"/>
              <a:gd name="connsiteX4909" fmla="*/ 6378302 w 10718992"/>
              <a:gd name="connsiteY4909" fmla="*/ 1782789 h 6164238"/>
              <a:gd name="connsiteX4910" fmla="*/ 6387716 w 10718992"/>
              <a:gd name="connsiteY4910" fmla="*/ 1796435 h 6164238"/>
              <a:gd name="connsiteX4911" fmla="*/ 6391952 w 10718992"/>
              <a:gd name="connsiteY4911" fmla="*/ 1799729 h 6164238"/>
              <a:gd name="connsiteX4912" fmla="*/ 6389599 w 10718992"/>
              <a:gd name="connsiteY4912" fmla="*/ 1803023 h 6164238"/>
              <a:gd name="connsiteX4913" fmla="*/ 6353356 w 10718992"/>
              <a:gd name="connsiteY4913" fmla="*/ 1819493 h 6164238"/>
              <a:gd name="connsiteX4914" fmla="*/ 6313347 w 10718992"/>
              <a:gd name="connsiteY4914" fmla="*/ 1811493 h 6164238"/>
              <a:gd name="connsiteX4915" fmla="*/ 6303933 w 10718992"/>
              <a:gd name="connsiteY4915" fmla="*/ 1807729 h 6164238"/>
              <a:gd name="connsiteX4916" fmla="*/ 6243214 w 10718992"/>
              <a:gd name="connsiteY4916" fmla="*/ 1760201 h 6164238"/>
              <a:gd name="connsiteX4917" fmla="*/ 6238508 w 10718992"/>
              <a:gd name="connsiteY4917" fmla="*/ 1762084 h 6164238"/>
              <a:gd name="connsiteX4918" fmla="*/ 6169787 w 10718992"/>
              <a:gd name="connsiteY4918" fmla="*/ 1744202 h 6164238"/>
              <a:gd name="connsiteX4919" fmla="*/ 6141546 w 10718992"/>
              <a:gd name="connsiteY4919" fmla="*/ 1754555 h 6164238"/>
              <a:gd name="connsiteX4920" fmla="*/ 6131190 w 10718992"/>
              <a:gd name="connsiteY4920" fmla="*/ 1747026 h 6164238"/>
              <a:gd name="connsiteX4921" fmla="*/ 6117070 w 10718992"/>
              <a:gd name="connsiteY4921" fmla="*/ 1843492 h 6164238"/>
              <a:gd name="connsiteX4922" fmla="*/ 6118011 w 10718992"/>
              <a:gd name="connsiteY4922" fmla="*/ 1843962 h 6164238"/>
              <a:gd name="connsiteX4923" fmla="*/ 6187202 w 10718992"/>
              <a:gd name="connsiteY4923" fmla="*/ 1859962 h 6164238"/>
              <a:gd name="connsiteX4924" fmla="*/ 6259218 w 10718992"/>
              <a:gd name="connsiteY4924" fmla="*/ 1871255 h 6164238"/>
              <a:gd name="connsiteX4925" fmla="*/ 6270514 w 10718992"/>
              <a:gd name="connsiteY4925" fmla="*/ 1874079 h 6164238"/>
              <a:gd name="connsiteX4926" fmla="*/ 6243214 w 10718992"/>
              <a:gd name="connsiteY4926" fmla="*/ 1760201 h 6164238"/>
              <a:gd name="connsiteX4927" fmla="*/ 6203677 w 10718992"/>
              <a:gd name="connsiteY4927" fmla="*/ 2306059 h 6164238"/>
              <a:gd name="connsiteX4928" fmla="*/ 6213090 w 10718992"/>
              <a:gd name="connsiteY4928" fmla="*/ 2355939 h 6164238"/>
              <a:gd name="connsiteX4929" fmla="*/ 6329821 w 10718992"/>
              <a:gd name="connsiteY4929" fmla="*/ 2341352 h 6164238"/>
              <a:gd name="connsiteX4930" fmla="*/ 6209325 w 10718992"/>
              <a:gd name="connsiteY4930" fmla="*/ 2304648 h 6164238"/>
              <a:gd name="connsiteX4931" fmla="*/ 6203677 w 10718992"/>
              <a:gd name="connsiteY4931" fmla="*/ 2306059 h 6164238"/>
              <a:gd name="connsiteX4932" fmla="*/ 6351002 w 10718992"/>
              <a:gd name="connsiteY4932" fmla="*/ 2348410 h 6164238"/>
              <a:gd name="connsiteX4933" fmla="*/ 6214503 w 10718992"/>
              <a:gd name="connsiteY4933" fmla="*/ 2365351 h 6164238"/>
              <a:gd name="connsiteX4934" fmla="*/ 6230035 w 10718992"/>
              <a:gd name="connsiteY4934" fmla="*/ 2452876 h 6164238"/>
              <a:gd name="connsiteX4935" fmla="*/ 6243214 w 10718992"/>
              <a:gd name="connsiteY4935" fmla="*/ 2462288 h 6164238"/>
              <a:gd name="connsiteX4936" fmla="*/ 6388186 w 10718992"/>
              <a:gd name="connsiteY4936" fmla="*/ 2504639 h 6164238"/>
              <a:gd name="connsiteX4937" fmla="*/ 6465379 w 10718992"/>
              <a:gd name="connsiteY4937" fmla="*/ 2416172 h 6164238"/>
              <a:gd name="connsiteX4938" fmla="*/ 6424430 w 10718992"/>
              <a:gd name="connsiteY4938" fmla="*/ 2372880 h 6164238"/>
              <a:gd name="connsiteX4939" fmla="*/ 6351002 w 10718992"/>
              <a:gd name="connsiteY4939" fmla="*/ 2348410 h 6164238"/>
              <a:gd name="connsiteX4940" fmla="*/ 6410309 w 10718992"/>
              <a:gd name="connsiteY4940" fmla="*/ 2358292 h 6164238"/>
              <a:gd name="connsiteX4941" fmla="*/ 6396188 w 10718992"/>
              <a:gd name="connsiteY4941" fmla="*/ 2343705 h 6164238"/>
              <a:gd name="connsiteX4942" fmla="*/ 6373595 w 10718992"/>
              <a:gd name="connsiteY4942" fmla="*/ 2346058 h 6164238"/>
              <a:gd name="connsiteX4943" fmla="*/ 6410309 w 10718992"/>
              <a:gd name="connsiteY4943" fmla="*/ 2358292 h 6164238"/>
              <a:gd name="connsiteX4944" fmla="*/ 6471969 w 10718992"/>
              <a:gd name="connsiteY4944" fmla="*/ 2409584 h 6164238"/>
              <a:gd name="connsiteX4945" fmla="*/ 6487031 w 10718992"/>
              <a:gd name="connsiteY4945" fmla="*/ 2394526 h 6164238"/>
              <a:gd name="connsiteX4946" fmla="*/ 6443728 w 10718992"/>
              <a:gd name="connsiteY4946" fmla="*/ 2379468 h 6164238"/>
              <a:gd name="connsiteX4947" fmla="*/ 6471969 w 10718992"/>
              <a:gd name="connsiteY4947" fmla="*/ 2409584 h 6164238"/>
              <a:gd name="connsiteX4948" fmla="*/ 6668246 w 10718992"/>
              <a:gd name="connsiteY4948" fmla="*/ 2479699 h 6164238"/>
              <a:gd name="connsiteX4949" fmla="*/ 6605174 w 10718992"/>
              <a:gd name="connsiteY4949" fmla="*/ 2486286 h 6164238"/>
              <a:gd name="connsiteX4950" fmla="*/ 6612234 w 10718992"/>
              <a:gd name="connsiteY4950" fmla="*/ 2514991 h 6164238"/>
              <a:gd name="connsiteX4951" fmla="*/ 6672482 w 10718992"/>
              <a:gd name="connsiteY4951" fmla="*/ 2484404 h 6164238"/>
              <a:gd name="connsiteX4952" fmla="*/ 6668246 w 10718992"/>
              <a:gd name="connsiteY4952" fmla="*/ 2479699 h 6164238"/>
              <a:gd name="connsiteX4953" fmla="*/ 6595760 w 10718992"/>
              <a:gd name="connsiteY4953" fmla="*/ 2487228 h 6164238"/>
              <a:gd name="connsiteX4954" fmla="*/ 6556693 w 10718992"/>
              <a:gd name="connsiteY4954" fmla="*/ 2491933 h 6164238"/>
              <a:gd name="connsiteX4955" fmla="*/ 6556693 w 10718992"/>
              <a:gd name="connsiteY4955" fmla="*/ 2494757 h 6164238"/>
              <a:gd name="connsiteX4956" fmla="*/ 6553398 w 10718992"/>
              <a:gd name="connsiteY4956" fmla="*/ 2499462 h 6164238"/>
              <a:gd name="connsiteX4957" fmla="*/ 6581640 w 10718992"/>
              <a:gd name="connsiteY4957" fmla="*/ 2531461 h 6164238"/>
              <a:gd name="connsiteX4958" fmla="*/ 6603762 w 10718992"/>
              <a:gd name="connsiteY4958" fmla="*/ 2519697 h 6164238"/>
              <a:gd name="connsiteX4959" fmla="*/ 6595760 w 10718992"/>
              <a:gd name="connsiteY4959" fmla="*/ 2487228 h 6164238"/>
              <a:gd name="connsiteX4960" fmla="*/ 6410780 w 10718992"/>
              <a:gd name="connsiteY4960" fmla="*/ 2511697 h 6164238"/>
              <a:gd name="connsiteX4961" fmla="*/ 6539278 w 10718992"/>
              <a:gd name="connsiteY4961" fmla="*/ 2553578 h 6164238"/>
              <a:gd name="connsiteX4962" fmla="*/ 6573167 w 10718992"/>
              <a:gd name="connsiteY4962" fmla="*/ 2535696 h 6164238"/>
              <a:gd name="connsiteX4963" fmla="*/ 6543513 w 10718992"/>
              <a:gd name="connsiteY4963" fmla="*/ 2501815 h 6164238"/>
              <a:gd name="connsiteX4964" fmla="*/ 6536924 w 10718992"/>
              <a:gd name="connsiteY4964" fmla="*/ 2500874 h 6164238"/>
              <a:gd name="connsiteX4965" fmla="*/ 6526098 w 10718992"/>
              <a:gd name="connsiteY4965" fmla="*/ 2495698 h 6164238"/>
              <a:gd name="connsiteX4966" fmla="*/ 6410780 w 10718992"/>
              <a:gd name="connsiteY4966" fmla="*/ 2511697 h 6164238"/>
              <a:gd name="connsiteX4967" fmla="*/ 6551045 w 10718992"/>
              <a:gd name="connsiteY4967" fmla="*/ 2557813 h 6164238"/>
              <a:gd name="connsiteX4968" fmla="*/ 6609410 w 10718992"/>
              <a:gd name="connsiteY4968" fmla="*/ 2578047 h 6164238"/>
              <a:gd name="connsiteX4969" fmla="*/ 6578815 w 10718992"/>
              <a:gd name="connsiteY4969" fmla="*/ 2542755 h 6164238"/>
              <a:gd name="connsiteX4970" fmla="*/ 6551045 w 10718992"/>
              <a:gd name="connsiteY4970" fmla="*/ 2557813 h 6164238"/>
              <a:gd name="connsiteX4971" fmla="*/ 6615529 w 10718992"/>
              <a:gd name="connsiteY4971" fmla="*/ 2570518 h 6164238"/>
              <a:gd name="connsiteX4972" fmla="*/ 6605645 w 10718992"/>
              <a:gd name="connsiteY4972" fmla="*/ 2528638 h 6164238"/>
              <a:gd name="connsiteX4973" fmla="*/ 6587288 w 10718992"/>
              <a:gd name="connsiteY4973" fmla="*/ 2538049 h 6164238"/>
              <a:gd name="connsiteX4974" fmla="*/ 6615529 w 10718992"/>
              <a:gd name="connsiteY4974" fmla="*/ 2570518 h 6164238"/>
              <a:gd name="connsiteX4975" fmla="*/ 6525157 w 10718992"/>
              <a:gd name="connsiteY4975" fmla="*/ 2481581 h 6164238"/>
              <a:gd name="connsiteX4976" fmla="*/ 6467733 w 10718992"/>
              <a:gd name="connsiteY4976" fmla="*/ 2418525 h 6164238"/>
              <a:gd name="connsiteX4977" fmla="*/ 6391952 w 10718992"/>
              <a:gd name="connsiteY4977" fmla="*/ 2505580 h 6164238"/>
              <a:gd name="connsiteX4978" fmla="*/ 6395718 w 10718992"/>
              <a:gd name="connsiteY4978" fmla="*/ 2506521 h 6164238"/>
              <a:gd name="connsiteX4979" fmla="*/ 6521862 w 10718992"/>
              <a:gd name="connsiteY4979" fmla="*/ 2488639 h 6164238"/>
              <a:gd name="connsiteX4980" fmla="*/ 6521862 w 10718992"/>
              <a:gd name="connsiteY4980" fmla="*/ 2485816 h 6164238"/>
              <a:gd name="connsiteX4981" fmla="*/ 6525157 w 10718992"/>
              <a:gd name="connsiteY4981" fmla="*/ 2481581 h 6164238"/>
              <a:gd name="connsiteX4982" fmla="*/ 6270514 w 10718992"/>
              <a:gd name="connsiteY4982" fmla="*/ 2827918 h 6164238"/>
              <a:gd name="connsiteX4983" fmla="*/ 6266278 w 10718992"/>
              <a:gd name="connsiteY4983" fmla="*/ 2772862 h 6164238"/>
              <a:gd name="connsiteX4984" fmla="*/ 6229564 w 10718992"/>
              <a:gd name="connsiteY4984" fmla="*/ 2772862 h 6164238"/>
              <a:gd name="connsiteX4985" fmla="*/ 6169787 w 10718992"/>
              <a:gd name="connsiteY4985" fmla="*/ 2852388 h 6164238"/>
              <a:gd name="connsiteX4986" fmla="*/ 6172141 w 10718992"/>
              <a:gd name="connsiteY4986" fmla="*/ 2852858 h 6164238"/>
              <a:gd name="connsiteX4987" fmla="*/ 6205559 w 10718992"/>
              <a:gd name="connsiteY4987" fmla="*/ 2867917 h 6164238"/>
              <a:gd name="connsiteX4988" fmla="*/ 6261571 w 10718992"/>
              <a:gd name="connsiteY4988" fmla="*/ 2841094 h 6164238"/>
              <a:gd name="connsiteX4989" fmla="*/ 6260630 w 10718992"/>
              <a:gd name="connsiteY4989" fmla="*/ 2835918 h 6164238"/>
              <a:gd name="connsiteX4990" fmla="*/ 6270514 w 10718992"/>
              <a:gd name="connsiteY4990" fmla="*/ 2827918 h 6164238"/>
              <a:gd name="connsiteX4991" fmla="*/ 5545183 w 10718992"/>
              <a:gd name="connsiteY4991" fmla="*/ 2257120 h 6164238"/>
              <a:gd name="connsiteX4992" fmla="*/ 5411037 w 10718992"/>
              <a:gd name="connsiteY4992" fmla="*/ 2152184 h 6164238"/>
              <a:gd name="connsiteX4993" fmla="*/ 5397387 w 10718992"/>
              <a:gd name="connsiteY4993" fmla="*/ 2153595 h 6164238"/>
              <a:gd name="connsiteX4994" fmla="*/ 5413861 w 10718992"/>
              <a:gd name="connsiteY4994" fmla="*/ 2292884 h 6164238"/>
              <a:gd name="connsiteX4995" fmla="*/ 5414802 w 10718992"/>
              <a:gd name="connsiteY4995" fmla="*/ 2292884 h 6164238"/>
              <a:gd name="connsiteX4996" fmla="*/ 5425628 w 10718992"/>
              <a:gd name="connsiteY4996" fmla="*/ 2295236 h 6164238"/>
              <a:gd name="connsiteX4997" fmla="*/ 5545183 w 10718992"/>
              <a:gd name="connsiteY4997" fmla="*/ 2257120 h 6164238"/>
              <a:gd name="connsiteX4998" fmla="*/ 4638637 w 10718992"/>
              <a:gd name="connsiteY4998" fmla="*/ 2133832 h 6164238"/>
              <a:gd name="connsiteX4999" fmla="*/ 4626399 w 10718992"/>
              <a:gd name="connsiteY4999" fmla="*/ 2121127 h 6164238"/>
              <a:gd name="connsiteX5000" fmla="*/ 4627340 w 10718992"/>
              <a:gd name="connsiteY5000" fmla="*/ 2134773 h 6164238"/>
              <a:gd name="connsiteX5001" fmla="*/ 4638637 w 10718992"/>
              <a:gd name="connsiteY5001" fmla="*/ 2133832 h 6164238"/>
              <a:gd name="connsiteX5002" fmla="*/ 4718183 w 10718992"/>
              <a:gd name="connsiteY5002" fmla="*/ 2127714 h 6164238"/>
              <a:gd name="connsiteX5003" fmla="*/ 4729009 w 10718992"/>
              <a:gd name="connsiteY5003" fmla="*/ 2122538 h 6164238"/>
              <a:gd name="connsiteX5004" fmla="*/ 4745012 w 10718992"/>
              <a:gd name="connsiteY5004" fmla="*/ 2080658 h 6164238"/>
              <a:gd name="connsiteX5005" fmla="*/ 4638166 w 10718992"/>
              <a:gd name="connsiteY5005" fmla="*/ 2113127 h 6164238"/>
              <a:gd name="connsiteX5006" fmla="*/ 4656523 w 10718992"/>
              <a:gd name="connsiteY5006" fmla="*/ 2132420 h 6164238"/>
              <a:gd name="connsiteX5007" fmla="*/ 4718183 w 10718992"/>
              <a:gd name="connsiteY5007" fmla="*/ 2127714 h 6164238"/>
              <a:gd name="connsiteX5008" fmla="*/ 5014717 w 10718992"/>
              <a:gd name="connsiteY5008" fmla="*/ 2115009 h 6164238"/>
              <a:gd name="connsiteX5009" fmla="*/ 5022248 w 10718992"/>
              <a:gd name="connsiteY5009" fmla="*/ 2105127 h 6164238"/>
              <a:gd name="connsiteX5010" fmla="*/ 4882924 w 10718992"/>
              <a:gd name="connsiteY5010" fmla="*/ 2042542 h 6164238"/>
              <a:gd name="connsiteX5011" fmla="*/ 4756309 w 10718992"/>
              <a:gd name="connsiteY5011" fmla="*/ 2077834 h 6164238"/>
              <a:gd name="connsiteX5012" fmla="*/ 4739364 w 10718992"/>
              <a:gd name="connsiteY5012" fmla="*/ 2122538 h 6164238"/>
              <a:gd name="connsiteX5013" fmla="*/ 4749249 w 10718992"/>
              <a:gd name="connsiteY5013" fmla="*/ 2126303 h 6164238"/>
              <a:gd name="connsiteX5014" fmla="*/ 5014717 w 10718992"/>
              <a:gd name="connsiteY5014" fmla="*/ 2115009 h 6164238"/>
              <a:gd name="connsiteX5015" fmla="*/ 4684293 w 10718992"/>
              <a:gd name="connsiteY5015" fmla="*/ 1935723 h 6164238"/>
              <a:gd name="connsiteX5016" fmla="*/ 4637696 w 10718992"/>
              <a:gd name="connsiteY5016" fmla="*/ 1932900 h 6164238"/>
              <a:gd name="connsiteX5017" fmla="*/ 4669702 w 10718992"/>
              <a:gd name="connsiteY5017" fmla="*/ 1945134 h 6164238"/>
              <a:gd name="connsiteX5018" fmla="*/ 4684293 w 10718992"/>
              <a:gd name="connsiteY5018" fmla="*/ 1935723 h 6164238"/>
              <a:gd name="connsiteX5019" fmla="*/ 4689000 w 10718992"/>
              <a:gd name="connsiteY5019" fmla="*/ 1952664 h 6164238"/>
              <a:gd name="connsiteX5020" fmla="*/ 4777490 w 10718992"/>
              <a:gd name="connsiteY5020" fmla="*/ 1987956 h 6164238"/>
              <a:gd name="connsiteX5021" fmla="*/ 4782197 w 10718992"/>
              <a:gd name="connsiteY5021" fmla="*/ 1986544 h 6164238"/>
              <a:gd name="connsiteX5022" fmla="*/ 4799141 w 10718992"/>
              <a:gd name="connsiteY5022" fmla="*/ 1944664 h 6164238"/>
              <a:gd name="connsiteX5023" fmla="*/ 4702650 w 10718992"/>
              <a:gd name="connsiteY5023" fmla="*/ 1937135 h 6164238"/>
              <a:gd name="connsiteX5024" fmla="*/ 4689000 w 10718992"/>
              <a:gd name="connsiteY5024" fmla="*/ 1952664 h 6164238"/>
              <a:gd name="connsiteX5025" fmla="*/ 4881512 w 10718992"/>
              <a:gd name="connsiteY5025" fmla="*/ 1589386 h 6164238"/>
              <a:gd name="connsiteX5026" fmla="*/ 4914460 w 10718992"/>
              <a:gd name="connsiteY5026" fmla="*/ 1570092 h 6164238"/>
              <a:gd name="connsiteX5027" fmla="*/ 4807144 w 10718992"/>
              <a:gd name="connsiteY5027" fmla="*/ 1539035 h 6164238"/>
              <a:gd name="connsiteX5028" fmla="*/ 4864097 w 10718992"/>
              <a:gd name="connsiteY5028" fmla="*/ 1587974 h 6164238"/>
              <a:gd name="connsiteX5029" fmla="*/ 4866921 w 10718992"/>
              <a:gd name="connsiteY5029" fmla="*/ 1587503 h 6164238"/>
              <a:gd name="connsiteX5030" fmla="*/ 4881512 w 10718992"/>
              <a:gd name="connsiteY5030" fmla="*/ 1589386 h 6164238"/>
              <a:gd name="connsiteX5031" fmla="*/ 4882924 w 10718992"/>
              <a:gd name="connsiteY5031" fmla="*/ 1604444 h 6164238"/>
              <a:gd name="connsiteX5032" fmla="*/ 4947879 w 10718992"/>
              <a:gd name="connsiteY5032" fmla="*/ 1662324 h 6164238"/>
              <a:gd name="connsiteX5033" fmla="*/ 4988359 w 10718992"/>
              <a:gd name="connsiteY5033" fmla="*/ 1624678 h 6164238"/>
              <a:gd name="connsiteX5034" fmla="*/ 4982710 w 10718992"/>
              <a:gd name="connsiteY5034" fmla="*/ 1617149 h 6164238"/>
              <a:gd name="connsiteX5035" fmla="*/ 4929051 w 10718992"/>
              <a:gd name="connsiteY5035" fmla="*/ 1574327 h 6164238"/>
              <a:gd name="connsiteX5036" fmla="*/ 4926698 w 10718992"/>
              <a:gd name="connsiteY5036" fmla="*/ 1573386 h 6164238"/>
              <a:gd name="connsiteX5037" fmla="*/ 4888102 w 10718992"/>
              <a:gd name="connsiteY5037" fmla="*/ 1595973 h 6164238"/>
              <a:gd name="connsiteX5038" fmla="*/ 4888102 w 10718992"/>
              <a:gd name="connsiteY5038" fmla="*/ 1596444 h 6164238"/>
              <a:gd name="connsiteX5039" fmla="*/ 4882924 w 10718992"/>
              <a:gd name="connsiteY5039" fmla="*/ 1604444 h 6164238"/>
              <a:gd name="connsiteX5040" fmla="*/ 5144157 w 10718992"/>
              <a:gd name="connsiteY5040" fmla="*/ 1393630 h 6164238"/>
              <a:gd name="connsiteX5041" fmla="*/ 5189813 w 10718992"/>
              <a:gd name="connsiteY5041" fmla="*/ 1437863 h 6164238"/>
              <a:gd name="connsiteX5042" fmla="*/ 5192637 w 10718992"/>
              <a:gd name="connsiteY5042" fmla="*/ 1437863 h 6164238"/>
              <a:gd name="connsiteX5043" fmla="*/ 5200169 w 10718992"/>
              <a:gd name="connsiteY5043" fmla="*/ 1438333 h 6164238"/>
              <a:gd name="connsiteX5044" fmla="*/ 5267947 w 10718992"/>
              <a:gd name="connsiteY5044" fmla="*/ 1382336 h 6164238"/>
              <a:gd name="connsiteX5045" fmla="*/ 5162513 w 10718992"/>
              <a:gd name="connsiteY5045" fmla="*/ 1379042 h 6164238"/>
              <a:gd name="connsiteX5046" fmla="*/ 5144157 w 10718992"/>
              <a:gd name="connsiteY5046" fmla="*/ 1393630 h 6164238"/>
              <a:gd name="connsiteX5047" fmla="*/ 5306074 w 10718992"/>
              <a:gd name="connsiteY5047" fmla="*/ 1377630 h 6164238"/>
              <a:gd name="connsiteX5048" fmla="*/ 5416214 w 10718992"/>
              <a:gd name="connsiteY5048" fmla="*/ 1383748 h 6164238"/>
              <a:gd name="connsiteX5049" fmla="*/ 5425157 w 10718992"/>
              <a:gd name="connsiteY5049" fmla="*/ 1378101 h 6164238"/>
              <a:gd name="connsiteX5050" fmla="*/ 5409625 w 10718992"/>
              <a:gd name="connsiteY5050" fmla="*/ 1318339 h 6164238"/>
              <a:gd name="connsiteX5051" fmla="*/ 5350789 w 10718992"/>
              <a:gd name="connsiteY5051" fmla="*/ 1328221 h 6164238"/>
              <a:gd name="connsiteX5052" fmla="*/ 5296189 w 10718992"/>
              <a:gd name="connsiteY5052" fmla="*/ 1371513 h 6164238"/>
              <a:gd name="connsiteX5053" fmla="*/ 5306074 w 10718992"/>
              <a:gd name="connsiteY5053" fmla="*/ 1377630 h 6164238"/>
              <a:gd name="connsiteX5054" fmla="*/ 5331490 w 10718992"/>
              <a:gd name="connsiteY5054" fmla="*/ 1331515 h 6164238"/>
              <a:gd name="connsiteX5055" fmla="*/ 5256180 w 10718992"/>
              <a:gd name="connsiteY5055" fmla="*/ 1345632 h 6164238"/>
              <a:gd name="connsiteX5056" fmla="*/ 5288187 w 10718992"/>
              <a:gd name="connsiteY5056" fmla="*/ 1366337 h 6164238"/>
              <a:gd name="connsiteX5057" fmla="*/ 5331490 w 10718992"/>
              <a:gd name="connsiteY5057" fmla="*/ 1331515 h 6164238"/>
              <a:gd name="connsiteX5058" fmla="*/ 5634143 w 10718992"/>
              <a:gd name="connsiteY5058" fmla="*/ 1275517 h 6164238"/>
              <a:gd name="connsiteX5059" fmla="*/ 5636026 w 10718992"/>
              <a:gd name="connsiteY5059" fmla="*/ 1275517 h 6164238"/>
              <a:gd name="connsiteX5060" fmla="*/ 5653912 w 10718992"/>
              <a:gd name="connsiteY5060" fmla="*/ 1248695 h 6164238"/>
              <a:gd name="connsiteX5061" fmla="*/ 5607785 w 10718992"/>
              <a:gd name="connsiteY5061" fmla="*/ 1246342 h 6164238"/>
              <a:gd name="connsiteX5062" fmla="*/ 5553185 w 10718992"/>
              <a:gd name="connsiteY5062" fmla="*/ 1258106 h 6164238"/>
              <a:gd name="connsiteX5063" fmla="*/ 5552714 w 10718992"/>
              <a:gd name="connsiteY5063" fmla="*/ 1267988 h 6164238"/>
              <a:gd name="connsiteX5064" fmla="*/ 5616728 w 10718992"/>
              <a:gd name="connsiteY5064" fmla="*/ 1272694 h 6164238"/>
              <a:gd name="connsiteX5065" fmla="*/ 5634143 w 10718992"/>
              <a:gd name="connsiteY5065" fmla="*/ 1275517 h 6164238"/>
              <a:gd name="connsiteX5066" fmla="*/ 5481169 w 10718992"/>
              <a:gd name="connsiteY5066" fmla="*/ 1121171 h 6164238"/>
              <a:gd name="connsiteX5067" fmla="*/ 5566835 w 10718992"/>
              <a:gd name="connsiteY5067" fmla="*/ 1140935 h 6164238"/>
              <a:gd name="connsiteX5068" fmla="*/ 5697686 w 10718992"/>
              <a:gd name="connsiteY5068" fmla="*/ 1120701 h 6164238"/>
              <a:gd name="connsiteX5069" fmla="*/ 5697686 w 10718992"/>
              <a:gd name="connsiteY5069" fmla="*/ 1120230 h 6164238"/>
              <a:gd name="connsiteX5070" fmla="*/ 5507528 w 10718992"/>
              <a:gd name="connsiteY5070" fmla="*/ 1108936 h 6164238"/>
              <a:gd name="connsiteX5071" fmla="*/ 5481169 w 10718992"/>
              <a:gd name="connsiteY5071" fmla="*/ 1121171 h 6164238"/>
              <a:gd name="connsiteX5072" fmla="*/ 5486347 w 10718992"/>
              <a:gd name="connsiteY5072" fmla="*/ 1108466 h 6164238"/>
              <a:gd name="connsiteX5073" fmla="*/ 5411037 w 10718992"/>
              <a:gd name="connsiteY5073" fmla="*/ 1105643 h 6164238"/>
              <a:gd name="connsiteX5074" fmla="*/ 5466108 w 10718992"/>
              <a:gd name="connsiteY5074" fmla="*/ 1117877 h 6164238"/>
              <a:gd name="connsiteX5075" fmla="*/ 5486347 w 10718992"/>
              <a:gd name="connsiteY5075" fmla="*/ 1108466 h 6164238"/>
              <a:gd name="connsiteX5076" fmla="*/ 5923146 w 10718992"/>
              <a:gd name="connsiteY5076" fmla="*/ 990354 h 6164238"/>
              <a:gd name="connsiteX5077" fmla="*/ 5905730 w 10718992"/>
              <a:gd name="connsiteY5077" fmla="*/ 961649 h 6164238"/>
              <a:gd name="connsiteX5078" fmla="*/ 5871370 w 10718992"/>
              <a:gd name="connsiteY5078" fmla="*/ 995530 h 6164238"/>
              <a:gd name="connsiteX5079" fmla="*/ 5911850 w 10718992"/>
              <a:gd name="connsiteY5079" fmla="*/ 996000 h 6164238"/>
              <a:gd name="connsiteX5080" fmla="*/ 5923146 w 10718992"/>
              <a:gd name="connsiteY5080" fmla="*/ 990354 h 6164238"/>
              <a:gd name="connsiteX5081" fmla="*/ 5862427 w 10718992"/>
              <a:gd name="connsiteY5081" fmla="*/ 1004941 h 6164238"/>
              <a:gd name="connsiteX5082" fmla="*/ 5787588 w 10718992"/>
              <a:gd name="connsiteY5082" fmla="*/ 1091055 h 6164238"/>
              <a:gd name="connsiteX5083" fmla="*/ 5799355 w 10718992"/>
              <a:gd name="connsiteY5083" fmla="*/ 1086349 h 6164238"/>
              <a:gd name="connsiteX5084" fmla="*/ 5855367 w 10718992"/>
              <a:gd name="connsiteY5084" fmla="*/ 1074115 h 6164238"/>
              <a:gd name="connsiteX5085" fmla="*/ 5910908 w 10718992"/>
              <a:gd name="connsiteY5085" fmla="*/ 1033646 h 6164238"/>
              <a:gd name="connsiteX5086" fmla="*/ 5918439 w 10718992"/>
              <a:gd name="connsiteY5086" fmla="*/ 1029411 h 6164238"/>
              <a:gd name="connsiteX5087" fmla="*/ 5928794 w 10718992"/>
              <a:gd name="connsiteY5087" fmla="*/ 1033646 h 6164238"/>
              <a:gd name="connsiteX5088" fmla="*/ 5957977 w 10718992"/>
              <a:gd name="connsiteY5088" fmla="*/ 1047763 h 6164238"/>
              <a:gd name="connsiteX5089" fmla="*/ 5936325 w 10718992"/>
              <a:gd name="connsiteY5089" fmla="*/ 1012000 h 6164238"/>
              <a:gd name="connsiteX5090" fmla="*/ 5932560 w 10718992"/>
              <a:gd name="connsiteY5090" fmla="*/ 1012000 h 6164238"/>
              <a:gd name="connsiteX5091" fmla="*/ 5915144 w 10718992"/>
              <a:gd name="connsiteY5091" fmla="*/ 1006353 h 6164238"/>
              <a:gd name="connsiteX5092" fmla="*/ 5862427 w 10718992"/>
              <a:gd name="connsiteY5092" fmla="*/ 1004941 h 6164238"/>
              <a:gd name="connsiteX5093" fmla="*/ 5954212 w 10718992"/>
              <a:gd name="connsiteY5093" fmla="*/ 1006353 h 6164238"/>
              <a:gd name="connsiteX5094" fmla="*/ 5946681 w 10718992"/>
              <a:gd name="connsiteY5094" fmla="*/ 1010588 h 6164238"/>
              <a:gd name="connsiteX5095" fmla="*/ 5970686 w 10718992"/>
              <a:gd name="connsiteY5095" fmla="*/ 1050586 h 6164238"/>
              <a:gd name="connsiteX5096" fmla="*/ 6023403 w 10718992"/>
              <a:gd name="connsiteY5096" fmla="*/ 1042116 h 6164238"/>
              <a:gd name="connsiteX5097" fmla="*/ 6010224 w 10718992"/>
              <a:gd name="connsiteY5097" fmla="*/ 1007765 h 6164238"/>
              <a:gd name="connsiteX5098" fmla="*/ 5954212 w 10718992"/>
              <a:gd name="connsiteY5098" fmla="*/ 1006353 h 6164238"/>
              <a:gd name="connsiteX5099" fmla="*/ 7010437 w 10718992"/>
              <a:gd name="connsiteY5099" fmla="*/ 1324456 h 6164238"/>
              <a:gd name="connsiteX5100" fmla="*/ 7018909 w 10718992"/>
              <a:gd name="connsiteY5100" fmla="*/ 1397394 h 6164238"/>
              <a:gd name="connsiteX5101" fmla="*/ 7198712 w 10718992"/>
              <a:gd name="connsiteY5101" fmla="*/ 1451980 h 6164238"/>
              <a:gd name="connsiteX5102" fmla="*/ 7218481 w 10718992"/>
              <a:gd name="connsiteY5102" fmla="*/ 1451039 h 6164238"/>
              <a:gd name="connsiteX5103" fmla="*/ 7251429 w 10718992"/>
              <a:gd name="connsiteY5103" fmla="*/ 1336221 h 6164238"/>
              <a:gd name="connsiteX5104" fmla="*/ 7195888 w 10718992"/>
              <a:gd name="connsiteY5104" fmla="*/ 1301869 h 6164238"/>
              <a:gd name="connsiteX5105" fmla="*/ 7190240 w 10718992"/>
              <a:gd name="connsiteY5105" fmla="*/ 1300457 h 6164238"/>
              <a:gd name="connsiteX5106" fmla="*/ 7185533 w 10718992"/>
              <a:gd name="connsiteY5106" fmla="*/ 1298575 h 6164238"/>
              <a:gd name="connsiteX5107" fmla="*/ 7024087 w 10718992"/>
              <a:gd name="connsiteY5107" fmla="*/ 1313633 h 6164238"/>
              <a:gd name="connsiteX5108" fmla="*/ 7024558 w 10718992"/>
              <a:gd name="connsiteY5108" fmla="*/ 1318339 h 6164238"/>
              <a:gd name="connsiteX5109" fmla="*/ 7010437 w 10718992"/>
              <a:gd name="connsiteY5109" fmla="*/ 1324456 h 6164238"/>
              <a:gd name="connsiteX5110" fmla="*/ 7310265 w 10718992"/>
              <a:gd name="connsiteY5110" fmla="*/ 1372454 h 6164238"/>
              <a:gd name="connsiteX5111" fmla="*/ 7299910 w 10718992"/>
              <a:gd name="connsiteY5111" fmla="*/ 1370572 h 6164238"/>
              <a:gd name="connsiteX5112" fmla="*/ 7295204 w 10718992"/>
              <a:gd name="connsiteY5112" fmla="*/ 1368690 h 6164238"/>
              <a:gd name="connsiteX5113" fmla="*/ 7234485 w 10718992"/>
              <a:gd name="connsiteY5113" fmla="*/ 1445863 h 6164238"/>
              <a:gd name="connsiteX5114" fmla="*/ 7231661 w 10718992"/>
              <a:gd name="connsiteY5114" fmla="*/ 1456215 h 6164238"/>
              <a:gd name="connsiteX5115" fmla="*/ 7236368 w 10718992"/>
              <a:gd name="connsiteY5115" fmla="*/ 1460921 h 6164238"/>
              <a:gd name="connsiteX5116" fmla="*/ 7336153 w 10718992"/>
              <a:gd name="connsiteY5116" fmla="*/ 1388924 h 6164238"/>
              <a:gd name="connsiteX5117" fmla="*/ 7310265 w 10718992"/>
              <a:gd name="connsiteY5117" fmla="*/ 1372454 h 6164238"/>
              <a:gd name="connsiteX5118" fmla="*/ 7762126 w 10718992"/>
              <a:gd name="connsiteY5118" fmla="*/ 1383277 h 6164238"/>
              <a:gd name="connsiteX5119" fmla="*/ 7643043 w 10718992"/>
              <a:gd name="connsiteY5119" fmla="*/ 1379513 h 6164238"/>
              <a:gd name="connsiteX5120" fmla="*/ 7785190 w 10718992"/>
              <a:gd name="connsiteY5120" fmla="*/ 1427040 h 6164238"/>
              <a:gd name="connsiteX5121" fmla="*/ 7795545 w 10718992"/>
              <a:gd name="connsiteY5121" fmla="*/ 1399747 h 6164238"/>
              <a:gd name="connsiteX5122" fmla="*/ 7762126 w 10718992"/>
              <a:gd name="connsiteY5122" fmla="*/ 1383277 h 6164238"/>
              <a:gd name="connsiteX5123" fmla="*/ 7798840 w 10718992"/>
              <a:gd name="connsiteY5123" fmla="*/ 1390806 h 6164238"/>
              <a:gd name="connsiteX5124" fmla="*/ 7801194 w 10718992"/>
              <a:gd name="connsiteY5124" fmla="*/ 1385159 h 6164238"/>
              <a:gd name="connsiteX5125" fmla="*/ 7785661 w 10718992"/>
              <a:gd name="connsiteY5125" fmla="*/ 1384689 h 6164238"/>
              <a:gd name="connsiteX5126" fmla="*/ 7798840 w 10718992"/>
              <a:gd name="connsiteY5126" fmla="*/ 1390806 h 6164238"/>
              <a:gd name="connsiteX5127" fmla="*/ 8459216 w 10718992"/>
              <a:gd name="connsiteY5127" fmla="*/ 1712674 h 6164238"/>
              <a:gd name="connsiteX5128" fmla="*/ 8593833 w 10718992"/>
              <a:gd name="connsiteY5128" fmla="*/ 1842080 h 6164238"/>
              <a:gd name="connsiteX5129" fmla="*/ 8544411 w 10718992"/>
              <a:gd name="connsiteY5129" fmla="*/ 1759731 h 6164238"/>
              <a:gd name="connsiteX5130" fmla="*/ 8535938 w 10718992"/>
              <a:gd name="connsiteY5130" fmla="*/ 1756437 h 6164238"/>
              <a:gd name="connsiteX5131" fmla="*/ 8521347 w 10718992"/>
              <a:gd name="connsiteY5131" fmla="*/ 1742320 h 6164238"/>
              <a:gd name="connsiteX5132" fmla="*/ 8459216 w 10718992"/>
              <a:gd name="connsiteY5132" fmla="*/ 1712674 h 6164238"/>
              <a:gd name="connsiteX5133" fmla="*/ 9398711 w 10718992"/>
              <a:gd name="connsiteY5133" fmla="*/ 2430760 h 6164238"/>
              <a:gd name="connsiteX5134" fmla="*/ 9299866 w 10718992"/>
              <a:gd name="connsiteY5134" fmla="*/ 2319706 h 6164238"/>
              <a:gd name="connsiteX5135" fmla="*/ 9286687 w 10718992"/>
              <a:gd name="connsiteY5135" fmla="*/ 2315000 h 6164238"/>
              <a:gd name="connsiteX5136" fmla="*/ 9257974 w 10718992"/>
              <a:gd name="connsiteY5136" fmla="*/ 2354057 h 6164238"/>
              <a:gd name="connsiteX5137" fmla="*/ 9265035 w 10718992"/>
              <a:gd name="connsiteY5137" fmla="*/ 2362527 h 6164238"/>
              <a:gd name="connsiteX5138" fmla="*/ 9398711 w 10718992"/>
              <a:gd name="connsiteY5138" fmla="*/ 2430760 h 6164238"/>
              <a:gd name="connsiteX5139" fmla="*/ 9289981 w 10718992"/>
              <a:gd name="connsiteY5139" fmla="*/ 2571459 h 6164238"/>
              <a:gd name="connsiteX5140" fmla="*/ 9195844 w 10718992"/>
              <a:gd name="connsiteY5140" fmla="*/ 2489110 h 6164238"/>
              <a:gd name="connsiteX5141" fmla="*/ 9202434 w 10718992"/>
              <a:gd name="connsiteY5141" fmla="*/ 2618986 h 6164238"/>
              <a:gd name="connsiteX5142" fmla="*/ 9211377 w 10718992"/>
              <a:gd name="connsiteY5142" fmla="*/ 2629809 h 6164238"/>
              <a:gd name="connsiteX5143" fmla="*/ 9297513 w 10718992"/>
              <a:gd name="connsiteY5143" fmla="*/ 2588870 h 6164238"/>
              <a:gd name="connsiteX5144" fmla="*/ 9289981 w 10718992"/>
              <a:gd name="connsiteY5144" fmla="*/ 2571459 h 6164238"/>
              <a:gd name="connsiteX5145" fmla="*/ 9372823 w 10718992"/>
              <a:gd name="connsiteY5145" fmla="*/ 2744628 h 6164238"/>
              <a:gd name="connsiteX5146" fmla="*/ 9342228 w 10718992"/>
              <a:gd name="connsiteY5146" fmla="*/ 2797802 h 6164238"/>
              <a:gd name="connsiteX5147" fmla="*/ 9355878 w 10718992"/>
              <a:gd name="connsiteY5147" fmla="*/ 2816154 h 6164238"/>
              <a:gd name="connsiteX5148" fmla="*/ 9372352 w 10718992"/>
              <a:gd name="connsiteY5148" fmla="*/ 2823683 h 6164238"/>
              <a:gd name="connsiteX5149" fmla="*/ 9381296 w 10718992"/>
              <a:gd name="connsiteY5149" fmla="*/ 2834036 h 6164238"/>
              <a:gd name="connsiteX5150" fmla="*/ 9593576 w 10718992"/>
              <a:gd name="connsiteY5150" fmla="*/ 2880622 h 6164238"/>
              <a:gd name="connsiteX5151" fmla="*/ 9592163 w 10718992"/>
              <a:gd name="connsiteY5151" fmla="*/ 2872622 h 6164238"/>
              <a:gd name="connsiteX5152" fmla="*/ 9372823 w 10718992"/>
              <a:gd name="connsiteY5152" fmla="*/ 2744628 h 6164238"/>
              <a:gd name="connsiteX5153" fmla="*/ 9347405 w 10718992"/>
              <a:gd name="connsiteY5153" fmla="*/ 2820389 h 6164238"/>
              <a:gd name="connsiteX5154" fmla="*/ 9337050 w 10718992"/>
              <a:gd name="connsiteY5154" fmla="*/ 2806743 h 6164238"/>
              <a:gd name="connsiteX5155" fmla="*/ 9327637 w 10718992"/>
              <a:gd name="connsiteY5155" fmla="*/ 2823683 h 6164238"/>
              <a:gd name="connsiteX5156" fmla="*/ 9348348 w 10718992"/>
              <a:gd name="connsiteY5156" fmla="*/ 2827918 h 6164238"/>
              <a:gd name="connsiteX5157" fmla="*/ 9347405 w 10718992"/>
              <a:gd name="connsiteY5157" fmla="*/ 2820389 h 6164238"/>
              <a:gd name="connsiteX5158" fmla="*/ 9360115 w 10718992"/>
              <a:gd name="connsiteY5158" fmla="*/ 2737569 h 6164238"/>
              <a:gd name="connsiteX5159" fmla="*/ 9249032 w 10718992"/>
              <a:gd name="connsiteY5159" fmla="*/ 2677337 h 6164238"/>
              <a:gd name="connsiteX5160" fmla="*/ 9332815 w 10718992"/>
              <a:gd name="connsiteY5160" fmla="*/ 2785567 h 6164238"/>
              <a:gd name="connsiteX5161" fmla="*/ 9360115 w 10718992"/>
              <a:gd name="connsiteY5161" fmla="*/ 2737569 h 6164238"/>
              <a:gd name="connsiteX5162" fmla="*/ 9228322 w 10718992"/>
              <a:gd name="connsiteY5162" fmla="*/ 2666514 h 6164238"/>
              <a:gd name="connsiteX5163" fmla="*/ 9201963 w 10718992"/>
              <a:gd name="connsiteY5163" fmla="*/ 2652867 h 6164238"/>
              <a:gd name="connsiteX5164" fmla="*/ 9193020 w 10718992"/>
              <a:gd name="connsiteY5164" fmla="*/ 2799684 h 6164238"/>
              <a:gd name="connsiteX5165" fmla="*/ 9312575 w 10718992"/>
              <a:gd name="connsiteY5165" fmla="*/ 2820860 h 6164238"/>
              <a:gd name="connsiteX5166" fmla="*/ 9327637 w 10718992"/>
              <a:gd name="connsiteY5166" fmla="*/ 2794508 h 6164238"/>
              <a:gd name="connsiteX5167" fmla="*/ 9228322 w 10718992"/>
              <a:gd name="connsiteY5167" fmla="*/ 2666514 h 6164238"/>
              <a:gd name="connsiteX5168" fmla="*/ 9177957 w 10718992"/>
              <a:gd name="connsiteY5168" fmla="*/ 2805802 h 6164238"/>
              <a:gd name="connsiteX5169" fmla="*/ 9146421 w 10718992"/>
              <a:gd name="connsiteY5169" fmla="*/ 2800625 h 6164238"/>
              <a:gd name="connsiteX5170" fmla="*/ 9168544 w 10718992"/>
              <a:gd name="connsiteY5170" fmla="*/ 2846741 h 6164238"/>
              <a:gd name="connsiteX5171" fmla="*/ 9173250 w 10718992"/>
              <a:gd name="connsiteY5171" fmla="*/ 2850035 h 6164238"/>
              <a:gd name="connsiteX5172" fmla="*/ 9177957 w 10718992"/>
              <a:gd name="connsiteY5172" fmla="*/ 2805802 h 6164238"/>
              <a:gd name="connsiteX5173" fmla="*/ 9178428 w 10718992"/>
              <a:gd name="connsiteY5173" fmla="*/ 2797331 h 6164238"/>
              <a:gd name="connsiteX5174" fmla="*/ 9187371 w 10718992"/>
              <a:gd name="connsiteY5174" fmla="*/ 2651456 h 6164238"/>
              <a:gd name="connsiteX5175" fmla="*/ 9103589 w 10718992"/>
              <a:gd name="connsiteY5175" fmla="*/ 2693336 h 6164238"/>
              <a:gd name="connsiteX5176" fmla="*/ 9105001 w 10718992"/>
              <a:gd name="connsiteY5176" fmla="*/ 2704630 h 6164238"/>
              <a:gd name="connsiteX5177" fmla="*/ 9099824 w 10718992"/>
              <a:gd name="connsiteY5177" fmla="*/ 2706983 h 6164238"/>
              <a:gd name="connsiteX5178" fmla="*/ 9141715 w 10718992"/>
              <a:gd name="connsiteY5178" fmla="*/ 2791214 h 6164238"/>
              <a:gd name="connsiteX5179" fmla="*/ 9178428 w 10718992"/>
              <a:gd name="connsiteY5179" fmla="*/ 2797331 h 6164238"/>
              <a:gd name="connsiteX5180" fmla="*/ 8920962 w 10718992"/>
              <a:gd name="connsiteY5180" fmla="*/ 3043908 h 6164238"/>
              <a:gd name="connsiteX5181" fmla="*/ 8957676 w 10718992"/>
              <a:gd name="connsiteY5181" fmla="*/ 3057555 h 6164238"/>
              <a:gd name="connsiteX5182" fmla="*/ 8929905 w 10718992"/>
              <a:gd name="connsiteY5182" fmla="*/ 3026497 h 6164238"/>
              <a:gd name="connsiteX5183" fmla="*/ 8924257 w 10718992"/>
              <a:gd name="connsiteY5183" fmla="*/ 3025086 h 6164238"/>
              <a:gd name="connsiteX5184" fmla="*/ 8920962 w 10718992"/>
              <a:gd name="connsiteY5184" fmla="*/ 3043908 h 6164238"/>
              <a:gd name="connsiteX5185" fmla="*/ 8905429 w 10718992"/>
              <a:gd name="connsiteY5185" fmla="*/ 3000146 h 6164238"/>
              <a:gd name="connsiteX5186" fmla="*/ 8832001 w 10718992"/>
              <a:gd name="connsiteY5186" fmla="*/ 2921091 h 6164238"/>
              <a:gd name="connsiteX5187" fmla="*/ 8631958 w 10718992"/>
              <a:gd name="connsiteY5187" fmla="*/ 2811449 h 6164238"/>
              <a:gd name="connsiteX5188" fmla="*/ 8572181 w 10718992"/>
              <a:gd name="connsiteY5188" fmla="*/ 2820860 h 6164238"/>
              <a:gd name="connsiteX5189" fmla="*/ 8572181 w 10718992"/>
              <a:gd name="connsiteY5189" fmla="*/ 2820860 h 6164238"/>
              <a:gd name="connsiteX5190" fmla="*/ 8669614 w 10718992"/>
              <a:gd name="connsiteY5190" fmla="*/ 2950266 h 6164238"/>
              <a:gd name="connsiteX5191" fmla="*/ 8680911 w 10718992"/>
              <a:gd name="connsiteY5191" fmla="*/ 2955442 h 6164238"/>
              <a:gd name="connsiteX5192" fmla="*/ 8688912 w 10718992"/>
              <a:gd name="connsiteY5192" fmla="*/ 2963442 h 6164238"/>
              <a:gd name="connsiteX5193" fmla="*/ 8912018 w 10718992"/>
              <a:gd name="connsiteY5193" fmla="*/ 3040614 h 6164238"/>
              <a:gd name="connsiteX5194" fmla="*/ 8915314 w 10718992"/>
              <a:gd name="connsiteY5194" fmla="*/ 3020380 h 6164238"/>
              <a:gd name="connsiteX5195" fmla="*/ 8905429 w 10718992"/>
              <a:gd name="connsiteY5195" fmla="*/ 3000146 h 6164238"/>
              <a:gd name="connsiteX5196" fmla="*/ 8658318 w 10718992"/>
              <a:gd name="connsiteY5196" fmla="*/ 2953089 h 6164238"/>
              <a:gd name="connsiteX5197" fmla="*/ 8658318 w 10718992"/>
              <a:gd name="connsiteY5197" fmla="*/ 2952619 h 6164238"/>
              <a:gd name="connsiteX5198" fmla="*/ 8659259 w 10718992"/>
              <a:gd name="connsiteY5198" fmla="*/ 2951677 h 6164238"/>
              <a:gd name="connsiteX5199" fmla="*/ 8581595 w 10718992"/>
              <a:gd name="connsiteY5199" fmla="*/ 2847682 h 6164238"/>
              <a:gd name="connsiteX5200" fmla="*/ 8608895 w 10718992"/>
              <a:gd name="connsiteY5200" fmla="*/ 2937560 h 6164238"/>
              <a:gd name="connsiteX5201" fmla="*/ 8658318 w 10718992"/>
              <a:gd name="connsiteY5201" fmla="*/ 2953089 h 6164238"/>
              <a:gd name="connsiteX5202" fmla="*/ 8317540 w 10718992"/>
              <a:gd name="connsiteY5202" fmla="*/ 2528167 h 6164238"/>
              <a:gd name="connsiteX5203" fmla="*/ 8315656 w 10718992"/>
              <a:gd name="connsiteY5203" fmla="*/ 2527696 h 6164238"/>
              <a:gd name="connsiteX5204" fmla="*/ 8313774 w 10718992"/>
              <a:gd name="connsiteY5204" fmla="*/ 2529579 h 6164238"/>
              <a:gd name="connsiteX5205" fmla="*/ 8320363 w 10718992"/>
              <a:gd name="connsiteY5205" fmla="*/ 2531461 h 6164238"/>
              <a:gd name="connsiteX5206" fmla="*/ 8317540 w 10718992"/>
              <a:gd name="connsiteY5206" fmla="*/ 2528167 h 6164238"/>
              <a:gd name="connsiteX5207" fmla="*/ 8119850 w 10718992"/>
              <a:gd name="connsiteY5207" fmla="*/ 2557813 h 6164238"/>
              <a:gd name="connsiteX5208" fmla="*/ 8115144 w 10718992"/>
              <a:gd name="connsiteY5208" fmla="*/ 2543225 h 6164238"/>
              <a:gd name="connsiteX5209" fmla="*/ 7991352 w 10718992"/>
              <a:gd name="connsiteY5209" fmla="*/ 2456641 h 6164238"/>
              <a:gd name="connsiteX5210" fmla="*/ 7975819 w 10718992"/>
              <a:gd name="connsiteY5210" fmla="*/ 2453347 h 6164238"/>
              <a:gd name="connsiteX5211" fmla="*/ 7964993 w 10718992"/>
              <a:gd name="connsiteY5211" fmla="*/ 2444877 h 6164238"/>
              <a:gd name="connsiteX5212" fmla="*/ 7859559 w 10718992"/>
              <a:gd name="connsiteY5212" fmla="*/ 2420878 h 6164238"/>
              <a:gd name="connsiteX5213" fmla="*/ 7845909 w 10718992"/>
              <a:gd name="connsiteY5213" fmla="*/ 2420878 h 6164238"/>
              <a:gd name="connsiteX5214" fmla="*/ 7840261 w 10718992"/>
              <a:gd name="connsiteY5214" fmla="*/ 2430289 h 6164238"/>
              <a:gd name="connsiteX5215" fmla="*/ 8119850 w 10718992"/>
              <a:gd name="connsiteY5215" fmla="*/ 2557813 h 6164238"/>
              <a:gd name="connsiteX5216" fmla="*/ 7835554 w 10718992"/>
              <a:gd name="connsiteY5216" fmla="*/ 2438289 h 6164238"/>
              <a:gd name="connsiteX5217" fmla="*/ 7825670 w 10718992"/>
              <a:gd name="connsiteY5217" fmla="*/ 2454758 h 6164238"/>
              <a:gd name="connsiteX5218" fmla="*/ 8072310 w 10718992"/>
              <a:gd name="connsiteY5218" fmla="*/ 2545107 h 6164238"/>
              <a:gd name="connsiteX5219" fmla="*/ 7835554 w 10718992"/>
              <a:gd name="connsiteY5219" fmla="*/ 2438289 h 6164238"/>
              <a:gd name="connsiteX5220" fmla="*/ 7031147 w 10718992"/>
              <a:gd name="connsiteY5220" fmla="*/ 1636442 h 6164238"/>
              <a:gd name="connsiteX5221" fmla="*/ 7021734 w 10718992"/>
              <a:gd name="connsiteY5221" fmla="*/ 1645383 h 6164238"/>
              <a:gd name="connsiteX5222" fmla="*/ 7025969 w 10718992"/>
              <a:gd name="connsiteY5222" fmla="*/ 1651971 h 6164238"/>
              <a:gd name="connsiteX5223" fmla="*/ 7033971 w 10718992"/>
              <a:gd name="connsiteY5223" fmla="*/ 1643501 h 6164238"/>
              <a:gd name="connsiteX5224" fmla="*/ 7026440 w 10718992"/>
              <a:gd name="connsiteY5224" fmla="*/ 1561622 h 6164238"/>
              <a:gd name="connsiteX5225" fmla="*/ 6973252 w 10718992"/>
              <a:gd name="connsiteY5225" fmla="*/ 1558328 h 6164238"/>
              <a:gd name="connsiteX5226" fmla="*/ 6972311 w 10718992"/>
              <a:gd name="connsiteY5226" fmla="*/ 1559740 h 6164238"/>
              <a:gd name="connsiteX5227" fmla="*/ 6997257 w 10718992"/>
              <a:gd name="connsiteY5227" fmla="*/ 1610561 h 6164238"/>
              <a:gd name="connsiteX5228" fmla="*/ 7001494 w 10718992"/>
              <a:gd name="connsiteY5228" fmla="*/ 1617149 h 6164238"/>
              <a:gd name="connsiteX5229" fmla="*/ 7031147 w 10718992"/>
              <a:gd name="connsiteY5229" fmla="*/ 1636442 h 6164238"/>
              <a:gd name="connsiteX5230" fmla="*/ 6564224 w 10718992"/>
              <a:gd name="connsiteY5230" fmla="*/ 1546564 h 6164238"/>
              <a:gd name="connsiteX5231" fmla="*/ 6559517 w 10718992"/>
              <a:gd name="connsiteY5231" fmla="*/ 1546564 h 6164238"/>
              <a:gd name="connsiteX5232" fmla="*/ 6528452 w 10718992"/>
              <a:gd name="connsiteY5232" fmla="*/ 1560681 h 6164238"/>
              <a:gd name="connsiteX5233" fmla="*/ 6534571 w 10718992"/>
              <a:gd name="connsiteY5233" fmla="*/ 1578092 h 6164238"/>
              <a:gd name="connsiteX5234" fmla="*/ 6504447 w 10718992"/>
              <a:gd name="connsiteY5234" fmla="*/ 1587033 h 6164238"/>
              <a:gd name="connsiteX5235" fmla="*/ 6517626 w 10718992"/>
              <a:gd name="connsiteY5235" fmla="*/ 1606326 h 6164238"/>
              <a:gd name="connsiteX5236" fmla="*/ 6582110 w 10718992"/>
              <a:gd name="connsiteY5236" fmla="*/ 1632207 h 6164238"/>
              <a:gd name="connsiteX5237" fmla="*/ 6627767 w 10718992"/>
              <a:gd name="connsiteY5237" fmla="*/ 1657618 h 6164238"/>
              <a:gd name="connsiteX5238" fmla="*/ 6564224 w 10718992"/>
              <a:gd name="connsiteY5238" fmla="*/ 1546564 h 6164238"/>
              <a:gd name="connsiteX5239" fmla="*/ 6471969 w 10718992"/>
              <a:gd name="connsiteY5239" fmla="*/ 1536212 h 6164238"/>
              <a:gd name="connsiteX5240" fmla="*/ 6471498 w 10718992"/>
              <a:gd name="connsiteY5240" fmla="*/ 1535270 h 6164238"/>
              <a:gd name="connsiteX5241" fmla="*/ 6424900 w 10718992"/>
              <a:gd name="connsiteY5241" fmla="*/ 1525388 h 6164238"/>
              <a:gd name="connsiteX5242" fmla="*/ 6425371 w 10718992"/>
              <a:gd name="connsiteY5242" fmla="*/ 1531976 h 6164238"/>
              <a:gd name="connsiteX5243" fmla="*/ 6444198 w 10718992"/>
              <a:gd name="connsiteY5243" fmla="*/ 1538094 h 6164238"/>
              <a:gd name="connsiteX5244" fmla="*/ 6471969 w 10718992"/>
              <a:gd name="connsiteY5244" fmla="*/ 1536212 h 6164238"/>
              <a:gd name="connsiteX5245" fmla="*/ 6388186 w 10718992"/>
              <a:gd name="connsiteY5245" fmla="*/ 1543741 h 6164238"/>
              <a:gd name="connsiteX5246" fmla="*/ 6389599 w 10718992"/>
              <a:gd name="connsiteY5246" fmla="*/ 1543741 h 6164238"/>
              <a:gd name="connsiteX5247" fmla="*/ 6383950 w 10718992"/>
              <a:gd name="connsiteY5247" fmla="*/ 1536212 h 6164238"/>
              <a:gd name="connsiteX5248" fmla="*/ 6410780 w 10718992"/>
              <a:gd name="connsiteY5248" fmla="*/ 1530565 h 6164238"/>
              <a:gd name="connsiteX5249" fmla="*/ 6410309 w 10718992"/>
              <a:gd name="connsiteY5249" fmla="*/ 1523036 h 6164238"/>
              <a:gd name="connsiteX5250" fmla="*/ 6220151 w 10718992"/>
              <a:gd name="connsiteY5250" fmla="*/ 1487743 h 6164238"/>
              <a:gd name="connsiteX5251" fmla="*/ 6193792 w 10718992"/>
              <a:gd name="connsiteY5251" fmla="*/ 1521624 h 6164238"/>
              <a:gd name="connsiteX5252" fmla="*/ 6198970 w 10718992"/>
              <a:gd name="connsiteY5252" fmla="*/ 1539505 h 6164238"/>
              <a:gd name="connsiteX5253" fmla="*/ 6296402 w 10718992"/>
              <a:gd name="connsiteY5253" fmla="*/ 1514095 h 6164238"/>
              <a:gd name="connsiteX5254" fmla="*/ 6301580 w 10718992"/>
              <a:gd name="connsiteY5254" fmla="*/ 1515036 h 6164238"/>
              <a:gd name="connsiteX5255" fmla="*/ 6338764 w 10718992"/>
              <a:gd name="connsiteY5255" fmla="*/ 1545623 h 6164238"/>
              <a:gd name="connsiteX5256" fmla="*/ 6349590 w 10718992"/>
              <a:gd name="connsiteY5256" fmla="*/ 1571033 h 6164238"/>
              <a:gd name="connsiteX5257" fmla="*/ 6404660 w 10718992"/>
              <a:gd name="connsiteY5257" fmla="*/ 1580445 h 6164238"/>
              <a:gd name="connsiteX5258" fmla="*/ 6426312 w 10718992"/>
              <a:gd name="connsiteY5258" fmla="*/ 1573857 h 6164238"/>
              <a:gd name="connsiteX5259" fmla="*/ 6388186 w 10718992"/>
              <a:gd name="connsiteY5259" fmla="*/ 1543741 h 6164238"/>
              <a:gd name="connsiteX5260" fmla="*/ 6136368 w 10718992"/>
              <a:gd name="connsiteY5260" fmla="*/ 1613855 h 6164238"/>
              <a:gd name="connsiteX5261" fmla="*/ 6136368 w 10718992"/>
              <a:gd name="connsiteY5261" fmla="*/ 1613855 h 6164238"/>
              <a:gd name="connsiteX5262" fmla="*/ 6109068 w 10718992"/>
              <a:gd name="connsiteY5262" fmla="*/ 1666558 h 6164238"/>
              <a:gd name="connsiteX5263" fmla="*/ 6126954 w 10718992"/>
              <a:gd name="connsiteY5263" fmla="*/ 1679264 h 6164238"/>
              <a:gd name="connsiteX5264" fmla="*/ 6136368 w 10718992"/>
              <a:gd name="connsiteY5264" fmla="*/ 1613855 h 6164238"/>
              <a:gd name="connsiteX5265" fmla="*/ 6121306 w 10718992"/>
              <a:gd name="connsiteY5265" fmla="*/ 1719733 h 6164238"/>
              <a:gd name="connsiteX5266" fmla="*/ 6110009 w 10718992"/>
              <a:gd name="connsiteY5266" fmla="*/ 1709851 h 6164238"/>
              <a:gd name="connsiteX5267" fmla="*/ 6112833 w 10718992"/>
              <a:gd name="connsiteY5267" fmla="*/ 1689146 h 6164238"/>
              <a:gd name="connsiteX5268" fmla="*/ 6102478 w 10718992"/>
              <a:gd name="connsiteY5268" fmla="*/ 1681617 h 6164238"/>
              <a:gd name="connsiteX5269" fmla="*/ 6075649 w 10718992"/>
              <a:gd name="connsiteY5269" fmla="*/ 1741379 h 6164238"/>
              <a:gd name="connsiteX5270" fmla="*/ 6076120 w 10718992"/>
              <a:gd name="connsiteY5270" fmla="*/ 1741379 h 6164238"/>
              <a:gd name="connsiteX5271" fmla="*/ 6115187 w 10718992"/>
              <a:gd name="connsiteY5271" fmla="*/ 1764437 h 6164238"/>
              <a:gd name="connsiteX5272" fmla="*/ 6118953 w 10718992"/>
              <a:gd name="connsiteY5272" fmla="*/ 1738555 h 6164238"/>
              <a:gd name="connsiteX5273" fmla="*/ 6107185 w 10718992"/>
              <a:gd name="connsiteY5273" fmla="*/ 1730085 h 6164238"/>
              <a:gd name="connsiteX5274" fmla="*/ 6120835 w 10718992"/>
              <a:gd name="connsiteY5274" fmla="*/ 1724909 h 6164238"/>
              <a:gd name="connsiteX5275" fmla="*/ 6121306 w 10718992"/>
              <a:gd name="connsiteY5275" fmla="*/ 1719733 h 6164238"/>
              <a:gd name="connsiteX5276" fmla="*/ 6065294 w 10718992"/>
              <a:gd name="connsiteY5276" fmla="*/ 1764437 h 6164238"/>
              <a:gd name="connsiteX5277" fmla="*/ 6089299 w 10718992"/>
              <a:gd name="connsiteY5277" fmla="*/ 1767260 h 6164238"/>
              <a:gd name="connsiteX5278" fmla="*/ 6090711 w 10718992"/>
              <a:gd name="connsiteY5278" fmla="*/ 1766790 h 6164238"/>
              <a:gd name="connsiteX5279" fmla="*/ 6069530 w 10718992"/>
              <a:gd name="connsiteY5279" fmla="*/ 1754555 h 6164238"/>
              <a:gd name="connsiteX5280" fmla="*/ 6065294 w 10718992"/>
              <a:gd name="connsiteY5280" fmla="*/ 1764437 h 6164238"/>
              <a:gd name="connsiteX5281" fmla="*/ 6054939 w 10718992"/>
              <a:gd name="connsiteY5281" fmla="*/ 1752202 h 6164238"/>
              <a:gd name="connsiteX5282" fmla="*/ 5989043 w 10718992"/>
              <a:gd name="connsiteY5282" fmla="*/ 1747496 h 6164238"/>
              <a:gd name="connsiteX5283" fmla="*/ 6016342 w 10718992"/>
              <a:gd name="connsiteY5283" fmla="*/ 1757849 h 6164238"/>
              <a:gd name="connsiteX5284" fmla="*/ 6050703 w 10718992"/>
              <a:gd name="connsiteY5284" fmla="*/ 1762084 h 6164238"/>
              <a:gd name="connsiteX5285" fmla="*/ 6054939 w 10718992"/>
              <a:gd name="connsiteY5285" fmla="*/ 1752202 h 6164238"/>
              <a:gd name="connsiteX5286" fmla="*/ 6099654 w 10718992"/>
              <a:gd name="connsiteY5286" fmla="*/ 1653383 h 6164238"/>
              <a:gd name="connsiteX5287" fmla="*/ 6104832 w 10718992"/>
              <a:gd name="connsiteY5287" fmla="*/ 1643501 h 6164238"/>
              <a:gd name="connsiteX5288" fmla="*/ 6099654 w 10718992"/>
              <a:gd name="connsiteY5288" fmla="*/ 1645383 h 6164238"/>
              <a:gd name="connsiteX5289" fmla="*/ 6099184 w 10718992"/>
              <a:gd name="connsiteY5289" fmla="*/ 1650559 h 6164238"/>
              <a:gd name="connsiteX5290" fmla="*/ 6099654 w 10718992"/>
              <a:gd name="connsiteY5290" fmla="*/ 1653383 h 6164238"/>
              <a:gd name="connsiteX5291" fmla="*/ 5940561 w 10718992"/>
              <a:gd name="connsiteY5291" fmla="*/ 1632207 h 6164238"/>
              <a:gd name="connsiteX5292" fmla="*/ 5972569 w 10718992"/>
              <a:gd name="connsiteY5292" fmla="*/ 1614796 h 6164238"/>
              <a:gd name="connsiteX5293" fmla="*/ 6010694 w 10718992"/>
              <a:gd name="connsiteY5293" fmla="*/ 1619031 h 6164238"/>
              <a:gd name="connsiteX5294" fmla="*/ 6037994 w 10718992"/>
              <a:gd name="connsiteY5294" fmla="*/ 1608208 h 6164238"/>
              <a:gd name="connsiteX5295" fmla="*/ 6082239 w 10718992"/>
              <a:gd name="connsiteY5295" fmla="*/ 1613855 h 6164238"/>
              <a:gd name="connsiteX5296" fmla="*/ 6110009 w 10718992"/>
              <a:gd name="connsiteY5296" fmla="*/ 1633619 h 6164238"/>
              <a:gd name="connsiteX5297" fmla="*/ 6142958 w 10718992"/>
              <a:gd name="connsiteY5297" fmla="*/ 1574327 h 6164238"/>
              <a:gd name="connsiteX5298" fmla="*/ 6143899 w 10718992"/>
              <a:gd name="connsiteY5298" fmla="*/ 1567269 h 6164238"/>
              <a:gd name="connsiteX5299" fmla="*/ 5950917 w 10718992"/>
              <a:gd name="connsiteY5299" fmla="*/ 1578092 h 6164238"/>
              <a:gd name="connsiteX5300" fmla="*/ 5939620 w 10718992"/>
              <a:gd name="connsiteY5300" fmla="*/ 1581386 h 6164238"/>
              <a:gd name="connsiteX5301" fmla="*/ 5939150 w 10718992"/>
              <a:gd name="connsiteY5301" fmla="*/ 1579033 h 6164238"/>
              <a:gd name="connsiteX5302" fmla="*/ 5878901 w 10718992"/>
              <a:gd name="connsiteY5302" fmla="*/ 1583739 h 6164238"/>
              <a:gd name="connsiteX5303" fmla="*/ 5879372 w 10718992"/>
              <a:gd name="connsiteY5303" fmla="*/ 1587503 h 6164238"/>
              <a:gd name="connsiteX5304" fmla="*/ 5844070 w 10718992"/>
              <a:gd name="connsiteY5304" fmla="*/ 1607267 h 6164238"/>
              <a:gd name="connsiteX5305" fmla="*/ 5841717 w 10718992"/>
              <a:gd name="connsiteY5305" fmla="*/ 1627972 h 6164238"/>
              <a:gd name="connsiteX5306" fmla="*/ 5852543 w 10718992"/>
              <a:gd name="connsiteY5306" fmla="*/ 1635031 h 6164238"/>
              <a:gd name="connsiteX5307" fmla="*/ 5916556 w 10718992"/>
              <a:gd name="connsiteY5307" fmla="*/ 1640207 h 6164238"/>
              <a:gd name="connsiteX5308" fmla="*/ 5942444 w 10718992"/>
              <a:gd name="connsiteY5308" fmla="*/ 1657618 h 6164238"/>
              <a:gd name="connsiteX5309" fmla="*/ 5905260 w 10718992"/>
              <a:gd name="connsiteY5309" fmla="*/ 1673147 h 6164238"/>
              <a:gd name="connsiteX5310" fmla="*/ 5942915 w 10718992"/>
              <a:gd name="connsiteY5310" fmla="*/ 1698557 h 6164238"/>
              <a:gd name="connsiteX5311" fmla="*/ 5970215 w 10718992"/>
              <a:gd name="connsiteY5311" fmla="*/ 1687264 h 6164238"/>
              <a:gd name="connsiteX5312" fmla="*/ 5970215 w 10718992"/>
              <a:gd name="connsiteY5312" fmla="*/ 1651971 h 6164238"/>
              <a:gd name="connsiteX5313" fmla="*/ 5940561 w 10718992"/>
              <a:gd name="connsiteY5313" fmla="*/ 1632207 h 6164238"/>
              <a:gd name="connsiteX5314" fmla="*/ 5808298 w 10718992"/>
              <a:gd name="connsiteY5314" fmla="*/ 1562563 h 6164238"/>
              <a:gd name="connsiteX5315" fmla="*/ 5770172 w 10718992"/>
              <a:gd name="connsiteY5315" fmla="*/ 1549387 h 6164238"/>
              <a:gd name="connsiteX5316" fmla="*/ 5751345 w 10718992"/>
              <a:gd name="connsiteY5316" fmla="*/ 1547976 h 6164238"/>
              <a:gd name="connsiteX5317" fmla="*/ 5731576 w 10718992"/>
              <a:gd name="connsiteY5317" fmla="*/ 1566328 h 6164238"/>
              <a:gd name="connsiteX5318" fmla="*/ 5791824 w 10718992"/>
              <a:gd name="connsiteY5318" fmla="*/ 1588444 h 6164238"/>
              <a:gd name="connsiteX5319" fmla="*/ 5789471 w 10718992"/>
              <a:gd name="connsiteY5319" fmla="*/ 1579504 h 6164238"/>
              <a:gd name="connsiteX5320" fmla="*/ 5808298 w 10718992"/>
              <a:gd name="connsiteY5320" fmla="*/ 1562563 h 6164238"/>
              <a:gd name="connsiteX5321" fmla="*/ 6085534 w 10718992"/>
              <a:gd name="connsiteY5321" fmla="*/ 2269826 h 6164238"/>
              <a:gd name="connsiteX5322" fmla="*/ 6034229 w 10718992"/>
              <a:gd name="connsiteY5322" fmla="*/ 2383703 h 6164238"/>
              <a:gd name="connsiteX5323" fmla="*/ 6203677 w 10718992"/>
              <a:gd name="connsiteY5323" fmla="*/ 2357351 h 6164238"/>
              <a:gd name="connsiteX5324" fmla="*/ 6194263 w 10718992"/>
              <a:gd name="connsiteY5324" fmla="*/ 2306059 h 6164238"/>
              <a:gd name="connsiteX5325" fmla="*/ 6179201 w 10718992"/>
              <a:gd name="connsiteY5325" fmla="*/ 2296178 h 6164238"/>
              <a:gd name="connsiteX5326" fmla="*/ 6085534 w 10718992"/>
              <a:gd name="connsiteY5326" fmla="*/ 2269826 h 6164238"/>
              <a:gd name="connsiteX5327" fmla="*/ 6245097 w 10718992"/>
              <a:gd name="connsiteY5327" fmla="*/ 2606281 h 6164238"/>
              <a:gd name="connsiteX5328" fmla="*/ 6234742 w 10718992"/>
              <a:gd name="connsiteY5328" fmla="*/ 2540872 h 6164238"/>
              <a:gd name="connsiteX5329" fmla="*/ 5968803 w 10718992"/>
              <a:gd name="connsiteY5329" fmla="*/ 2597340 h 6164238"/>
              <a:gd name="connsiteX5330" fmla="*/ 5969273 w 10718992"/>
              <a:gd name="connsiteY5330" fmla="*/ 2597811 h 6164238"/>
              <a:gd name="connsiteX5331" fmla="*/ 6236154 w 10718992"/>
              <a:gd name="connsiteY5331" fmla="*/ 2609575 h 6164238"/>
              <a:gd name="connsiteX5332" fmla="*/ 6245097 w 10718992"/>
              <a:gd name="connsiteY5332" fmla="*/ 2606281 h 6164238"/>
              <a:gd name="connsiteX5333" fmla="*/ 6135897 w 10718992"/>
              <a:gd name="connsiteY5333" fmla="*/ 2858976 h 6164238"/>
              <a:gd name="connsiteX5334" fmla="*/ 6158020 w 10718992"/>
              <a:gd name="connsiteY5334" fmla="*/ 2851917 h 6164238"/>
              <a:gd name="connsiteX5335" fmla="*/ 6181083 w 10718992"/>
              <a:gd name="connsiteY5335" fmla="*/ 2821330 h 6164238"/>
              <a:gd name="connsiteX5336" fmla="*/ 6207913 w 10718992"/>
              <a:gd name="connsiteY5336" fmla="*/ 2773332 h 6164238"/>
              <a:gd name="connsiteX5337" fmla="*/ 6041289 w 10718992"/>
              <a:gd name="connsiteY5337" fmla="*/ 2776156 h 6164238"/>
              <a:gd name="connsiteX5338" fmla="*/ 6111422 w 10718992"/>
              <a:gd name="connsiteY5338" fmla="*/ 2912620 h 6164238"/>
              <a:gd name="connsiteX5339" fmla="*/ 6113305 w 10718992"/>
              <a:gd name="connsiteY5339" fmla="*/ 2912620 h 6164238"/>
              <a:gd name="connsiteX5340" fmla="*/ 6113305 w 10718992"/>
              <a:gd name="connsiteY5340" fmla="*/ 2912620 h 6164238"/>
              <a:gd name="connsiteX5341" fmla="*/ 6145311 w 10718992"/>
              <a:gd name="connsiteY5341" fmla="*/ 2868387 h 6164238"/>
              <a:gd name="connsiteX5342" fmla="*/ 6135897 w 10718992"/>
              <a:gd name="connsiteY5342" fmla="*/ 2858976 h 6164238"/>
              <a:gd name="connsiteX5343" fmla="*/ 5885491 w 10718992"/>
              <a:gd name="connsiteY5343" fmla="*/ 2937090 h 6164238"/>
              <a:gd name="connsiteX5344" fmla="*/ 5839363 w 10718992"/>
              <a:gd name="connsiteY5344" fmla="*/ 2940384 h 6164238"/>
              <a:gd name="connsiteX5345" fmla="*/ 5832303 w 10718992"/>
              <a:gd name="connsiteY5345" fmla="*/ 2946031 h 6164238"/>
              <a:gd name="connsiteX5346" fmla="*/ 5869488 w 10718992"/>
              <a:gd name="connsiteY5346" fmla="*/ 3029321 h 6164238"/>
              <a:gd name="connsiteX5347" fmla="*/ 5871841 w 10718992"/>
              <a:gd name="connsiteY5347" fmla="*/ 3029321 h 6164238"/>
              <a:gd name="connsiteX5348" fmla="*/ 5885491 w 10718992"/>
              <a:gd name="connsiteY5348" fmla="*/ 2937090 h 6164238"/>
              <a:gd name="connsiteX5349" fmla="*/ 5808769 w 10718992"/>
              <a:gd name="connsiteY5349" fmla="*/ 2933796 h 6164238"/>
              <a:gd name="connsiteX5350" fmla="*/ 5813476 w 10718992"/>
              <a:gd name="connsiteY5350" fmla="*/ 2927678 h 6164238"/>
              <a:gd name="connsiteX5351" fmla="*/ 5756522 w 10718992"/>
              <a:gd name="connsiteY5351" fmla="*/ 2808625 h 6164238"/>
              <a:gd name="connsiteX5352" fmla="*/ 5744755 w 10718992"/>
              <a:gd name="connsiteY5352" fmla="*/ 2939443 h 6164238"/>
              <a:gd name="connsiteX5353" fmla="*/ 5808769 w 10718992"/>
              <a:gd name="connsiteY5353" fmla="*/ 2933796 h 6164238"/>
              <a:gd name="connsiteX5354" fmla="*/ 5806886 w 10718992"/>
              <a:gd name="connsiteY5354" fmla="*/ 2704159 h 6164238"/>
              <a:gd name="connsiteX5355" fmla="*/ 5919851 w 10718992"/>
              <a:gd name="connsiteY5355" fmla="*/ 2702277 h 6164238"/>
              <a:gd name="connsiteX5356" fmla="*/ 5930677 w 10718992"/>
              <a:gd name="connsiteY5356" fmla="*/ 2627457 h 6164238"/>
              <a:gd name="connsiteX5357" fmla="*/ 5909026 w 10718992"/>
              <a:gd name="connsiteY5357" fmla="*/ 2619457 h 6164238"/>
              <a:gd name="connsiteX5358" fmla="*/ 5813476 w 10718992"/>
              <a:gd name="connsiteY5358" fmla="*/ 2669337 h 6164238"/>
              <a:gd name="connsiteX5359" fmla="*/ 5806886 w 10718992"/>
              <a:gd name="connsiteY5359" fmla="*/ 2704159 h 6164238"/>
              <a:gd name="connsiteX5360" fmla="*/ 5797472 w 10718992"/>
              <a:gd name="connsiteY5360" fmla="*/ 2678749 h 6164238"/>
              <a:gd name="connsiteX5361" fmla="*/ 5747579 w 10718992"/>
              <a:gd name="connsiteY5361" fmla="*/ 2706512 h 6164238"/>
              <a:gd name="connsiteX5362" fmla="*/ 5792765 w 10718992"/>
              <a:gd name="connsiteY5362" fmla="*/ 2705100 h 6164238"/>
              <a:gd name="connsiteX5363" fmla="*/ 5797472 w 10718992"/>
              <a:gd name="connsiteY5363" fmla="*/ 2678749 h 6164238"/>
              <a:gd name="connsiteX5364" fmla="*/ 4805261 w 10718992"/>
              <a:gd name="connsiteY5364" fmla="*/ 1995015 h 6164238"/>
              <a:gd name="connsiteX5365" fmla="*/ 4804319 w 10718992"/>
              <a:gd name="connsiteY5365" fmla="*/ 1998779 h 6164238"/>
              <a:gd name="connsiteX5366" fmla="*/ 4827853 w 10718992"/>
              <a:gd name="connsiteY5366" fmla="*/ 2008661 h 6164238"/>
              <a:gd name="connsiteX5367" fmla="*/ 5090027 w 10718992"/>
              <a:gd name="connsiteY5367" fmla="*/ 1977604 h 6164238"/>
              <a:gd name="connsiteX5368" fmla="*/ 5090498 w 10718992"/>
              <a:gd name="connsiteY5368" fmla="*/ 1976662 h 6164238"/>
              <a:gd name="connsiteX5369" fmla="*/ 4809026 w 10718992"/>
              <a:gd name="connsiteY5369" fmla="*/ 1945605 h 6164238"/>
              <a:gd name="connsiteX5370" fmla="*/ 4792552 w 10718992"/>
              <a:gd name="connsiteY5370" fmla="*/ 1986544 h 6164238"/>
              <a:gd name="connsiteX5371" fmla="*/ 4805261 w 10718992"/>
              <a:gd name="connsiteY5371" fmla="*/ 1995015 h 6164238"/>
              <a:gd name="connsiteX5372" fmla="*/ 4959176 w 10718992"/>
              <a:gd name="connsiteY5372" fmla="*/ 1789377 h 6164238"/>
              <a:gd name="connsiteX5373" fmla="*/ 5093792 w 10718992"/>
              <a:gd name="connsiteY5373" fmla="*/ 1767730 h 6164238"/>
              <a:gd name="connsiteX5374" fmla="*/ 5066022 w 10718992"/>
              <a:gd name="connsiteY5374" fmla="*/ 1728203 h 6164238"/>
              <a:gd name="connsiteX5375" fmla="*/ 4956822 w 10718992"/>
              <a:gd name="connsiteY5375" fmla="*/ 1786553 h 6164238"/>
              <a:gd name="connsiteX5376" fmla="*/ 4959176 w 10718992"/>
              <a:gd name="connsiteY5376" fmla="*/ 1789377 h 6164238"/>
              <a:gd name="connsiteX5377" fmla="*/ 5414332 w 10718992"/>
              <a:gd name="connsiteY5377" fmla="*/ 1680675 h 6164238"/>
              <a:gd name="connsiteX5378" fmla="*/ 5400211 w 10718992"/>
              <a:gd name="connsiteY5378" fmla="*/ 1707969 h 6164238"/>
              <a:gd name="connsiteX5379" fmla="*/ 5494349 w 10718992"/>
              <a:gd name="connsiteY5379" fmla="*/ 1722556 h 6164238"/>
              <a:gd name="connsiteX5380" fmla="*/ 5490113 w 10718992"/>
              <a:gd name="connsiteY5380" fmla="*/ 1713145 h 6164238"/>
              <a:gd name="connsiteX5381" fmla="*/ 5491524 w 10718992"/>
              <a:gd name="connsiteY5381" fmla="*/ 1662324 h 6164238"/>
              <a:gd name="connsiteX5382" fmla="*/ 5455752 w 10718992"/>
              <a:gd name="connsiteY5382" fmla="*/ 1661382 h 6164238"/>
              <a:gd name="connsiteX5383" fmla="*/ 5417156 w 10718992"/>
              <a:gd name="connsiteY5383" fmla="*/ 1681146 h 6164238"/>
              <a:gd name="connsiteX5384" fmla="*/ 5414332 w 10718992"/>
              <a:gd name="connsiteY5384" fmla="*/ 1680675 h 6164238"/>
              <a:gd name="connsiteX5385" fmla="*/ 5352201 w 10718992"/>
              <a:gd name="connsiteY5385" fmla="*/ 1771024 h 6164238"/>
              <a:gd name="connsiteX5386" fmla="*/ 5359261 w 10718992"/>
              <a:gd name="connsiteY5386" fmla="*/ 1756437 h 6164238"/>
              <a:gd name="connsiteX5387" fmla="*/ 5348435 w 10718992"/>
              <a:gd name="connsiteY5387" fmla="*/ 1752672 h 6164238"/>
              <a:gd name="connsiteX5388" fmla="*/ 5337609 w 10718992"/>
              <a:gd name="connsiteY5388" fmla="*/ 1754555 h 6164238"/>
              <a:gd name="connsiteX5389" fmla="*/ 5320194 w 10718992"/>
              <a:gd name="connsiteY5389" fmla="*/ 1748908 h 6164238"/>
              <a:gd name="connsiteX5390" fmla="*/ 5197815 w 10718992"/>
              <a:gd name="connsiteY5390" fmla="*/ 1763495 h 6164238"/>
              <a:gd name="connsiteX5391" fmla="*/ 5227468 w 10718992"/>
              <a:gd name="connsiteY5391" fmla="*/ 1812905 h 6164238"/>
              <a:gd name="connsiteX5392" fmla="*/ 5233117 w 10718992"/>
              <a:gd name="connsiteY5392" fmla="*/ 1818552 h 6164238"/>
              <a:gd name="connsiteX5393" fmla="*/ 5235941 w 10718992"/>
              <a:gd name="connsiteY5393" fmla="*/ 1819022 h 6164238"/>
              <a:gd name="connsiteX5394" fmla="*/ 5268418 w 10718992"/>
              <a:gd name="connsiteY5394" fmla="*/ 1835492 h 6164238"/>
              <a:gd name="connsiteX5395" fmla="*/ 5243942 w 10718992"/>
              <a:gd name="connsiteY5395" fmla="*/ 1841610 h 6164238"/>
              <a:gd name="connsiteX5396" fmla="*/ 5243942 w 10718992"/>
              <a:gd name="connsiteY5396" fmla="*/ 1842080 h 6164238"/>
              <a:gd name="connsiteX5397" fmla="*/ 5257592 w 10718992"/>
              <a:gd name="connsiteY5397" fmla="*/ 1846315 h 6164238"/>
              <a:gd name="connsiteX5398" fmla="*/ 5449162 w 10718992"/>
              <a:gd name="connsiteY5398" fmla="*/ 1837375 h 6164238"/>
              <a:gd name="connsiteX5399" fmla="*/ 5480228 w 10718992"/>
              <a:gd name="connsiteY5399" fmla="*/ 1802082 h 6164238"/>
              <a:gd name="connsiteX5400" fmla="*/ 5371970 w 10718992"/>
              <a:gd name="connsiteY5400" fmla="*/ 1762084 h 6164238"/>
              <a:gd name="connsiteX5401" fmla="*/ 5363968 w 10718992"/>
              <a:gd name="connsiteY5401" fmla="*/ 1778083 h 6164238"/>
              <a:gd name="connsiteX5402" fmla="*/ 5352201 w 10718992"/>
              <a:gd name="connsiteY5402" fmla="*/ 1771024 h 6164238"/>
              <a:gd name="connsiteX5403" fmla="*/ 5863840 w 10718992"/>
              <a:gd name="connsiteY5403" fmla="*/ 2370998 h 6164238"/>
              <a:gd name="connsiteX5404" fmla="*/ 5885491 w 10718992"/>
              <a:gd name="connsiteY5404" fmla="*/ 2283001 h 6164238"/>
              <a:gd name="connsiteX5405" fmla="*/ 5783351 w 10718992"/>
              <a:gd name="connsiteY5405" fmla="*/ 2353116 h 6164238"/>
              <a:gd name="connsiteX5406" fmla="*/ 5784293 w 10718992"/>
              <a:gd name="connsiteY5406" fmla="*/ 2354998 h 6164238"/>
              <a:gd name="connsiteX5407" fmla="*/ 5863840 w 10718992"/>
              <a:gd name="connsiteY5407" fmla="*/ 2370998 h 6164238"/>
              <a:gd name="connsiteX5408" fmla="*/ 5888786 w 10718992"/>
              <a:gd name="connsiteY5408" fmla="*/ 2269355 h 6164238"/>
              <a:gd name="connsiteX5409" fmla="*/ 5900553 w 10718992"/>
              <a:gd name="connsiteY5409" fmla="*/ 2223240 h 6164238"/>
              <a:gd name="connsiteX5410" fmla="*/ 5787117 w 10718992"/>
              <a:gd name="connsiteY5410" fmla="*/ 2198299 h 6164238"/>
              <a:gd name="connsiteX5411" fmla="*/ 5702864 w 10718992"/>
              <a:gd name="connsiteY5411" fmla="*/ 2220887 h 6164238"/>
              <a:gd name="connsiteX5412" fmla="*/ 5689685 w 10718992"/>
              <a:gd name="connsiteY5412" fmla="*/ 2227945 h 6164238"/>
              <a:gd name="connsiteX5413" fmla="*/ 5654383 w 10718992"/>
              <a:gd name="connsiteY5413" fmla="*/ 2332882 h 6164238"/>
              <a:gd name="connsiteX5414" fmla="*/ 5752286 w 10718992"/>
              <a:gd name="connsiteY5414" fmla="*/ 2349822 h 6164238"/>
              <a:gd name="connsiteX5415" fmla="*/ 5767348 w 10718992"/>
              <a:gd name="connsiteY5415" fmla="*/ 2346528 h 6164238"/>
              <a:gd name="connsiteX5416" fmla="*/ 5774409 w 10718992"/>
              <a:gd name="connsiteY5416" fmla="*/ 2347940 h 6164238"/>
              <a:gd name="connsiteX5417" fmla="*/ 5888786 w 10718992"/>
              <a:gd name="connsiteY5417" fmla="*/ 2269355 h 6164238"/>
              <a:gd name="connsiteX5418" fmla="*/ 5042488 w 10718992"/>
              <a:gd name="connsiteY5418" fmla="*/ 1875961 h 6164238"/>
              <a:gd name="connsiteX5419" fmla="*/ 5118739 w 10718992"/>
              <a:gd name="connsiteY5419" fmla="*/ 1958310 h 6164238"/>
              <a:gd name="connsiteX5420" fmla="*/ 5130036 w 10718992"/>
              <a:gd name="connsiteY5420" fmla="*/ 1956898 h 6164238"/>
              <a:gd name="connsiteX5421" fmla="*/ 5131448 w 10718992"/>
              <a:gd name="connsiteY5421" fmla="*/ 1956898 h 6164238"/>
              <a:gd name="connsiteX5422" fmla="*/ 5134743 w 10718992"/>
              <a:gd name="connsiteY5422" fmla="*/ 1863256 h 6164238"/>
              <a:gd name="connsiteX5423" fmla="*/ 5047665 w 10718992"/>
              <a:gd name="connsiteY5423" fmla="*/ 1871255 h 6164238"/>
              <a:gd name="connsiteX5424" fmla="*/ 5042488 w 10718992"/>
              <a:gd name="connsiteY5424" fmla="*/ 1875961 h 6164238"/>
              <a:gd name="connsiteX5425" fmla="*/ 5149334 w 10718992"/>
              <a:gd name="connsiteY5425" fmla="*/ 1739967 h 6164238"/>
              <a:gd name="connsiteX5426" fmla="*/ 5169103 w 10718992"/>
              <a:gd name="connsiteY5426" fmla="*/ 1757849 h 6164238"/>
              <a:gd name="connsiteX5427" fmla="*/ 5182282 w 10718992"/>
              <a:gd name="connsiteY5427" fmla="*/ 1755966 h 6164238"/>
              <a:gd name="connsiteX5428" fmla="*/ 5150746 w 10718992"/>
              <a:gd name="connsiteY5428" fmla="*/ 1704675 h 6164238"/>
              <a:gd name="connsiteX5429" fmla="*/ 5149334 w 10718992"/>
              <a:gd name="connsiteY5429" fmla="*/ 1739967 h 6164238"/>
              <a:gd name="connsiteX5430" fmla="*/ 5141803 w 10718992"/>
              <a:gd name="connsiteY5430" fmla="*/ 1690087 h 6164238"/>
              <a:gd name="connsiteX5431" fmla="*/ 5110738 w 10718992"/>
              <a:gd name="connsiteY5431" fmla="*/ 1706086 h 6164238"/>
              <a:gd name="connsiteX5432" fmla="*/ 5140391 w 10718992"/>
              <a:gd name="connsiteY5432" fmla="*/ 1731967 h 6164238"/>
              <a:gd name="connsiteX5433" fmla="*/ 5141803 w 10718992"/>
              <a:gd name="connsiteY5433" fmla="*/ 1690087 h 6164238"/>
              <a:gd name="connsiteX5434" fmla="*/ 5150275 w 10718992"/>
              <a:gd name="connsiteY5434" fmla="*/ 1686322 h 6164238"/>
              <a:gd name="connsiteX5435" fmla="*/ 5192167 w 10718992"/>
              <a:gd name="connsiteY5435" fmla="*/ 1754084 h 6164238"/>
              <a:gd name="connsiteX5436" fmla="*/ 5311722 w 10718992"/>
              <a:gd name="connsiteY5436" fmla="*/ 1739496 h 6164238"/>
              <a:gd name="connsiteX5437" fmla="*/ 5150275 w 10718992"/>
              <a:gd name="connsiteY5437" fmla="*/ 1686322 h 6164238"/>
              <a:gd name="connsiteX5438" fmla="*/ 5150275 w 10718992"/>
              <a:gd name="connsiteY5438" fmla="*/ 1686322 h 6164238"/>
              <a:gd name="connsiteX5439" fmla="*/ 5177575 w 10718992"/>
              <a:gd name="connsiteY5439" fmla="*/ 1765848 h 6164238"/>
              <a:gd name="connsiteX5440" fmla="*/ 5201580 w 10718992"/>
              <a:gd name="connsiteY5440" fmla="*/ 1787965 h 6164238"/>
              <a:gd name="connsiteX5441" fmla="*/ 5187460 w 10718992"/>
              <a:gd name="connsiteY5441" fmla="*/ 1764437 h 6164238"/>
              <a:gd name="connsiteX5442" fmla="*/ 5177575 w 10718992"/>
              <a:gd name="connsiteY5442" fmla="*/ 1765848 h 6164238"/>
              <a:gd name="connsiteX5443" fmla="*/ 5103677 w 10718992"/>
              <a:gd name="connsiteY5443" fmla="*/ 1776201 h 6164238"/>
              <a:gd name="connsiteX5444" fmla="*/ 5136626 w 10718992"/>
              <a:gd name="connsiteY5444" fmla="*/ 1825140 h 6164238"/>
              <a:gd name="connsiteX5445" fmla="*/ 5138508 w 10718992"/>
              <a:gd name="connsiteY5445" fmla="*/ 1777612 h 6164238"/>
              <a:gd name="connsiteX5446" fmla="*/ 5125329 w 10718992"/>
              <a:gd name="connsiteY5446" fmla="*/ 1772907 h 6164238"/>
              <a:gd name="connsiteX5447" fmla="*/ 5103677 w 10718992"/>
              <a:gd name="connsiteY5447" fmla="*/ 1776201 h 6164238"/>
              <a:gd name="connsiteX5448" fmla="*/ 5145568 w 10718992"/>
              <a:gd name="connsiteY5448" fmla="*/ 1838315 h 6164238"/>
              <a:gd name="connsiteX5449" fmla="*/ 5154982 w 10718992"/>
              <a:gd name="connsiteY5449" fmla="*/ 1852432 h 6164238"/>
              <a:gd name="connsiteX5450" fmla="*/ 5225115 w 10718992"/>
              <a:gd name="connsiteY5450" fmla="*/ 1847256 h 6164238"/>
              <a:gd name="connsiteX5451" fmla="*/ 5234528 w 10718992"/>
              <a:gd name="connsiteY5451" fmla="*/ 1842080 h 6164238"/>
              <a:gd name="connsiteX5452" fmla="*/ 5233117 w 10718992"/>
              <a:gd name="connsiteY5452" fmla="*/ 1839257 h 6164238"/>
              <a:gd name="connsiteX5453" fmla="*/ 5232646 w 10718992"/>
              <a:gd name="connsiteY5453" fmla="*/ 1839257 h 6164238"/>
              <a:gd name="connsiteX5454" fmla="*/ 5200169 w 10718992"/>
              <a:gd name="connsiteY5454" fmla="*/ 1822787 h 6164238"/>
              <a:gd name="connsiteX5455" fmla="*/ 5212406 w 10718992"/>
              <a:gd name="connsiteY5455" fmla="*/ 1817140 h 6164238"/>
              <a:gd name="connsiteX5456" fmla="*/ 5161572 w 10718992"/>
              <a:gd name="connsiteY5456" fmla="*/ 1769613 h 6164238"/>
              <a:gd name="connsiteX5457" fmla="*/ 5148393 w 10718992"/>
              <a:gd name="connsiteY5457" fmla="*/ 1777142 h 6164238"/>
              <a:gd name="connsiteX5458" fmla="*/ 5145568 w 10718992"/>
              <a:gd name="connsiteY5458" fmla="*/ 1838315 h 6164238"/>
              <a:gd name="connsiteX5459" fmla="*/ 5261829 w 10718992"/>
              <a:gd name="connsiteY5459" fmla="*/ 1854785 h 6164238"/>
              <a:gd name="connsiteX5460" fmla="*/ 5255709 w 10718992"/>
              <a:gd name="connsiteY5460" fmla="*/ 1860432 h 6164238"/>
              <a:gd name="connsiteX5461" fmla="*/ 5298071 w 10718992"/>
              <a:gd name="connsiteY5461" fmla="*/ 1933370 h 6164238"/>
              <a:gd name="connsiteX5462" fmla="*/ 5385619 w 10718992"/>
              <a:gd name="connsiteY5462" fmla="*/ 1913136 h 6164238"/>
              <a:gd name="connsiteX5463" fmla="*/ 5441631 w 10718992"/>
              <a:gd name="connsiteY5463" fmla="*/ 1846786 h 6164238"/>
              <a:gd name="connsiteX5464" fmla="*/ 5261829 w 10718992"/>
              <a:gd name="connsiteY5464" fmla="*/ 1854785 h 6164238"/>
              <a:gd name="connsiteX5465" fmla="*/ 5378559 w 10718992"/>
              <a:gd name="connsiteY5465" fmla="*/ 1921135 h 6164238"/>
              <a:gd name="connsiteX5466" fmla="*/ 5301367 w 10718992"/>
              <a:gd name="connsiteY5466" fmla="*/ 1939017 h 6164238"/>
              <a:gd name="connsiteX5467" fmla="*/ 5321606 w 10718992"/>
              <a:gd name="connsiteY5467" fmla="*/ 1974780 h 6164238"/>
              <a:gd name="connsiteX5468" fmla="*/ 5324901 w 10718992"/>
              <a:gd name="connsiteY5468" fmla="*/ 1974780 h 6164238"/>
              <a:gd name="connsiteX5469" fmla="*/ 5333844 w 10718992"/>
              <a:gd name="connsiteY5469" fmla="*/ 1976192 h 6164238"/>
              <a:gd name="connsiteX5470" fmla="*/ 5378559 w 10718992"/>
              <a:gd name="connsiteY5470" fmla="*/ 1921135 h 6164238"/>
              <a:gd name="connsiteX5471" fmla="*/ 5160631 w 10718992"/>
              <a:gd name="connsiteY5471" fmla="*/ 1861844 h 6164238"/>
              <a:gd name="connsiteX5472" fmla="*/ 5218054 w 10718992"/>
              <a:gd name="connsiteY5472" fmla="*/ 1953134 h 6164238"/>
              <a:gd name="connsiteX5473" fmla="*/ 5288187 w 10718992"/>
              <a:gd name="connsiteY5473" fmla="*/ 1935723 h 6164238"/>
              <a:gd name="connsiteX5474" fmla="*/ 5246296 w 10718992"/>
              <a:gd name="connsiteY5474" fmla="*/ 1863256 h 6164238"/>
              <a:gd name="connsiteX5475" fmla="*/ 5243001 w 10718992"/>
              <a:gd name="connsiteY5475" fmla="*/ 1863256 h 6164238"/>
              <a:gd name="connsiteX5476" fmla="*/ 5225115 w 10718992"/>
              <a:gd name="connsiteY5476" fmla="*/ 1857138 h 6164238"/>
              <a:gd name="connsiteX5477" fmla="*/ 5160631 w 10718992"/>
              <a:gd name="connsiteY5477" fmla="*/ 1861844 h 6164238"/>
              <a:gd name="connsiteX5478" fmla="*/ 5145098 w 10718992"/>
              <a:gd name="connsiteY5478" fmla="*/ 1844433 h 6164238"/>
              <a:gd name="connsiteX5479" fmla="*/ 5144627 w 10718992"/>
              <a:gd name="connsiteY5479" fmla="*/ 1853374 h 6164238"/>
              <a:gd name="connsiteX5480" fmla="*/ 5150746 w 10718992"/>
              <a:gd name="connsiteY5480" fmla="*/ 1852903 h 6164238"/>
              <a:gd name="connsiteX5481" fmla="*/ 5145098 w 10718992"/>
              <a:gd name="connsiteY5481" fmla="*/ 1844433 h 6164238"/>
              <a:gd name="connsiteX5482" fmla="*/ 5144627 w 10718992"/>
              <a:gd name="connsiteY5482" fmla="*/ 1862785 h 6164238"/>
              <a:gd name="connsiteX5483" fmla="*/ 5141332 w 10718992"/>
              <a:gd name="connsiteY5483" fmla="*/ 1957840 h 6164238"/>
              <a:gd name="connsiteX5484" fmla="*/ 5164867 w 10718992"/>
              <a:gd name="connsiteY5484" fmla="*/ 1966310 h 6164238"/>
              <a:gd name="connsiteX5485" fmla="*/ 5214289 w 10718992"/>
              <a:gd name="connsiteY5485" fmla="*/ 1953134 h 6164238"/>
              <a:gd name="connsiteX5486" fmla="*/ 5156394 w 10718992"/>
              <a:gd name="connsiteY5486" fmla="*/ 1861373 h 6164238"/>
              <a:gd name="connsiteX5487" fmla="*/ 5144627 w 10718992"/>
              <a:gd name="connsiteY5487" fmla="*/ 1862785 h 6164238"/>
              <a:gd name="connsiteX5488" fmla="*/ 5228880 w 10718992"/>
              <a:gd name="connsiteY5488" fmla="*/ 1977604 h 6164238"/>
              <a:gd name="connsiteX5489" fmla="*/ 5218054 w 10718992"/>
              <a:gd name="connsiteY5489" fmla="*/ 1959722 h 6164238"/>
              <a:gd name="connsiteX5490" fmla="*/ 5170044 w 10718992"/>
              <a:gd name="connsiteY5490" fmla="*/ 1972427 h 6164238"/>
              <a:gd name="connsiteX5491" fmla="*/ 5171456 w 10718992"/>
              <a:gd name="connsiteY5491" fmla="*/ 1975251 h 6164238"/>
              <a:gd name="connsiteX5492" fmla="*/ 5228880 w 10718992"/>
              <a:gd name="connsiteY5492" fmla="*/ 1977604 h 6164238"/>
              <a:gd name="connsiteX5493" fmla="*/ 5233117 w 10718992"/>
              <a:gd name="connsiteY5493" fmla="*/ 1977604 h 6164238"/>
              <a:gd name="connsiteX5494" fmla="*/ 5306544 w 10718992"/>
              <a:gd name="connsiteY5494" fmla="*/ 1981838 h 6164238"/>
              <a:gd name="connsiteX5495" fmla="*/ 5312192 w 10718992"/>
              <a:gd name="connsiteY5495" fmla="*/ 1977133 h 6164238"/>
              <a:gd name="connsiteX5496" fmla="*/ 5291482 w 10718992"/>
              <a:gd name="connsiteY5496" fmla="*/ 1940899 h 6164238"/>
              <a:gd name="connsiteX5497" fmla="*/ 5221350 w 10718992"/>
              <a:gd name="connsiteY5497" fmla="*/ 1958310 h 6164238"/>
              <a:gd name="connsiteX5498" fmla="*/ 5233117 w 10718992"/>
              <a:gd name="connsiteY5498" fmla="*/ 1977604 h 6164238"/>
              <a:gd name="connsiteX5499" fmla="*/ 5239235 w 10718992"/>
              <a:gd name="connsiteY5499" fmla="*/ 1987485 h 6164238"/>
              <a:gd name="connsiteX5500" fmla="*/ 5276420 w 10718992"/>
              <a:gd name="connsiteY5500" fmla="*/ 2050541 h 6164238"/>
              <a:gd name="connsiteX5501" fmla="*/ 5318311 w 10718992"/>
              <a:gd name="connsiteY5501" fmla="*/ 1995955 h 6164238"/>
              <a:gd name="connsiteX5502" fmla="*/ 5308898 w 10718992"/>
              <a:gd name="connsiteY5502" fmla="*/ 1991721 h 6164238"/>
              <a:gd name="connsiteX5503" fmla="*/ 5239235 w 10718992"/>
              <a:gd name="connsiteY5503" fmla="*/ 1987485 h 6164238"/>
              <a:gd name="connsiteX5504" fmla="*/ 5285363 w 10718992"/>
              <a:gd name="connsiteY5504" fmla="*/ 2062776 h 6164238"/>
              <a:gd name="connsiteX5505" fmla="*/ 5368204 w 10718992"/>
              <a:gd name="connsiteY5505" fmla="*/ 2112656 h 6164238"/>
              <a:gd name="connsiteX5506" fmla="*/ 5383266 w 10718992"/>
              <a:gd name="connsiteY5506" fmla="*/ 2107480 h 6164238"/>
              <a:gd name="connsiteX5507" fmla="*/ 5328666 w 10718992"/>
              <a:gd name="connsiteY5507" fmla="*/ 2006308 h 6164238"/>
              <a:gd name="connsiteX5508" fmla="*/ 5285363 w 10718992"/>
              <a:gd name="connsiteY5508" fmla="*/ 2062776 h 6164238"/>
              <a:gd name="connsiteX5509" fmla="*/ 5709453 w 10718992"/>
              <a:gd name="connsiteY5509" fmla="*/ 2172889 h 6164238"/>
              <a:gd name="connsiteX5510" fmla="*/ 5787588 w 10718992"/>
              <a:gd name="connsiteY5510" fmla="*/ 2188888 h 6164238"/>
              <a:gd name="connsiteX5511" fmla="*/ 5919380 w 10718992"/>
              <a:gd name="connsiteY5511" fmla="*/ 2156890 h 6164238"/>
              <a:gd name="connsiteX5512" fmla="*/ 5932560 w 10718992"/>
              <a:gd name="connsiteY5512" fmla="*/ 2110774 h 6164238"/>
              <a:gd name="connsiteX5513" fmla="*/ 5730634 w 10718992"/>
              <a:gd name="connsiteY5513" fmla="*/ 2113127 h 6164238"/>
              <a:gd name="connsiteX5514" fmla="*/ 5709453 w 10718992"/>
              <a:gd name="connsiteY5514" fmla="*/ 2172889 h 6164238"/>
              <a:gd name="connsiteX5515" fmla="*/ 5720280 w 10718992"/>
              <a:gd name="connsiteY5515" fmla="*/ 2113597 h 6164238"/>
              <a:gd name="connsiteX5516" fmla="*/ 5451516 w 10718992"/>
              <a:gd name="connsiteY5516" fmla="*/ 2128655 h 6164238"/>
              <a:gd name="connsiteX5517" fmla="*/ 5700510 w 10718992"/>
              <a:gd name="connsiteY5517" fmla="*/ 2171477 h 6164238"/>
              <a:gd name="connsiteX5518" fmla="*/ 5720280 w 10718992"/>
              <a:gd name="connsiteY5518" fmla="*/ 2113597 h 6164238"/>
              <a:gd name="connsiteX5519" fmla="*/ 5934913 w 10718992"/>
              <a:gd name="connsiteY5519" fmla="*/ 2153125 h 6164238"/>
              <a:gd name="connsiteX5520" fmla="*/ 6116129 w 10718992"/>
              <a:gd name="connsiteY5520" fmla="*/ 2115009 h 6164238"/>
              <a:gd name="connsiteX5521" fmla="*/ 6115658 w 10718992"/>
              <a:gd name="connsiteY5521" fmla="*/ 2114538 h 6164238"/>
              <a:gd name="connsiteX5522" fmla="*/ 5947151 w 10718992"/>
              <a:gd name="connsiteY5522" fmla="*/ 2110774 h 6164238"/>
              <a:gd name="connsiteX5523" fmla="*/ 5934913 w 10718992"/>
              <a:gd name="connsiteY5523" fmla="*/ 2153125 h 6164238"/>
              <a:gd name="connsiteX5524" fmla="*/ 5808298 w 10718992"/>
              <a:gd name="connsiteY5524" fmla="*/ 2193123 h 6164238"/>
              <a:gd name="connsiteX5525" fmla="*/ 5903377 w 10718992"/>
              <a:gd name="connsiteY5525" fmla="*/ 2214299 h 6164238"/>
              <a:gd name="connsiteX5526" fmla="*/ 5916086 w 10718992"/>
              <a:gd name="connsiteY5526" fmla="*/ 2166772 h 6164238"/>
              <a:gd name="connsiteX5527" fmla="*/ 5808298 w 10718992"/>
              <a:gd name="connsiteY5527" fmla="*/ 2193123 h 6164238"/>
              <a:gd name="connsiteX5528" fmla="*/ 5706159 w 10718992"/>
              <a:gd name="connsiteY5528" fmla="*/ 2181830 h 6164238"/>
              <a:gd name="connsiteX5529" fmla="*/ 5696745 w 10718992"/>
              <a:gd name="connsiteY5529" fmla="*/ 2209123 h 6164238"/>
              <a:gd name="connsiteX5530" fmla="*/ 5700510 w 10718992"/>
              <a:gd name="connsiteY5530" fmla="*/ 2211475 h 6164238"/>
              <a:gd name="connsiteX5531" fmla="*/ 5766877 w 10718992"/>
              <a:gd name="connsiteY5531" fmla="*/ 2193594 h 6164238"/>
              <a:gd name="connsiteX5532" fmla="*/ 5706159 w 10718992"/>
              <a:gd name="connsiteY5532" fmla="*/ 2181830 h 6164238"/>
              <a:gd name="connsiteX5533" fmla="*/ 5907143 w 10718992"/>
              <a:gd name="connsiteY5533" fmla="*/ 2257591 h 6164238"/>
              <a:gd name="connsiteX5534" fmla="*/ 5939620 w 10718992"/>
              <a:gd name="connsiteY5534" fmla="*/ 2236415 h 6164238"/>
              <a:gd name="connsiteX5535" fmla="*/ 5937267 w 10718992"/>
              <a:gd name="connsiteY5535" fmla="*/ 2232180 h 6164238"/>
              <a:gd name="connsiteX5536" fmla="*/ 5915144 w 10718992"/>
              <a:gd name="connsiteY5536" fmla="*/ 2227004 h 6164238"/>
              <a:gd name="connsiteX5537" fmla="*/ 5907143 w 10718992"/>
              <a:gd name="connsiteY5537" fmla="*/ 2257591 h 6164238"/>
              <a:gd name="connsiteX5538" fmla="*/ 5961742 w 10718992"/>
              <a:gd name="connsiteY5538" fmla="*/ 2221828 h 6164238"/>
              <a:gd name="connsiteX5539" fmla="*/ 6120365 w 10718992"/>
              <a:gd name="connsiteY5539" fmla="*/ 2123479 h 6164238"/>
              <a:gd name="connsiteX5540" fmla="*/ 5932560 w 10718992"/>
              <a:gd name="connsiteY5540" fmla="*/ 2163007 h 6164238"/>
              <a:gd name="connsiteX5541" fmla="*/ 5917969 w 10718992"/>
              <a:gd name="connsiteY5541" fmla="*/ 2217593 h 6164238"/>
              <a:gd name="connsiteX5542" fmla="*/ 5941974 w 10718992"/>
              <a:gd name="connsiteY5542" fmla="*/ 2223240 h 6164238"/>
              <a:gd name="connsiteX5543" fmla="*/ 5957036 w 10718992"/>
              <a:gd name="connsiteY5543" fmla="*/ 2220416 h 6164238"/>
              <a:gd name="connsiteX5544" fmla="*/ 5961742 w 10718992"/>
              <a:gd name="connsiteY5544" fmla="*/ 2221828 h 6164238"/>
              <a:gd name="connsiteX5545" fmla="*/ 6112833 w 10718992"/>
              <a:gd name="connsiteY5545" fmla="*/ 2103245 h 6164238"/>
              <a:gd name="connsiteX5546" fmla="*/ 6113305 w 10718992"/>
              <a:gd name="connsiteY5546" fmla="*/ 2102304 h 6164238"/>
              <a:gd name="connsiteX5547" fmla="*/ 5958918 w 10718992"/>
              <a:gd name="connsiteY5547" fmla="*/ 2072187 h 6164238"/>
              <a:gd name="connsiteX5548" fmla="*/ 5949505 w 10718992"/>
              <a:gd name="connsiteY5548" fmla="*/ 2104657 h 6164238"/>
              <a:gd name="connsiteX5549" fmla="*/ 6113305 w 10718992"/>
              <a:gd name="connsiteY5549" fmla="*/ 2108421 h 6164238"/>
              <a:gd name="connsiteX5550" fmla="*/ 6112833 w 10718992"/>
              <a:gd name="connsiteY5550" fmla="*/ 2103245 h 6164238"/>
              <a:gd name="connsiteX5551" fmla="*/ 5944327 w 10718992"/>
              <a:gd name="connsiteY5551" fmla="*/ 2069364 h 6164238"/>
              <a:gd name="connsiteX5552" fmla="*/ 5769231 w 10718992"/>
              <a:gd name="connsiteY5552" fmla="*/ 2041130 h 6164238"/>
              <a:gd name="connsiteX5553" fmla="*/ 5754639 w 10718992"/>
              <a:gd name="connsiteY5553" fmla="*/ 2045365 h 6164238"/>
              <a:gd name="connsiteX5554" fmla="*/ 5732517 w 10718992"/>
              <a:gd name="connsiteY5554" fmla="*/ 2107010 h 6164238"/>
              <a:gd name="connsiteX5555" fmla="*/ 5933972 w 10718992"/>
              <a:gd name="connsiteY5555" fmla="*/ 2104657 h 6164238"/>
              <a:gd name="connsiteX5556" fmla="*/ 5933972 w 10718992"/>
              <a:gd name="connsiteY5556" fmla="*/ 2104186 h 6164238"/>
              <a:gd name="connsiteX5557" fmla="*/ 5944327 w 10718992"/>
              <a:gd name="connsiteY5557" fmla="*/ 2069364 h 6164238"/>
              <a:gd name="connsiteX5558" fmla="*/ 5556480 w 10718992"/>
              <a:gd name="connsiteY5558" fmla="*/ 2013837 h 6164238"/>
              <a:gd name="connsiteX5559" fmla="*/ 5421392 w 10718992"/>
              <a:gd name="connsiteY5559" fmla="*/ 2111715 h 6164238"/>
              <a:gd name="connsiteX5560" fmla="*/ 5435042 w 10718992"/>
              <a:gd name="connsiteY5560" fmla="*/ 2123479 h 6164238"/>
              <a:gd name="connsiteX5561" fmla="*/ 5722633 w 10718992"/>
              <a:gd name="connsiteY5561" fmla="*/ 2107010 h 6164238"/>
              <a:gd name="connsiteX5562" fmla="*/ 5745226 w 10718992"/>
              <a:gd name="connsiteY5562" fmla="*/ 2043483 h 6164238"/>
              <a:gd name="connsiteX5563" fmla="*/ 5734871 w 10718992"/>
              <a:gd name="connsiteY5563" fmla="*/ 2035954 h 6164238"/>
              <a:gd name="connsiteX5564" fmla="*/ 5556480 w 10718992"/>
              <a:gd name="connsiteY5564" fmla="*/ 2013837 h 6164238"/>
              <a:gd name="connsiteX5565" fmla="*/ 5543771 w 10718992"/>
              <a:gd name="connsiteY5565" fmla="*/ 2012425 h 6164238"/>
              <a:gd name="connsiteX5566" fmla="*/ 5338080 w 10718992"/>
              <a:gd name="connsiteY5566" fmla="*/ 1994073 h 6164238"/>
              <a:gd name="connsiteX5567" fmla="*/ 5334315 w 10718992"/>
              <a:gd name="connsiteY5567" fmla="*/ 1998779 h 6164238"/>
              <a:gd name="connsiteX5568" fmla="*/ 5392680 w 10718992"/>
              <a:gd name="connsiteY5568" fmla="*/ 2106539 h 6164238"/>
              <a:gd name="connsiteX5569" fmla="*/ 5396445 w 10718992"/>
              <a:gd name="connsiteY5569" fmla="*/ 2106539 h 6164238"/>
              <a:gd name="connsiteX5570" fmla="*/ 5411507 w 10718992"/>
              <a:gd name="connsiteY5570" fmla="*/ 2108421 h 6164238"/>
              <a:gd name="connsiteX5571" fmla="*/ 5543771 w 10718992"/>
              <a:gd name="connsiteY5571" fmla="*/ 2012425 h 6164238"/>
              <a:gd name="connsiteX5572" fmla="*/ 5555538 w 10718992"/>
              <a:gd name="connsiteY5572" fmla="*/ 2003955 h 6164238"/>
              <a:gd name="connsiteX5573" fmla="*/ 5707571 w 10718992"/>
              <a:gd name="connsiteY5573" fmla="*/ 1901372 h 6164238"/>
              <a:gd name="connsiteX5574" fmla="*/ 5705217 w 10718992"/>
              <a:gd name="connsiteY5574" fmla="*/ 1895725 h 6164238"/>
              <a:gd name="connsiteX5575" fmla="*/ 5706629 w 10718992"/>
              <a:gd name="connsiteY5575" fmla="*/ 1892431 h 6164238"/>
              <a:gd name="connsiteX5576" fmla="*/ 5646852 w 10718992"/>
              <a:gd name="connsiteY5576" fmla="*/ 1867020 h 6164238"/>
              <a:gd name="connsiteX5577" fmla="*/ 5401152 w 10718992"/>
              <a:gd name="connsiteY5577" fmla="*/ 1915959 h 6164238"/>
              <a:gd name="connsiteX5578" fmla="*/ 5345611 w 10718992"/>
              <a:gd name="connsiteY5578" fmla="*/ 1984662 h 6164238"/>
              <a:gd name="connsiteX5579" fmla="*/ 5555538 w 10718992"/>
              <a:gd name="connsiteY5579" fmla="*/ 2003955 h 6164238"/>
              <a:gd name="connsiteX5580" fmla="*/ 5729693 w 10718992"/>
              <a:gd name="connsiteY5580" fmla="*/ 1887255 h 6164238"/>
              <a:gd name="connsiteX5581" fmla="*/ 5787117 w 10718992"/>
              <a:gd name="connsiteY5581" fmla="*/ 1851021 h 6164238"/>
              <a:gd name="connsiteX5582" fmla="*/ 5780527 w 10718992"/>
              <a:gd name="connsiteY5582" fmla="*/ 1845845 h 6164238"/>
              <a:gd name="connsiteX5583" fmla="*/ 5663797 w 10718992"/>
              <a:gd name="connsiteY5583" fmla="*/ 1864667 h 6164238"/>
              <a:gd name="connsiteX5584" fmla="*/ 5716984 w 10718992"/>
              <a:gd name="connsiteY5584" fmla="*/ 1887255 h 6164238"/>
              <a:gd name="connsiteX5585" fmla="*/ 5725457 w 10718992"/>
              <a:gd name="connsiteY5585" fmla="*/ 1886784 h 6164238"/>
              <a:gd name="connsiteX5586" fmla="*/ 5729693 w 10718992"/>
              <a:gd name="connsiteY5586" fmla="*/ 1887255 h 6164238"/>
              <a:gd name="connsiteX5587" fmla="*/ 5744285 w 10718992"/>
              <a:gd name="connsiteY5587" fmla="*/ 1844433 h 6164238"/>
              <a:gd name="connsiteX5588" fmla="*/ 5612962 w 10718992"/>
              <a:gd name="connsiteY5588" fmla="*/ 1843492 h 6164238"/>
              <a:gd name="connsiteX5589" fmla="*/ 5652030 w 10718992"/>
              <a:gd name="connsiteY5589" fmla="*/ 1859962 h 6164238"/>
              <a:gd name="connsiteX5590" fmla="*/ 5744285 w 10718992"/>
              <a:gd name="connsiteY5590" fmla="*/ 1844433 h 6164238"/>
              <a:gd name="connsiteX5591" fmla="*/ 5588016 w 10718992"/>
              <a:gd name="connsiteY5591" fmla="*/ 1843492 h 6164238"/>
              <a:gd name="connsiteX5592" fmla="*/ 5460930 w 10718992"/>
              <a:gd name="connsiteY5592" fmla="*/ 1845845 h 6164238"/>
              <a:gd name="connsiteX5593" fmla="*/ 5408213 w 10718992"/>
              <a:gd name="connsiteY5593" fmla="*/ 1907960 h 6164238"/>
              <a:gd name="connsiteX5594" fmla="*/ 5635084 w 10718992"/>
              <a:gd name="connsiteY5594" fmla="*/ 1862785 h 6164238"/>
              <a:gd name="connsiteX5595" fmla="*/ 5588016 w 10718992"/>
              <a:gd name="connsiteY5595" fmla="*/ 1843492 h 6164238"/>
              <a:gd name="connsiteX5596" fmla="*/ 5564952 w 10718992"/>
              <a:gd name="connsiteY5596" fmla="*/ 1834081 h 6164238"/>
              <a:gd name="connsiteX5597" fmla="*/ 5494820 w 10718992"/>
              <a:gd name="connsiteY5597" fmla="*/ 1806788 h 6164238"/>
              <a:gd name="connsiteX5598" fmla="*/ 5468932 w 10718992"/>
              <a:gd name="connsiteY5598" fmla="*/ 1835963 h 6164238"/>
              <a:gd name="connsiteX5599" fmla="*/ 5564952 w 10718992"/>
              <a:gd name="connsiteY5599" fmla="*/ 1834081 h 6164238"/>
              <a:gd name="connsiteX5600" fmla="*/ 5363497 w 10718992"/>
              <a:gd name="connsiteY5600" fmla="*/ 1747967 h 6164238"/>
              <a:gd name="connsiteX5601" fmla="*/ 5365851 w 10718992"/>
              <a:gd name="connsiteY5601" fmla="*/ 1743732 h 6164238"/>
              <a:gd name="connsiteX5602" fmla="*/ 5357378 w 10718992"/>
              <a:gd name="connsiteY5602" fmla="*/ 1744673 h 6164238"/>
              <a:gd name="connsiteX5603" fmla="*/ 5356908 w 10718992"/>
              <a:gd name="connsiteY5603" fmla="*/ 1746084 h 6164238"/>
              <a:gd name="connsiteX5604" fmla="*/ 5363497 w 10718992"/>
              <a:gd name="connsiteY5604" fmla="*/ 1747967 h 6164238"/>
              <a:gd name="connsiteX5605" fmla="*/ 5371028 w 10718992"/>
              <a:gd name="connsiteY5605" fmla="*/ 1733379 h 6164238"/>
              <a:gd name="connsiteX5606" fmla="*/ 5380913 w 10718992"/>
              <a:gd name="connsiteY5606" fmla="*/ 1714086 h 6164238"/>
              <a:gd name="connsiteX5607" fmla="*/ 5195462 w 10718992"/>
              <a:gd name="connsiteY5607" fmla="*/ 1690558 h 6164238"/>
              <a:gd name="connsiteX5608" fmla="*/ 5325842 w 10718992"/>
              <a:gd name="connsiteY5608" fmla="*/ 1734320 h 6164238"/>
              <a:gd name="connsiteX5609" fmla="*/ 5338080 w 10718992"/>
              <a:gd name="connsiteY5609" fmla="*/ 1731967 h 6164238"/>
              <a:gd name="connsiteX5610" fmla="*/ 5351730 w 10718992"/>
              <a:gd name="connsiteY5610" fmla="*/ 1735261 h 6164238"/>
              <a:gd name="connsiteX5611" fmla="*/ 5371028 w 10718992"/>
              <a:gd name="connsiteY5611" fmla="*/ 1733379 h 6164238"/>
              <a:gd name="connsiteX5612" fmla="*/ 5387502 w 10718992"/>
              <a:gd name="connsiteY5612" fmla="*/ 1731967 h 6164238"/>
              <a:gd name="connsiteX5613" fmla="*/ 5455282 w 10718992"/>
              <a:gd name="connsiteY5613" fmla="*/ 1725850 h 6164238"/>
              <a:gd name="connsiteX5614" fmla="*/ 5395504 w 10718992"/>
              <a:gd name="connsiteY5614" fmla="*/ 1716909 h 6164238"/>
              <a:gd name="connsiteX5615" fmla="*/ 5387502 w 10718992"/>
              <a:gd name="connsiteY5615" fmla="*/ 1731967 h 6164238"/>
              <a:gd name="connsiteX5616" fmla="*/ 5398328 w 10718992"/>
              <a:gd name="connsiteY5616" fmla="*/ 1680205 h 6164238"/>
              <a:gd name="connsiteX5617" fmla="*/ 5333373 w 10718992"/>
              <a:gd name="connsiteY5617" fmla="*/ 1679264 h 6164238"/>
              <a:gd name="connsiteX5618" fmla="*/ 5269830 w 10718992"/>
              <a:gd name="connsiteY5618" fmla="*/ 1675970 h 6164238"/>
              <a:gd name="connsiteX5619" fmla="*/ 5191696 w 10718992"/>
              <a:gd name="connsiteY5619" fmla="*/ 1680675 h 6164238"/>
              <a:gd name="connsiteX5620" fmla="*/ 5384678 w 10718992"/>
              <a:gd name="connsiteY5620" fmla="*/ 1705145 h 6164238"/>
              <a:gd name="connsiteX5621" fmla="*/ 5398328 w 10718992"/>
              <a:gd name="connsiteY5621" fmla="*/ 1680205 h 6164238"/>
              <a:gd name="connsiteX5622" fmla="*/ 5097088 w 10718992"/>
              <a:gd name="connsiteY5622" fmla="*/ 1712674 h 6164238"/>
              <a:gd name="connsiteX5623" fmla="*/ 5069317 w 10718992"/>
              <a:gd name="connsiteY5623" fmla="*/ 1727262 h 6164238"/>
              <a:gd name="connsiteX5624" fmla="*/ 5097558 w 10718992"/>
              <a:gd name="connsiteY5624" fmla="*/ 1767730 h 6164238"/>
              <a:gd name="connsiteX5625" fmla="*/ 5122976 w 10718992"/>
              <a:gd name="connsiteY5625" fmla="*/ 1763966 h 6164238"/>
              <a:gd name="connsiteX5626" fmla="*/ 5138979 w 10718992"/>
              <a:gd name="connsiteY5626" fmla="*/ 1756437 h 6164238"/>
              <a:gd name="connsiteX5627" fmla="*/ 5139450 w 10718992"/>
              <a:gd name="connsiteY5627" fmla="*/ 1750320 h 6164238"/>
              <a:gd name="connsiteX5628" fmla="*/ 5097088 w 10718992"/>
              <a:gd name="connsiteY5628" fmla="*/ 1712674 h 6164238"/>
              <a:gd name="connsiteX5629" fmla="*/ 4967178 w 10718992"/>
              <a:gd name="connsiteY5629" fmla="*/ 1797847 h 6164238"/>
              <a:gd name="connsiteX5630" fmla="*/ 5025543 w 10718992"/>
              <a:gd name="connsiteY5630" fmla="*/ 1858079 h 6164238"/>
              <a:gd name="connsiteX5631" fmla="*/ 5029308 w 10718992"/>
              <a:gd name="connsiteY5631" fmla="*/ 1857609 h 6164238"/>
              <a:gd name="connsiteX5632" fmla="*/ 5046253 w 10718992"/>
              <a:gd name="connsiteY5632" fmla="*/ 1862315 h 6164238"/>
              <a:gd name="connsiteX5633" fmla="*/ 5135684 w 10718992"/>
              <a:gd name="connsiteY5633" fmla="*/ 1854315 h 6164238"/>
              <a:gd name="connsiteX5634" fmla="*/ 5136626 w 10718992"/>
              <a:gd name="connsiteY5634" fmla="*/ 1831257 h 6164238"/>
              <a:gd name="connsiteX5635" fmla="*/ 5099912 w 10718992"/>
              <a:gd name="connsiteY5635" fmla="*/ 1777142 h 6164238"/>
              <a:gd name="connsiteX5636" fmla="*/ 4967178 w 10718992"/>
              <a:gd name="connsiteY5636" fmla="*/ 1797847 h 6164238"/>
              <a:gd name="connsiteX5637" fmla="*/ 4829266 w 10718992"/>
              <a:gd name="connsiteY5637" fmla="*/ 1897136 h 6164238"/>
              <a:gd name="connsiteX5638" fmla="*/ 4812792 w 10718992"/>
              <a:gd name="connsiteY5638" fmla="*/ 1936194 h 6164238"/>
              <a:gd name="connsiteX5639" fmla="*/ 5097088 w 10718992"/>
              <a:gd name="connsiteY5639" fmla="*/ 1968192 h 6164238"/>
              <a:gd name="connsiteX5640" fmla="*/ 5108384 w 10718992"/>
              <a:gd name="connsiteY5640" fmla="*/ 1961604 h 6164238"/>
              <a:gd name="connsiteX5641" fmla="*/ 5032132 w 10718992"/>
              <a:gd name="connsiteY5641" fmla="*/ 1879255 h 6164238"/>
              <a:gd name="connsiteX5642" fmla="*/ 5029779 w 10718992"/>
              <a:gd name="connsiteY5642" fmla="*/ 1879255 h 6164238"/>
              <a:gd name="connsiteX5643" fmla="*/ 5012834 w 10718992"/>
              <a:gd name="connsiteY5643" fmla="*/ 1875020 h 6164238"/>
              <a:gd name="connsiteX5644" fmla="*/ 4829266 w 10718992"/>
              <a:gd name="connsiteY5644" fmla="*/ 1897136 h 6164238"/>
              <a:gd name="connsiteX5645" fmla="*/ 4844799 w 10718992"/>
              <a:gd name="connsiteY5645" fmla="*/ 2015719 h 6164238"/>
              <a:gd name="connsiteX5646" fmla="*/ 4888102 w 10718992"/>
              <a:gd name="connsiteY5646" fmla="*/ 2034072 h 6164238"/>
              <a:gd name="connsiteX5647" fmla="*/ 5074494 w 10718992"/>
              <a:gd name="connsiteY5647" fmla="*/ 1988426 h 6164238"/>
              <a:gd name="connsiteX5648" fmla="*/ 4844799 w 10718992"/>
              <a:gd name="connsiteY5648" fmla="*/ 2015719 h 6164238"/>
              <a:gd name="connsiteX5649" fmla="*/ 4897986 w 10718992"/>
              <a:gd name="connsiteY5649" fmla="*/ 2038306 h 6164238"/>
              <a:gd name="connsiteX5650" fmla="*/ 5028367 w 10718992"/>
              <a:gd name="connsiteY5650" fmla="*/ 2097127 h 6164238"/>
              <a:gd name="connsiteX5651" fmla="*/ 5106972 w 10718992"/>
              <a:gd name="connsiteY5651" fmla="*/ 2000661 h 6164238"/>
              <a:gd name="connsiteX5652" fmla="*/ 5092851 w 10718992"/>
              <a:gd name="connsiteY5652" fmla="*/ 1990779 h 6164238"/>
              <a:gd name="connsiteX5653" fmla="*/ 4897986 w 10718992"/>
              <a:gd name="connsiteY5653" fmla="*/ 2038306 h 6164238"/>
              <a:gd name="connsiteX5654" fmla="*/ 5165808 w 10718992"/>
              <a:gd name="connsiteY5654" fmla="*/ 1994073 h 6164238"/>
              <a:gd name="connsiteX5655" fmla="*/ 5273125 w 10718992"/>
              <a:gd name="connsiteY5655" fmla="*/ 2055718 h 6164238"/>
              <a:gd name="connsiteX5656" fmla="*/ 5274066 w 10718992"/>
              <a:gd name="connsiteY5656" fmla="*/ 2054306 h 6164238"/>
              <a:gd name="connsiteX5657" fmla="*/ 5234528 w 10718992"/>
              <a:gd name="connsiteY5657" fmla="*/ 1987485 h 6164238"/>
              <a:gd name="connsiteX5658" fmla="*/ 5171927 w 10718992"/>
              <a:gd name="connsiteY5658" fmla="*/ 1984662 h 6164238"/>
              <a:gd name="connsiteX5659" fmla="*/ 5165808 w 10718992"/>
              <a:gd name="connsiteY5659" fmla="*/ 1994073 h 6164238"/>
              <a:gd name="connsiteX5660" fmla="*/ 5290541 w 10718992"/>
              <a:gd name="connsiteY5660" fmla="*/ 2075011 h 6164238"/>
              <a:gd name="connsiteX5661" fmla="*/ 5314546 w 10718992"/>
              <a:gd name="connsiteY5661" fmla="*/ 2117833 h 6164238"/>
              <a:gd name="connsiteX5662" fmla="*/ 5360203 w 10718992"/>
              <a:gd name="connsiteY5662" fmla="*/ 2119715 h 6164238"/>
              <a:gd name="connsiteX5663" fmla="*/ 5361614 w 10718992"/>
              <a:gd name="connsiteY5663" fmla="*/ 2118303 h 6164238"/>
              <a:gd name="connsiteX5664" fmla="*/ 5290541 w 10718992"/>
              <a:gd name="connsiteY5664" fmla="*/ 2075011 h 6164238"/>
              <a:gd name="connsiteX5665" fmla="*/ 5319723 w 10718992"/>
              <a:gd name="connsiteY5665" fmla="*/ 2126773 h 6164238"/>
              <a:gd name="connsiteX5666" fmla="*/ 5320194 w 10718992"/>
              <a:gd name="connsiteY5666" fmla="*/ 2128185 h 6164238"/>
              <a:gd name="connsiteX5667" fmla="*/ 5331961 w 10718992"/>
              <a:gd name="connsiteY5667" fmla="*/ 2149831 h 6164238"/>
              <a:gd name="connsiteX5668" fmla="*/ 5358320 w 10718992"/>
              <a:gd name="connsiteY5668" fmla="*/ 2138067 h 6164238"/>
              <a:gd name="connsiteX5669" fmla="*/ 5355496 w 10718992"/>
              <a:gd name="connsiteY5669" fmla="*/ 2129597 h 6164238"/>
              <a:gd name="connsiteX5670" fmla="*/ 5355496 w 10718992"/>
              <a:gd name="connsiteY5670" fmla="*/ 2128655 h 6164238"/>
              <a:gd name="connsiteX5671" fmla="*/ 5319723 w 10718992"/>
              <a:gd name="connsiteY5671" fmla="*/ 2126773 h 6164238"/>
              <a:gd name="connsiteX5672" fmla="*/ 5336668 w 10718992"/>
              <a:gd name="connsiteY5672" fmla="*/ 2157831 h 6164238"/>
              <a:gd name="connsiteX5673" fmla="*/ 5401623 w 10718992"/>
              <a:gd name="connsiteY5673" fmla="*/ 2280178 h 6164238"/>
              <a:gd name="connsiteX5674" fmla="*/ 5386561 w 10718992"/>
              <a:gd name="connsiteY5674" fmla="*/ 2152655 h 6164238"/>
              <a:gd name="connsiteX5675" fmla="*/ 5365851 w 10718992"/>
              <a:gd name="connsiteY5675" fmla="*/ 2145125 h 6164238"/>
              <a:gd name="connsiteX5676" fmla="*/ 5336668 w 10718992"/>
              <a:gd name="connsiteY5676" fmla="*/ 2157831 h 6164238"/>
              <a:gd name="connsiteX5677" fmla="*/ 5420921 w 10718992"/>
              <a:gd name="connsiteY5677" fmla="*/ 2148890 h 6164238"/>
              <a:gd name="connsiteX5678" fmla="*/ 5554597 w 10718992"/>
              <a:gd name="connsiteY5678" fmla="*/ 2253827 h 6164238"/>
              <a:gd name="connsiteX5679" fmla="*/ 5668504 w 10718992"/>
              <a:gd name="connsiteY5679" fmla="*/ 2220416 h 6164238"/>
              <a:gd name="connsiteX5680" fmla="*/ 5667091 w 10718992"/>
              <a:gd name="connsiteY5680" fmla="*/ 2215710 h 6164238"/>
              <a:gd name="connsiteX5681" fmla="*/ 5686390 w 10718992"/>
              <a:gd name="connsiteY5681" fmla="*/ 2206299 h 6164238"/>
              <a:gd name="connsiteX5682" fmla="*/ 5687802 w 10718992"/>
              <a:gd name="connsiteY5682" fmla="*/ 2206299 h 6164238"/>
              <a:gd name="connsiteX5683" fmla="*/ 5696745 w 10718992"/>
              <a:gd name="connsiteY5683" fmla="*/ 2179477 h 6164238"/>
              <a:gd name="connsiteX5684" fmla="*/ 5435983 w 10718992"/>
              <a:gd name="connsiteY5684" fmla="*/ 2135244 h 6164238"/>
              <a:gd name="connsiteX5685" fmla="*/ 5420921 w 10718992"/>
              <a:gd name="connsiteY5685" fmla="*/ 2148890 h 6164238"/>
              <a:gd name="connsiteX5686" fmla="*/ 5563540 w 10718992"/>
              <a:gd name="connsiteY5686" fmla="*/ 2261355 h 6164238"/>
              <a:gd name="connsiteX5687" fmla="*/ 5646381 w 10718992"/>
              <a:gd name="connsiteY5687" fmla="*/ 2330058 h 6164238"/>
              <a:gd name="connsiteX5688" fmla="*/ 5680742 w 10718992"/>
              <a:gd name="connsiteY5688" fmla="*/ 2227945 h 6164238"/>
              <a:gd name="connsiteX5689" fmla="*/ 5679800 w 10718992"/>
              <a:gd name="connsiteY5689" fmla="*/ 2227475 h 6164238"/>
              <a:gd name="connsiteX5690" fmla="*/ 5563540 w 10718992"/>
              <a:gd name="connsiteY5690" fmla="*/ 2261355 h 6164238"/>
              <a:gd name="connsiteX5691" fmla="*/ 5661914 w 10718992"/>
              <a:gd name="connsiteY5691" fmla="*/ 2343705 h 6164238"/>
              <a:gd name="connsiteX5692" fmla="*/ 5715573 w 10718992"/>
              <a:gd name="connsiteY5692" fmla="*/ 2390291 h 6164238"/>
              <a:gd name="connsiteX5693" fmla="*/ 5753228 w 10718992"/>
              <a:gd name="connsiteY5693" fmla="*/ 2363469 h 6164238"/>
              <a:gd name="connsiteX5694" fmla="*/ 5749933 w 10718992"/>
              <a:gd name="connsiteY5694" fmla="*/ 2358763 h 6164238"/>
              <a:gd name="connsiteX5695" fmla="*/ 5661914 w 10718992"/>
              <a:gd name="connsiteY5695" fmla="*/ 2343705 h 6164238"/>
              <a:gd name="connsiteX5696" fmla="*/ 5722633 w 10718992"/>
              <a:gd name="connsiteY5696" fmla="*/ 2396879 h 6164238"/>
              <a:gd name="connsiteX5697" fmla="*/ 5766877 w 10718992"/>
              <a:gd name="connsiteY5697" fmla="*/ 2436877 h 6164238"/>
              <a:gd name="connsiteX5698" fmla="*/ 5852543 w 10718992"/>
              <a:gd name="connsiteY5698" fmla="*/ 2418525 h 6164238"/>
              <a:gd name="connsiteX5699" fmla="*/ 5861486 w 10718992"/>
              <a:gd name="connsiteY5699" fmla="*/ 2380880 h 6164238"/>
              <a:gd name="connsiteX5700" fmla="*/ 5780998 w 10718992"/>
              <a:gd name="connsiteY5700" fmla="*/ 2365351 h 6164238"/>
              <a:gd name="connsiteX5701" fmla="*/ 5765936 w 10718992"/>
              <a:gd name="connsiteY5701" fmla="*/ 2368645 h 6164238"/>
              <a:gd name="connsiteX5702" fmla="*/ 5763112 w 10718992"/>
              <a:gd name="connsiteY5702" fmla="*/ 2368174 h 6164238"/>
              <a:gd name="connsiteX5703" fmla="*/ 5722633 w 10718992"/>
              <a:gd name="connsiteY5703" fmla="*/ 2396879 h 6164238"/>
              <a:gd name="connsiteX5704" fmla="*/ 5973039 w 10718992"/>
              <a:gd name="connsiteY5704" fmla="*/ 2403937 h 6164238"/>
              <a:gd name="connsiteX5705" fmla="*/ 5865722 w 10718992"/>
              <a:gd name="connsiteY5705" fmla="*/ 2424642 h 6164238"/>
              <a:gd name="connsiteX5706" fmla="*/ 5846424 w 10718992"/>
              <a:gd name="connsiteY5706" fmla="*/ 2510286 h 6164238"/>
              <a:gd name="connsiteX5707" fmla="*/ 5919851 w 10718992"/>
              <a:gd name="connsiteY5707" fmla="*/ 2581341 h 6164238"/>
              <a:gd name="connsiteX5708" fmla="*/ 5937737 w 10718992"/>
              <a:gd name="connsiteY5708" fmla="*/ 2580871 h 6164238"/>
              <a:gd name="connsiteX5709" fmla="*/ 5938679 w 10718992"/>
              <a:gd name="connsiteY5709" fmla="*/ 2580871 h 6164238"/>
              <a:gd name="connsiteX5710" fmla="*/ 6010224 w 10718992"/>
              <a:gd name="connsiteY5710" fmla="*/ 2412407 h 6164238"/>
              <a:gd name="connsiteX5711" fmla="*/ 5973039 w 10718992"/>
              <a:gd name="connsiteY5711" fmla="*/ 2403937 h 6164238"/>
              <a:gd name="connsiteX5712" fmla="*/ 6013989 w 10718992"/>
              <a:gd name="connsiteY5712" fmla="*/ 2403937 h 6164238"/>
              <a:gd name="connsiteX5713" fmla="*/ 6017284 w 10718992"/>
              <a:gd name="connsiteY5713" fmla="*/ 2396408 h 6164238"/>
              <a:gd name="connsiteX5714" fmla="*/ 5996574 w 10718992"/>
              <a:gd name="connsiteY5714" fmla="*/ 2400173 h 6164238"/>
              <a:gd name="connsiteX5715" fmla="*/ 6013989 w 10718992"/>
              <a:gd name="connsiteY5715" fmla="*/ 2403937 h 6164238"/>
              <a:gd name="connsiteX5716" fmla="*/ 6102008 w 10718992"/>
              <a:gd name="connsiteY5716" fmla="*/ 2913091 h 6164238"/>
              <a:gd name="connsiteX5717" fmla="*/ 6030934 w 10718992"/>
              <a:gd name="connsiteY5717" fmla="*/ 2775685 h 6164238"/>
              <a:gd name="connsiteX5718" fmla="*/ 5917498 w 10718992"/>
              <a:gd name="connsiteY5718" fmla="*/ 2780862 h 6164238"/>
              <a:gd name="connsiteX5719" fmla="*/ 5909026 w 10718992"/>
              <a:gd name="connsiteY5719" fmla="*/ 2839212 h 6164238"/>
              <a:gd name="connsiteX5720" fmla="*/ 6102008 w 10718992"/>
              <a:gd name="connsiteY5720" fmla="*/ 2913091 h 6164238"/>
              <a:gd name="connsiteX5721" fmla="*/ 6102008 w 10718992"/>
              <a:gd name="connsiteY5721" fmla="*/ 2913091 h 6164238"/>
              <a:gd name="connsiteX5722" fmla="*/ 5900082 w 10718992"/>
              <a:gd name="connsiteY5722" fmla="*/ 2836389 h 6164238"/>
              <a:gd name="connsiteX5723" fmla="*/ 5908084 w 10718992"/>
              <a:gd name="connsiteY5723" fmla="*/ 2781803 h 6164238"/>
              <a:gd name="connsiteX5724" fmla="*/ 5815829 w 10718992"/>
              <a:gd name="connsiteY5724" fmla="*/ 2788391 h 6164238"/>
              <a:gd name="connsiteX5725" fmla="*/ 5788529 w 10718992"/>
              <a:gd name="connsiteY5725" fmla="*/ 2797802 h 6164238"/>
              <a:gd name="connsiteX5726" fmla="*/ 5900082 w 10718992"/>
              <a:gd name="connsiteY5726" fmla="*/ 2836389 h 6164238"/>
              <a:gd name="connsiteX5727" fmla="*/ 5790412 w 10718992"/>
              <a:gd name="connsiteY5727" fmla="*/ 2808154 h 6164238"/>
              <a:gd name="connsiteX5728" fmla="*/ 5894434 w 10718992"/>
              <a:gd name="connsiteY5728" fmla="*/ 2874034 h 6164238"/>
              <a:gd name="connsiteX5729" fmla="*/ 5898670 w 10718992"/>
              <a:gd name="connsiteY5729" fmla="*/ 2845329 h 6164238"/>
              <a:gd name="connsiteX5730" fmla="*/ 5790412 w 10718992"/>
              <a:gd name="connsiteY5730" fmla="*/ 2808154 h 6164238"/>
              <a:gd name="connsiteX5731" fmla="*/ 5909967 w 10718992"/>
              <a:gd name="connsiteY5731" fmla="*/ 2767686 h 6164238"/>
              <a:gd name="connsiteX5732" fmla="*/ 5839363 w 10718992"/>
              <a:gd name="connsiteY5732" fmla="*/ 2779920 h 6164238"/>
              <a:gd name="connsiteX5733" fmla="*/ 5909026 w 10718992"/>
              <a:gd name="connsiteY5733" fmla="*/ 2775215 h 6164238"/>
              <a:gd name="connsiteX5734" fmla="*/ 5909967 w 10718992"/>
              <a:gd name="connsiteY5734" fmla="*/ 2767686 h 6164238"/>
              <a:gd name="connsiteX5735" fmla="*/ 6027639 w 10718992"/>
              <a:gd name="connsiteY5735" fmla="*/ 2769568 h 6164238"/>
              <a:gd name="connsiteX5736" fmla="*/ 6021049 w 10718992"/>
              <a:gd name="connsiteY5736" fmla="*/ 2757333 h 6164238"/>
              <a:gd name="connsiteX5737" fmla="*/ 6017284 w 10718992"/>
              <a:gd name="connsiteY5737" fmla="*/ 2756863 h 6164238"/>
              <a:gd name="connsiteX5738" fmla="*/ 6007400 w 10718992"/>
              <a:gd name="connsiteY5738" fmla="*/ 2753098 h 6164238"/>
              <a:gd name="connsiteX5739" fmla="*/ 5919851 w 10718992"/>
              <a:gd name="connsiteY5739" fmla="*/ 2766274 h 6164238"/>
              <a:gd name="connsiteX5740" fmla="*/ 5918439 w 10718992"/>
              <a:gd name="connsiteY5740" fmla="*/ 2774744 h 6164238"/>
              <a:gd name="connsiteX5741" fmla="*/ 6027639 w 10718992"/>
              <a:gd name="connsiteY5741" fmla="*/ 2769568 h 6164238"/>
              <a:gd name="connsiteX5742" fmla="*/ 6037994 w 10718992"/>
              <a:gd name="connsiteY5742" fmla="*/ 2769097 h 6164238"/>
              <a:gd name="connsiteX5743" fmla="*/ 6211678 w 10718992"/>
              <a:gd name="connsiteY5743" fmla="*/ 2766274 h 6164238"/>
              <a:gd name="connsiteX5744" fmla="*/ 6235684 w 10718992"/>
              <a:gd name="connsiteY5744" fmla="*/ 2725805 h 6164238"/>
              <a:gd name="connsiteX5745" fmla="*/ 6035641 w 10718992"/>
              <a:gd name="connsiteY5745" fmla="*/ 2749334 h 6164238"/>
              <a:gd name="connsiteX5746" fmla="*/ 6030463 w 10718992"/>
              <a:gd name="connsiteY5746" fmla="*/ 2755451 h 6164238"/>
              <a:gd name="connsiteX5747" fmla="*/ 6037994 w 10718992"/>
              <a:gd name="connsiteY5747" fmla="*/ 2769097 h 6164238"/>
              <a:gd name="connsiteX5748" fmla="*/ 6205089 w 10718992"/>
              <a:gd name="connsiteY5748" fmla="*/ 2718747 h 6164238"/>
              <a:gd name="connsiteX5749" fmla="*/ 6007400 w 10718992"/>
              <a:gd name="connsiteY5749" fmla="*/ 2712159 h 6164238"/>
              <a:gd name="connsiteX5750" fmla="*/ 6019637 w 10718992"/>
              <a:gd name="connsiteY5750" fmla="*/ 2734746 h 6164238"/>
              <a:gd name="connsiteX5751" fmla="*/ 6020108 w 10718992"/>
              <a:gd name="connsiteY5751" fmla="*/ 2734746 h 6164238"/>
              <a:gd name="connsiteX5752" fmla="*/ 6031405 w 10718992"/>
              <a:gd name="connsiteY5752" fmla="*/ 2739452 h 6164238"/>
              <a:gd name="connsiteX5753" fmla="*/ 6205089 w 10718992"/>
              <a:gd name="connsiteY5753" fmla="*/ 2718747 h 6164238"/>
              <a:gd name="connsiteX5754" fmla="*/ 5996574 w 10718992"/>
              <a:gd name="connsiteY5754" fmla="*/ 2712159 h 6164238"/>
              <a:gd name="connsiteX5755" fmla="*/ 5927853 w 10718992"/>
              <a:gd name="connsiteY5755" fmla="*/ 2711688 h 6164238"/>
              <a:gd name="connsiteX5756" fmla="*/ 5921263 w 10718992"/>
              <a:gd name="connsiteY5756" fmla="*/ 2755921 h 6164238"/>
              <a:gd name="connsiteX5757" fmla="*/ 6002222 w 10718992"/>
              <a:gd name="connsiteY5757" fmla="*/ 2743687 h 6164238"/>
              <a:gd name="connsiteX5758" fmla="*/ 6002222 w 10718992"/>
              <a:gd name="connsiteY5758" fmla="*/ 2743216 h 6164238"/>
              <a:gd name="connsiteX5759" fmla="*/ 6009753 w 10718992"/>
              <a:gd name="connsiteY5759" fmla="*/ 2735687 h 6164238"/>
              <a:gd name="connsiteX5760" fmla="*/ 5996574 w 10718992"/>
              <a:gd name="connsiteY5760" fmla="*/ 2712159 h 6164238"/>
              <a:gd name="connsiteX5761" fmla="*/ 5991396 w 10718992"/>
              <a:gd name="connsiteY5761" fmla="*/ 2702747 h 6164238"/>
              <a:gd name="connsiteX5762" fmla="*/ 5948564 w 10718992"/>
              <a:gd name="connsiteY5762" fmla="*/ 2627457 h 6164238"/>
              <a:gd name="connsiteX5763" fmla="*/ 5940091 w 10718992"/>
              <a:gd name="connsiteY5763" fmla="*/ 2628398 h 6164238"/>
              <a:gd name="connsiteX5764" fmla="*/ 5929265 w 10718992"/>
              <a:gd name="connsiteY5764" fmla="*/ 2702747 h 6164238"/>
              <a:gd name="connsiteX5765" fmla="*/ 5938679 w 10718992"/>
              <a:gd name="connsiteY5765" fmla="*/ 2702747 h 6164238"/>
              <a:gd name="connsiteX5766" fmla="*/ 5991396 w 10718992"/>
              <a:gd name="connsiteY5766" fmla="*/ 2702747 h 6164238"/>
              <a:gd name="connsiteX5767" fmla="*/ 5850660 w 10718992"/>
              <a:gd name="connsiteY5767" fmla="*/ 2427936 h 6164238"/>
              <a:gd name="connsiteX5768" fmla="*/ 5775820 w 10718992"/>
              <a:gd name="connsiteY5768" fmla="*/ 2443935 h 6164238"/>
              <a:gd name="connsiteX5769" fmla="*/ 5834657 w 10718992"/>
              <a:gd name="connsiteY5769" fmla="*/ 2498521 h 6164238"/>
              <a:gd name="connsiteX5770" fmla="*/ 5850660 w 10718992"/>
              <a:gd name="connsiteY5770" fmla="*/ 2427936 h 6164238"/>
              <a:gd name="connsiteX5771" fmla="*/ 5949505 w 10718992"/>
              <a:gd name="connsiteY5771" fmla="*/ 2398761 h 6164238"/>
              <a:gd name="connsiteX5772" fmla="*/ 5875607 w 10718992"/>
              <a:gd name="connsiteY5772" fmla="*/ 2383232 h 6164238"/>
              <a:gd name="connsiteX5773" fmla="*/ 5868075 w 10718992"/>
              <a:gd name="connsiteY5773" fmla="*/ 2415231 h 6164238"/>
              <a:gd name="connsiteX5774" fmla="*/ 5949505 w 10718992"/>
              <a:gd name="connsiteY5774" fmla="*/ 2398761 h 6164238"/>
              <a:gd name="connsiteX5775" fmla="*/ 5716043 w 10718992"/>
              <a:gd name="connsiteY5775" fmla="*/ 2401584 h 6164238"/>
              <a:gd name="connsiteX5776" fmla="*/ 5623317 w 10718992"/>
              <a:gd name="connsiteY5776" fmla="*/ 2471228 h 6164238"/>
              <a:gd name="connsiteX5777" fmla="*/ 5757463 w 10718992"/>
              <a:gd name="connsiteY5777" fmla="*/ 2438759 h 6164238"/>
              <a:gd name="connsiteX5778" fmla="*/ 5716043 w 10718992"/>
              <a:gd name="connsiteY5778" fmla="*/ 2401584 h 6164238"/>
              <a:gd name="connsiteX5779" fmla="*/ 5625200 w 10718992"/>
              <a:gd name="connsiteY5779" fmla="*/ 2482522 h 6164238"/>
              <a:gd name="connsiteX5780" fmla="*/ 5624259 w 10718992"/>
              <a:gd name="connsiteY5780" fmla="*/ 2485345 h 6164238"/>
              <a:gd name="connsiteX5781" fmla="*/ 5822419 w 10718992"/>
              <a:gd name="connsiteY5781" fmla="*/ 2554989 h 6164238"/>
              <a:gd name="connsiteX5782" fmla="*/ 5832303 w 10718992"/>
              <a:gd name="connsiteY5782" fmla="*/ 2507933 h 6164238"/>
              <a:gd name="connsiteX5783" fmla="*/ 5765936 w 10718992"/>
              <a:gd name="connsiteY5783" fmla="*/ 2446288 h 6164238"/>
              <a:gd name="connsiteX5784" fmla="*/ 5624729 w 10718992"/>
              <a:gd name="connsiteY5784" fmla="*/ 2480169 h 6164238"/>
              <a:gd name="connsiteX5785" fmla="*/ 5625200 w 10718992"/>
              <a:gd name="connsiteY5785" fmla="*/ 2482522 h 6164238"/>
              <a:gd name="connsiteX5786" fmla="*/ 5836069 w 10718992"/>
              <a:gd name="connsiteY5786" fmla="*/ 2560166 h 6164238"/>
              <a:gd name="connsiteX5787" fmla="*/ 5906202 w 10718992"/>
              <a:gd name="connsiteY5787" fmla="*/ 2586988 h 6164238"/>
              <a:gd name="connsiteX5788" fmla="*/ 5911379 w 10718992"/>
              <a:gd name="connsiteY5788" fmla="*/ 2584164 h 6164238"/>
              <a:gd name="connsiteX5789" fmla="*/ 5844541 w 10718992"/>
              <a:gd name="connsiteY5789" fmla="*/ 2519697 h 6164238"/>
              <a:gd name="connsiteX5790" fmla="*/ 5836069 w 10718992"/>
              <a:gd name="connsiteY5790" fmla="*/ 2560166 h 6164238"/>
              <a:gd name="connsiteX5791" fmla="*/ 5834657 w 10718992"/>
              <a:gd name="connsiteY5791" fmla="*/ 2566754 h 6164238"/>
              <a:gd name="connsiteX5792" fmla="*/ 5815829 w 10718992"/>
              <a:gd name="connsiteY5792" fmla="*/ 2659926 h 6164238"/>
              <a:gd name="connsiteX5793" fmla="*/ 5903377 w 10718992"/>
              <a:gd name="connsiteY5793" fmla="*/ 2614281 h 6164238"/>
              <a:gd name="connsiteX5794" fmla="*/ 5898199 w 10718992"/>
              <a:gd name="connsiteY5794" fmla="*/ 2600164 h 6164238"/>
              <a:gd name="connsiteX5795" fmla="*/ 5901495 w 10718992"/>
              <a:gd name="connsiteY5795" fmla="*/ 2592635 h 6164238"/>
              <a:gd name="connsiteX5796" fmla="*/ 5834657 w 10718992"/>
              <a:gd name="connsiteY5796" fmla="*/ 2566754 h 6164238"/>
              <a:gd name="connsiteX5797" fmla="*/ 5805003 w 10718992"/>
              <a:gd name="connsiteY5797" fmla="*/ 2713570 h 6164238"/>
              <a:gd name="connsiteX5798" fmla="*/ 5795119 w 10718992"/>
              <a:gd name="connsiteY5798" fmla="*/ 2768627 h 6164238"/>
              <a:gd name="connsiteX5799" fmla="*/ 5809710 w 10718992"/>
              <a:gd name="connsiteY5799" fmla="*/ 2775685 h 6164238"/>
              <a:gd name="connsiteX5800" fmla="*/ 5911379 w 10718992"/>
              <a:gd name="connsiteY5800" fmla="*/ 2757804 h 6164238"/>
              <a:gd name="connsiteX5801" fmla="*/ 5917969 w 10718992"/>
              <a:gd name="connsiteY5801" fmla="*/ 2712159 h 6164238"/>
              <a:gd name="connsiteX5802" fmla="*/ 5805003 w 10718992"/>
              <a:gd name="connsiteY5802" fmla="*/ 2713570 h 6164238"/>
              <a:gd name="connsiteX5803" fmla="*/ 5886903 w 10718992"/>
              <a:gd name="connsiteY5803" fmla="*/ 2927678 h 6164238"/>
              <a:gd name="connsiteX5804" fmla="*/ 5893022 w 10718992"/>
              <a:gd name="connsiteY5804" fmla="*/ 2884386 h 6164238"/>
              <a:gd name="connsiteX5805" fmla="*/ 5764524 w 10718992"/>
              <a:gd name="connsiteY5805" fmla="*/ 2803449 h 6164238"/>
              <a:gd name="connsiteX5806" fmla="*/ 5822419 w 10718992"/>
              <a:gd name="connsiteY5806" fmla="*/ 2924855 h 6164238"/>
              <a:gd name="connsiteX5807" fmla="*/ 5825243 w 10718992"/>
              <a:gd name="connsiteY5807" fmla="*/ 2924855 h 6164238"/>
              <a:gd name="connsiteX5808" fmla="*/ 5837952 w 10718992"/>
              <a:gd name="connsiteY5808" fmla="*/ 2930972 h 6164238"/>
              <a:gd name="connsiteX5809" fmla="*/ 5886903 w 10718992"/>
              <a:gd name="connsiteY5809" fmla="*/ 2927678 h 6164238"/>
              <a:gd name="connsiteX5810" fmla="*/ 5896317 w 10718992"/>
              <a:gd name="connsiteY5810" fmla="*/ 2927208 h 6164238"/>
              <a:gd name="connsiteX5811" fmla="*/ 5951858 w 10718992"/>
              <a:gd name="connsiteY5811" fmla="*/ 2923914 h 6164238"/>
              <a:gd name="connsiteX5812" fmla="*/ 5901495 w 10718992"/>
              <a:gd name="connsiteY5812" fmla="*/ 2890504 h 6164238"/>
              <a:gd name="connsiteX5813" fmla="*/ 5896317 w 10718992"/>
              <a:gd name="connsiteY5813" fmla="*/ 2927208 h 6164238"/>
              <a:gd name="connsiteX5814" fmla="*/ 5967862 w 10718992"/>
              <a:gd name="connsiteY5814" fmla="*/ 2922973 h 6164238"/>
              <a:gd name="connsiteX5815" fmla="*/ 6089299 w 10718992"/>
              <a:gd name="connsiteY5815" fmla="*/ 2918267 h 6164238"/>
              <a:gd name="connsiteX5816" fmla="*/ 5908084 w 10718992"/>
              <a:gd name="connsiteY5816" fmla="*/ 2848623 h 6164238"/>
              <a:gd name="connsiteX5817" fmla="*/ 5903377 w 10718992"/>
              <a:gd name="connsiteY5817" fmla="*/ 2879681 h 6164238"/>
              <a:gd name="connsiteX5818" fmla="*/ 5967862 w 10718992"/>
              <a:gd name="connsiteY5818" fmla="*/ 2922973 h 6164238"/>
              <a:gd name="connsiteX5819" fmla="*/ 6195675 w 10718992"/>
              <a:gd name="connsiteY5819" fmla="*/ 2801566 h 6164238"/>
              <a:gd name="connsiteX5820" fmla="*/ 6217797 w 10718992"/>
              <a:gd name="connsiteY5820" fmla="*/ 2772862 h 6164238"/>
              <a:gd name="connsiteX5821" fmla="*/ 6212149 w 10718992"/>
              <a:gd name="connsiteY5821" fmla="*/ 2772862 h 6164238"/>
              <a:gd name="connsiteX5822" fmla="*/ 6195675 w 10718992"/>
              <a:gd name="connsiteY5822" fmla="*/ 2801566 h 6164238"/>
              <a:gd name="connsiteX5823" fmla="*/ 6222504 w 10718992"/>
              <a:gd name="connsiteY5823" fmla="*/ 2766274 h 6164238"/>
              <a:gd name="connsiteX5824" fmla="*/ 6254982 w 10718992"/>
              <a:gd name="connsiteY5824" fmla="*/ 2724864 h 6164238"/>
              <a:gd name="connsiteX5825" fmla="*/ 6254040 w 10718992"/>
              <a:gd name="connsiteY5825" fmla="*/ 2723923 h 6164238"/>
              <a:gd name="connsiteX5826" fmla="*/ 6239919 w 10718992"/>
              <a:gd name="connsiteY5826" fmla="*/ 2725334 h 6164238"/>
              <a:gd name="connsiteX5827" fmla="*/ 6215914 w 10718992"/>
              <a:gd name="connsiteY5827" fmla="*/ 2766274 h 6164238"/>
              <a:gd name="connsiteX5828" fmla="*/ 6222504 w 10718992"/>
              <a:gd name="connsiteY5828" fmla="*/ 2766274 h 6164238"/>
              <a:gd name="connsiteX5829" fmla="*/ 6248863 w 10718992"/>
              <a:gd name="connsiteY5829" fmla="*/ 2710277 h 6164238"/>
              <a:gd name="connsiteX5830" fmla="*/ 6247921 w 10718992"/>
              <a:gd name="connsiteY5830" fmla="*/ 2712159 h 6164238"/>
              <a:gd name="connsiteX5831" fmla="*/ 6250745 w 10718992"/>
              <a:gd name="connsiteY5831" fmla="*/ 2712159 h 6164238"/>
              <a:gd name="connsiteX5832" fmla="*/ 6251216 w 10718992"/>
              <a:gd name="connsiteY5832" fmla="*/ 2711217 h 6164238"/>
              <a:gd name="connsiteX5833" fmla="*/ 6248863 w 10718992"/>
              <a:gd name="connsiteY5833" fmla="*/ 2710277 h 6164238"/>
              <a:gd name="connsiteX5834" fmla="*/ 6245568 w 10718992"/>
              <a:gd name="connsiteY5834" fmla="*/ 2708865 h 6164238"/>
              <a:gd name="connsiteX5835" fmla="*/ 5969273 w 10718992"/>
              <a:gd name="connsiteY5835" fmla="*/ 2616163 h 6164238"/>
              <a:gd name="connsiteX5836" fmla="*/ 5957977 w 10718992"/>
              <a:gd name="connsiteY5836" fmla="*/ 2625104 h 6164238"/>
              <a:gd name="connsiteX5837" fmla="*/ 6002222 w 10718992"/>
              <a:gd name="connsiteY5837" fmla="*/ 2703218 h 6164238"/>
              <a:gd name="connsiteX5838" fmla="*/ 6243685 w 10718992"/>
              <a:gd name="connsiteY5838" fmla="*/ 2711688 h 6164238"/>
              <a:gd name="connsiteX5839" fmla="*/ 6245568 w 10718992"/>
              <a:gd name="connsiteY5839" fmla="*/ 2708865 h 6164238"/>
              <a:gd name="connsiteX5840" fmla="*/ 6233801 w 10718992"/>
              <a:gd name="connsiteY5840" fmla="*/ 2533814 h 6164238"/>
              <a:gd name="connsiteX5841" fmla="*/ 6223916 w 10718992"/>
              <a:gd name="connsiteY5841" fmla="*/ 2473581 h 6164238"/>
              <a:gd name="connsiteX5842" fmla="*/ 6208383 w 10718992"/>
              <a:gd name="connsiteY5842" fmla="*/ 2462288 h 6164238"/>
              <a:gd name="connsiteX5843" fmla="*/ 6020579 w 10718992"/>
              <a:gd name="connsiteY5843" fmla="*/ 2414760 h 6164238"/>
              <a:gd name="connsiteX5844" fmla="*/ 5948564 w 10718992"/>
              <a:gd name="connsiteY5844" fmla="*/ 2583223 h 6164238"/>
              <a:gd name="connsiteX5845" fmla="*/ 5964096 w 10718992"/>
              <a:gd name="connsiteY5845" fmla="*/ 2591694 h 6164238"/>
              <a:gd name="connsiteX5846" fmla="*/ 6233801 w 10718992"/>
              <a:gd name="connsiteY5846" fmla="*/ 2533814 h 6164238"/>
              <a:gd name="connsiteX5847" fmla="*/ 6243214 w 10718992"/>
              <a:gd name="connsiteY5847" fmla="*/ 2532402 h 6164238"/>
              <a:gd name="connsiteX5848" fmla="*/ 6374066 w 10718992"/>
              <a:gd name="connsiteY5848" fmla="*/ 2510286 h 6164238"/>
              <a:gd name="connsiteX5849" fmla="*/ 6240390 w 10718992"/>
              <a:gd name="connsiteY5849" fmla="*/ 2471228 h 6164238"/>
              <a:gd name="connsiteX5850" fmla="*/ 6233801 w 10718992"/>
              <a:gd name="connsiteY5850" fmla="*/ 2474052 h 6164238"/>
              <a:gd name="connsiteX5851" fmla="*/ 6243214 w 10718992"/>
              <a:gd name="connsiteY5851" fmla="*/ 2532402 h 6164238"/>
              <a:gd name="connsiteX5852" fmla="*/ 6220151 w 10718992"/>
              <a:gd name="connsiteY5852" fmla="*/ 2451935 h 6164238"/>
              <a:gd name="connsiteX5853" fmla="*/ 6205089 w 10718992"/>
              <a:gd name="connsiteY5853" fmla="*/ 2366763 h 6164238"/>
              <a:gd name="connsiteX5854" fmla="*/ 6029522 w 10718992"/>
              <a:gd name="connsiteY5854" fmla="*/ 2394055 h 6164238"/>
              <a:gd name="connsiteX5855" fmla="*/ 6024344 w 10718992"/>
              <a:gd name="connsiteY5855" fmla="*/ 2406290 h 6164238"/>
              <a:gd name="connsiteX5856" fmla="*/ 6213561 w 10718992"/>
              <a:gd name="connsiteY5856" fmla="*/ 2454288 h 6164238"/>
              <a:gd name="connsiteX5857" fmla="*/ 6220151 w 10718992"/>
              <a:gd name="connsiteY5857" fmla="*/ 2451935 h 6164238"/>
              <a:gd name="connsiteX5858" fmla="*/ 6075178 w 10718992"/>
              <a:gd name="connsiteY5858" fmla="*/ 2267473 h 6164238"/>
              <a:gd name="connsiteX5859" fmla="*/ 5968803 w 10718992"/>
              <a:gd name="connsiteY5859" fmla="*/ 2240180 h 6164238"/>
              <a:gd name="connsiteX5860" fmla="*/ 5953741 w 10718992"/>
              <a:gd name="connsiteY5860" fmla="*/ 2242533 h 6164238"/>
              <a:gd name="connsiteX5861" fmla="*/ 5948564 w 10718992"/>
              <a:gd name="connsiteY5861" fmla="*/ 2241592 h 6164238"/>
              <a:gd name="connsiteX5862" fmla="*/ 5903377 w 10718992"/>
              <a:gd name="connsiteY5862" fmla="*/ 2271237 h 6164238"/>
              <a:gd name="connsiteX5863" fmla="*/ 5877960 w 10718992"/>
              <a:gd name="connsiteY5863" fmla="*/ 2373821 h 6164238"/>
              <a:gd name="connsiteX5864" fmla="*/ 5973510 w 10718992"/>
              <a:gd name="connsiteY5864" fmla="*/ 2394526 h 6164238"/>
              <a:gd name="connsiteX5865" fmla="*/ 6021991 w 10718992"/>
              <a:gd name="connsiteY5865" fmla="*/ 2385585 h 6164238"/>
              <a:gd name="connsiteX5866" fmla="*/ 6075178 w 10718992"/>
              <a:gd name="connsiteY5866" fmla="*/ 2267473 h 6164238"/>
              <a:gd name="connsiteX5867" fmla="*/ 6078944 w 10718992"/>
              <a:gd name="connsiteY5867" fmla="*/ 2258532 h 6164238"/>
              <a:gd name="connsiteX5868" fmla="*/ 6138721 w 10718992"/>
              <a:gd name="connsiteY5868" fmla="*/ 2130067 h 6164238"/>
              <a:gd name="connsiteX5869" fmla="*/ 6132603 w 10718992"/>
              <a:gd name="connsiteY5869" fmla="*/ 2127714 h 6164238"/>
              <a:gd name="connsiteX5870" fmla="*/ 5970686 w 10718992"/>
              <a:gd name="connsiteY5870" fmla="*/ 2227475 h 6164238"/>
              <a:gd name="connsiteX5871" fmla="*/ 5973039 w 10718992"/>
              <a:gd name="connsiteY5871" fmla="*/ 2231710 h 6164238"/>
              <a:gd name="connsiteX5872" fmla="*/ 6078944 w 10718992"/>
              <a:gd name="connsiteY5872" fmla="*/ 2258532 h 6164238"/>
              <a:gd name="connsiteX5873" fmla="*/ 6120365 w 10718992"/>
              <a:gd name="connsiteY5873" fmla="*/ 2091951 h 6164238"/>
              <a:gd name="connsiteX5874" fmla="*/ 5974922 w 10718992"/>
              <a:gd name="connsiteY5874" fmla="*/ 2017131 h 6164238"/>
              <a:gd name="connsiteX5875" fmla="*/ 5960801 w 10718992"/>
              <a:gd name="connsiteY5875" fmla="*/ 2062776 h 6164238"/>
              <a:gd name="connsiteX5876" fmla="*/ 6118011 w 10718992"/>
              <a:gd name="connsiteY5876" fmla="*/ 2093363 h 6164238"/>
              <a:gd name="connsiteX5877" fmla="*/ 6120365 w 10718992"/>
              <a:gd name="connsiteY5877" fmla="*/ 2091951 h 6164238"/>
              <a:gd name="connsiteX5878" fmla="*/ 5962213 w 10718992"/>
              <a:gd name="connsiteY5878" fmla="*/ 2010543 h 6164238"/>
              <a:gd name="connsiteX5879" fmla="*/ 5796060 w 10718992"/>
              <a:gd name="connsiteY5879" fmla="*/ 1932429 h 6164238"/>
              <a:gd name="connsiteX5880" fmla="*/ 5762170 w 10718992"/>
              <a:gd name="connsiteY5880" fmla="*/ 2025131 h 6164238"/>
              <a:gd name="connsiteX5881" fmla="*/ 5771584 w 10718992"/>
              <a:gd name="connsiteY5881" fmla="*/ 2032189 h 6164238"/>
              <a:gd name="connsiteX5882" fmla="*/ 5947151 w 10718992"/>
              <a:gd name="connsiteY5882" fmla="*/ 2060894 h 6164238"/>
              <a:gd name="connsiteX5883" fmla="*/ 5962213 w 10718992"/>
              <a:gd name="connsiteY5883" fmla="*/ 2010543 h 6164238"/>
              <a:gd name="connsiteX5884" fmla="*/ 5787117 w 10718992"/>
              <a:gd name="connsiteY5884" fmla="*/ 1928664 h 6164238"/>
              <a:gd name="connsiteX5885" fmla="*/ 5737224 w 10718992"/>
              <a:gd name="connsiteY5885" fmla="*/ 1906548 h 6164238"/>
              <a:gd name="connsiteX5886" fmla="*/ 5724045 w 10718992"/>
              <a:gd name="connsiteY5886" fmla="*/ 1908430 h 6164238"/>
              <a:gd name="connsiteX5887" fmla="*/ 5715573 w 10718992"/>
              <a:gd name="connsiteY5887" fmla="*/ 1906548 h 6164238"/>
              <a:gd name="connsiteX5888" fmla="*/ 5568247 w 10718992"/>
              <a:gd name="connsiteY5888" fmla="*/ 2005367 h 6164238"/>
              <a:gd name="connsiteX5889" fmla="*/ 5737695 w 10718992"/>
              <a:gd name="connsiteY5889" fmla="*/ 2026542 h 6164238"/>
              <a:gd name="connsiteX5890" fmla="*/ 5752286 w 10718992"/>
              <a:gd name="connsiteY5890" fmla="*/ 2022778 h 6164238"/>
              <a:gd name="connsiteX5891" fmla="*/ 5787117 w 10718992"/>
              <a:gd name="connsiteY5891" fmla="*/ 1928664 h 6164238"/>
              <a:gd name="connsiteX5892" fmla="*/ 5790412 w 10718992"/>
              <a:gd name="connsiteY5892" fmla="*/ 1919724 h 6164238"/>
              <a:gd name="connsiteX5893" fmla="*/ 5813005 w 10718992"/>
              <a:gd name="connsiteY5893" fmla="*/ 1859491 h 6164238"/>
              <a:gd name="connsiteX5894" fmla="*/ 5795590 w 10718992"/>
              <a:gd name="connsiteY5894" fmla="*/ 1855256 h 6164238"/>
              <a:gd name="connsiteX5895" fmla="*/ 5739107 w 10718992"/>
              <a:gd name="connsiteY5895" fmla="*/ 1891019 h 6164238"/>
              <a:gd name="connsiteX5896" fmla="*/ 5743814 w 10718992"/>
              <a:gd name="connsiteY5896" fmla="*/ 1898548 h 6164238"/>
              <a:gd name="connsiteX5897" fmla="*/ 5743814 w 10718992"/>
              <a:gd name="connsiteY5897" fmla="*/ 1898548 h 6164238"/>
              <a:gd name="connsiteX5898" fmla="*/ 5790412 w 10718992"/>
              <a:gd name="connsiteY5898" fmla="*/ 1919724 h 6164238"/>
              <a:gd name="connsiteX5899" fmla="*/ 5775350 w 10718992"/>
              <a:gd name="connsiteY5899" fmla="*/ 1832669 h 6164238"/>
              <a:gd name="connsiteX5900" fmla="*/ 5776291 w 10718992"/>
              <a:gd name="connsiteY5900" fmla="*/ 1829375 h 6164238"/>
              <a:gd name="connsiteX5901" fmla="*/ 5766877 w 10718992"/>
              <a:gd name="connsiteY5901" fmla="*/ 1826081 h 6164238"/>
              <a:gd name="connsiteX5902" fmla="*/ 5698627 w 10718992"/>
              <a:gd name="connsiteY5902" fmla="*/ 1820905 h 6164238"/>
              <a:gd name="connsiteX5903" fmla="*/ 5669915 w 10718992"/>
              <a:gd name="connsiteY5903" fmla="*/ 1784671 h 6164238"/>
              <a:gd name="connsiteX5904" fmla="*/ 5617669 w 10718992"/>
              <a:gd name="connsiteY5904" fmla="*/ 1776201 h 6164238"/>
              <a:gd name="connsiteX5905" fmla="*/ 5554126 w 10718992"/>
              <a:gd name="connsiteY5905" fmla="*/ 1773377 h 6164238"/>
              <a:gd name="connsiteX5906" fmla="*/ 5535299 w 10718992"/>
              <a:gd name="connsiteY5906" fmla="*/ 1762554 h 6164238"/>
              <a:gd name="connsiteX5907" fmla="*/ 5502350 w 10718992"/>
              <a:gd name="connsiteY5907" fmla="*/ 1798788 h 6164238"/>
              <a:gd name="connsiteX5908" fmla="*/ 5590369 w 10718992"/>
              <a:gd name="connsiteY5908" fmla="*/ 1833610 h 6164238"/>
              <a:gd name="connsiteX5909" fmla="*/ 5776291 w 10718992"/>
              <a:gd name="connsiteY5909" fmla="*/ 1835492 h 6164238"/>
              <a:gd name="connsiteX5910" fmla="*/ 5775350 w 10718992"/>
              <a:gd name="connsiteY5910" fmla="*/ 1832669 h 6164238"/>
              <a:gd name="connsiteX5911" fmla="*/ 5522119 w 10718992"/>
              <a:gd name="connsiteY5911" fmla="*/ 1755966 h 6164238"/>
              <a:gd name="connsiteX5912" fmla="*/ 5504233 w 10718992"/>
              <a:gd name="connsiteY5912" fmla="*/ 1746084 h 6164238"/>
              <a:gd name="connsiteX5913" fmla="*/ 5498114 w 10718992"/>
              <a:gd name="connsiteY5913" fmla="*/ 1731967 h 6164238"/>
              <a:gd name="connsiteX5914" fmla="*/ 5494820 w 10718992"/>
              <a:gd name="connsiteY5914" fmla="*/ 1732438 h 6164238"/>
              <a:gd name="connsiteX5915" fmla="*/ 5382795 w 10718992"/>
              <a:gd name="connsiteY5915" fmla="*/ 1742790 h 6164238"/>
              <a:gd name="connsiteX5916" fmla="*/ 5377147 w 10718992"/>
              <a:gd name="connsiteY5916" fmla="*/ 1753613 h 6164238"/>
              <a:gd name="connsiteX5917" fmla="*/ 5487759 w 10718992"/>
              <a:gd name="connsiteY5917" fmla="*/ 1794553 h 6164238"/>
              <a:gd name="connsiteX5918" fmla="*/ 5522119 w 10718992"/>
              <a:gd name="connsiteY5918" fmla="*/ 1755966 h 6164238"/>
              <a:gd name="connsiteX5919" fmla="*/ 5532945 w 10718992"/>
              <a:gd name="connsiteY5919" fmla="*/ 1744202 h 6164238"/>
              <a:gd name="connsiteX5920" fmla="*/ 5604490 w 10718992"/>
              <a:gd name="connsiteY5920" fmla="*/ 1669382 h 6164238"/>
              <a:gd name="connsiteX5921" fmla="*/ 5576719 w 10718992"/>
              <a:gd name="connsiteY5921" fmla="*/ 1657147 h 6164238"/>
              <a:gd name="connsiteX5922" fmla="*/ 5577661 w 10718992"/>
              <a:gd name="connsiteY5922" fmla="*/ 1635501 h 6164238"/>
              <a:gd name="connsiteX5923" fmla="*/ 5635556 w 10718992"/>
              <a:gd name="connsiteY5923" fmla="*/ 1638324 h 6164238"/>
              <a:gd name="connsiteX5924" fmla="*/ 5661914 w 10718992"/>
              <a:gd name="connsiteY5924" fmla="*/ 1612914 h 6164238"/>
              <a:gd name="connsiteX5925" fmla="*/ 5668504 w 10718992"/>
              <a:gd name="connsiteY5925" fmla="*/ 1606326 h 6164238"/>
              <a:gd name="connsiteX5926" fmla="*/ 5620493 w 10718992"/>
              <a:gd name="connsiteY5926" fmla="*/ 1581386 h 6164238"/>
              <a:gd name="connsiteX5927" fmla="*/ 5514588 w 10718992"/>
              <a:gd name="connsiteY5927" fmla="*/ 1542329 h 6164238"/>
              <a:gd name="connsiteX5928" fmla="*/ 5495761 w 10718992"/>
              <a:gd name="connsiteY5928" fmla="*/ 1531506 h 6164238"/>
              <a:gd name="connsiteX5929" fmla="*/ 5472226 w 10718992"/>
              <a:gd name="connsiteY5929" fmla="*/ 1573857 h 6164238"/>
              <a:gd name="connsiteX5930" fmla="*/ 5471285 w 10718992"/>
              <a:gd name="connsiteY5930" fmla="*/ 1611502 h 6164238"/>
              <a:gd name="connsiteX5931" fmla="*/ 5443985 w 10718992"/>
              <a:gd name="connsiteY5931" fmla="*/ 1625149 h 6164238"/>
              <a:gd name="connsiteX5932" fmla="*/ 5426099 w 10718992"/>
              <a:gd name="connsiteY5932" fmla="*/ 1658559 h 6164238"/>
              <a:gd name="connsiteX5933" fmla="*/ 5446338 w 10718992"/>
              <a:gd name="connsiteY5933" fmla="*/ 1648207 h 6164238"/>
              <a:gd name="connsiteX5934" fmla="*/ 5515530 w 10718992"/>
              <a:gd name="connsiteY5934" fmla="*/ 1650089 h 6164238"/>
              <a:gd name="connsiteX5935" fmla="*/ 5513647 w 10718992"/>
              <a:gd name="connsiteY5935" fmla="*/ 1712674 h 6164238"/>
              <a:gd name="connsiteX5936" fmla="*/ 5519766 w 10718992"/>
              <a:gd name="connsiteY5936" fmla="*/ 1726321 h 6164238"/>
              <a:gd name="connsiteX5937" fmla="*/ 5533416 w 10718992"/>
              <a:gd name="connsiteY5937" fmla="*/ 1728673 h 6164238"/>
              <a:gd name="connsiteX5938" fmla="*/ 5521178 w 10718992"/>
              <a:gd name="connsiteY5938" fmla="*/ 1729615 h 6164238"/>
              <a:gd name="connsiteX5939" fmla="*/ 5525414 w 10718992"/>
              <a:gd name="connsiteY5939" fmla="*/ 1739967 h 6164238"/>
              <a:gd name="connsiteX5940" fmla="*/ 5532945 w 10718992"/>
              <a:gd name="connsiteY5940" fmla="*/ 1744202 h 6164238"/>
              <a:gd name="connsiteX5941" fmla="*/ 5438807 w 10718992"/>
              <a:gd name="connsiteY5941" fmla="*/ 1603973 h 6164238"/>
              <a:gd name="connsiteX5942" fmla="*/ 5447751 w 10718992"/>
              <a:gd name="connsiteY5942" fmla="*/ 1587974 h 6164238"/>
              <a:gd name="connsiteX5943" fmla="*/ 5447751 w 10718992"/>
              <a:gd name="connsiteY5943" fmla="*/ 1580916 h 6164238"/>
              <a:gd name="connsiteX5944" fmla="*/ 5434571 w 10718992"/>
              <a:gd name="connsiteY5944" fmla="*/ 1580916 h 6164238"/>
              <a:gd name="connsiteX5945" fmla="*/ 5434101 w 10718992"/>
              <a:gd name="connsiteY5945" fmla="*/ 1600209 h 6164238"/>
              <a:gd name="connsiteX5946" fmla="*/ 5438807 w 10718992"/>
              <a:gd name="connsiteY5946" fmla="*/ 1603973 h 6164238"/>
              <a:gd name="connsiteX5947" fmla="*/ 5491524 w 10718992"/>
              <a:gd name="connsiteY5947" fmla="*/ 1510330 h 6164238"/>
              <a:gd name="connsiteX5948" fmla="*/ 5556009 w 10718992"/>
              <a:gd name="connsiteY5948" fmla="*/ 1400688 h 6164238"/>
              <a:gd name="connsiteX5949" fmla="*/ 5454811 w 10718992"/>
              <a:gd name="connsiteY5949" fmla="*/ 1392689 h 6164238"/>
              <a:gd name="connsiteX5950" fmla="*/ 5440220 w 10718992"/>
              <a:gd name="connsiteY5950" fmla="*/ 1398335 h 6164238"/>
              <a:gd name="connsiteX5951" fmla="*/ 5461871 w 10718992"/>
              <a:gd name="connsiteY5951" fmla="*/ 1484449 h 6164238"/>
              <a:gd name="connsiteX5952" fmla="*/ 5464695 w 10718992"/>
              <a:gd name="connsiteY5952" fmla="*/ 1495272 h 6164238"/>
              <a:gd name="connsiteX5953" fmla="*/ 5491524 w 10718992"/>
              <a:gd name="connsiteY5953" fmla="*/ 1510330 h 6164238"/>
              <a:gd name="connsiteX5954" fmla="*/ 5316428 w 10718992"/>
              <a:gd name="connsiteY5954" fmla="*/ 1384689 h 6164238"/>
              <a:gd name="connsiteX5955" fmla="*/ 5449634 w 10718992"/>
              <a:gd name="connsiteY5955" fmla="*/ 1474567 h 6164238"/>
              <a:gd name="connsiteX5956" fmla="*/ 5430335 w 10718992"/>
              <a:gd name="connsiteY5956" fmla="*/ 1397865 h 6164238"/>
              <a:gd name="connsiteX5957" fmla="*/ 5415744 w 10718992"/>
              <a:gd name="connsiteY5957" fmla="*/ 1390336 h 6164238"/>
              <a:gd name="connsiteX5958" fmla="*/ 5316428 w 10718992"/>
              <a:gd name="connsiteY5958" fmla="*/ 1384689 h 6164238"/>
              <a:gd name="connsiteX5959" fmla="*/ 5419039 w 10718992"/>
              <a:gd name="connsiteY5959" fmla="*/ 1316457 h 6164238"/>
              <a:gd name="connsiteX5960" fmla="*/ 5434571 w 10718992"/>
              <a:gd name="connsiteY5960" fmla="*/ 1376689 h 6164238"/>
              <a:gd name="connsiteX5961" fmla="*/ 5436454 w 10718992"/>
              <a:gd name="connsiteY5961" fmla="*/ 1376689 h 6164238"/>
              <a:gd name="connsiteX5962" fmla="*/ 5457164 w 10718992"/>
              <a:gd name="connsiteY5962" fmla="*/ 1386571 h 6164238"/>
              <a:gd name="connsiteX5963" fmla="*/ 5559774 w 10718992"/>
              <a:gd name="connsiteY5963" fmla="*/ 1394571 h 6164238"/>
              <a:gd name="connsiteX5964" fmla="*/ 5564481 w 10718992"/>
              <a:gd name="connsiteY5964" fmla="*/ 1387042 h 6164238"/>
              <a:gd name="connsiteX5965" fmla="*/ 5446809 w 10718992"/>
              <a:gd name="connsiteY5965" fmla="*/ 1312222 h 6164238"/>
              <a:gd name="connsiteX5966" fmla="*/ 5419039 w 10718992"/>
              <a:gd name="connsiteY5966" fmla="*/ 1316457 h 6164238"/>
              <a:gd name="connsiteX5967" fmla="*/ 5434571 w 10718992"/>
              <a:gd name="connsiteY5967" fmla="*/ 1304222 h 6164238"/>
              <a:gd name="connsiteX5968" fmla="*/ 5411978 w 10718992"/>
              <a:gd name="connsiteY5968" fmla="*/ 1290576 h 6164238"/>
              <a:gd name="connsiteX5969" fmla="*/ 5416214 w 10718992"/>
              <a:gd name="connsiteY5969" fmla="*/ 1307045 h 6164238"/>
              <a:gd name="connsiteX5970" fmla="*/ 5434571 w 10718992"/>
              <a:gd name="connsiteY5970" fmla="*/ 1304222 h 6164238"/>
              <a:gd name="connsiteX5971" fmla="*/ 5899141 w 10718992"/>
              <a:gd name="connsiteY5971" fmla="*/ 1254812 h 6164238"/>
              <a:gd name="connsiteX5972" fmla="*/ 5887845 w 10718992"/>
              <a:gd name="connsiteY5972" fmla="*/ 1265165 h 6164238"/>
              <a:gd name="connsiteX5973" fmla="*/ 5880784 w 10718992"/>
              <a:gd name="connsiteY5973" fmla="*/ 1275517 h 6164238"/>
              <a:gd name="connsiteX5974" fmla="*/ 5860074 w 10718992"/>
              <a:gd name="connsiteY5974" fmla="*/ 1281635 h 6164238"/>
              <a:gd name="connsiteX5975" fmla="*/ 5901965 w 10718992"/>
              <a:gd name="connsiteY5975" fmla="*/ 1406806 h 6164238"/>
              <a:gd name="connsiteX5976" fmla="*/ 5969273 w 10718992"/>
              <a:gd name="connsiteY5976" fmla="*/ 1358808 h 6164238"/>
              <a:gd name="connsiteX5977" fmla="*/ 5988101 w 10718992"/>
              <a:gd name="connsiteY5977" fmla="*/ 1256224 h 6164238"/>
              <a:gd name="connsiteX5978" fmla="*/ 5964096 w 10718992"/>
              <a:gd name="connsiteY5978" fmla="*/ 1243048 h 6164238"/>
              <a:gd name="connsiteX5979" fmla="*/ 5925970 w 10718992"/>
              <a:gd name="connsiteY5979" fmla="*/ 1230813 h 6164238"/>
              <a:gd name="connsiteX5980" fmla="*/ 5904319 w 10718992"/>
              <a:gd name="connsiteY5980" fmla="*/ 1228931 h 6164238"/>
              <a:gd name="connsiteX5981" fmla="*/ 5890669 w 10718992"/>
              <a:gd name="connsiteY5981" fmla="*/ 1243048 h 6164238"/>
              <a:gd name="connsiteX5982" fmla="*/ 5899141 w 10718992"/>
              <a:gd name="connsiteY5982" fmla="*/ 1254812 h 6164238"/>
              <a:gd name="connsiteX5983" fmla="*/ 6327468 w 10718992"/>
              <a:gd name="connsiteY5983" fmla="*/ 1206344 h 6164238"/>
              <a:gd name="connsiteX5984" fmla="*/ 6253569 w 10718992"/>
              <a:gd name="connsiteY5984" fmla="*/ 1252930 h 6164238"/>
              <a:gd name="connsiteX5985" fmla="*/ 6381597 w 10718992"/>
              <a:gd name="connsiteY5985" fmla="*/ 1268459 h 6164238"/>
              <a:gd name="connsiteX5986" fmla="*/ 6368418 w 10718992"/>
              <a:gd name="connsiteY5986" fmla="*/ 1197874 h 6164238"/>
              <a:gd name="connsiteX5987" fmla="*/ 6362298 w 10718992"/>
              <a:gd name="connsiteY5987" fmla="*/ 1198815 h 6164238"/>
              <a:gd name="connsiteX5988" fmla="*/ 6343471 w 10718992"/>
              <a:gd name="connsiteY5988" fmla="*/ 1202109 h 6164238"/>
              <a:gd name="connsiteX5989" fmla="*/ 6327468 w 10718992"/>
              <a:gd name="connsiteY5989" fmla="*/ 1206344 h 6164238"/>
              <a:gd name="connsiteX5990" fmla="*/ 6471028 w 10718992"/>
              <a:gd name="connsiteY5990" fmla="*/ 1287752 h 6164238"/>
              <a:gd name="connsiteX5991" fmla="*/ 6462555 w 10718992"/>
              <a:gd name="connsiteY5991" fmla="*/ 1293399 h 6164238"/>
              <a:gd name="connsiteX5992" fmla="*/ 6481853 w 10718992"/>
              <a:gd name="connsiteY5992" fmla="*/ 1359278 h 6164238"/>
              <a:gd name="connsiteX5993" fmla="*/ 6712961 w 10718992"/>
              <a:gd name="connsiteY5993" fmla="*/ 1338573 h 6164238"/>
              <a:gd name="connsiteX5994" fmla="*/ 6715315 w 10718992"/>
              <a:gd name="connsiteY5994" fmla="*/ 1327750 h 6164238"/>
              <a:gd name="connsiteX5995" fmla="*/ 6471028 w 10718992"/>
              <a:gd name="connsiteY5995" fmla="*/ 1287752 h 6164238"/>
              <a:gd name="connsiteX5996" fmla="*/ 8058190 w 10718992"/>
              <a:gd name="connsiteY5996" fmla="*/ 1538564 h 6164238"/>
              <a:gd name="connsiteX5997" fmla="*/ 7940046 w 10718992"/>
              <a:gd name="connsiteY5997" fmla="*/ 1492919 h 6164238"/>
              <a:gd name="connsiteX5998" fmla="*/ 7897214 w 10718992"/>
              <a:gd name="connsiteY5998" fmla="*/ 1520212 h 6164238"/>
              <a:gd name="connsiteX5999" fmla="*/ 7905687 w 10718992"/>
              <a:gd name="connsiteY5999" fmla="*/ 1532918 h 6164238"/>
              <a:gd name="connsiteX6000" fmla="*/ 8037480 w 10718992"/>
              <a:gd name="connsiteY6000" fmla="*/ 1612914 h 6164238"/>
              <a:gd name="connsiteX6001" fmla="*/ 8049717 w 10718992"/>
              <a:gd name="connsiteY6001" fmla="*/ 1616208 h 6164238"/>
              <a:gd name="connsiteX6002" fmla="*/ 8057719 w 10718992"/>
              <a:gd name="connsiteY6002" fmla="*/ 1620914 h 6164238"/>
              <a:gd name="connsiteX6003" fmla="*/ 8200809 w 10718992"/>
              <a:gd name="connsiteY6003" fmla="*/ 1623267 h 6164238"/>
              <a:gd name="connsiteX6004" fmla="*/ 8197514 w 10718992"/>
              <a:gd name="connsiteY6004" fmla="*/ 1616208 h 6164238"/>
              <a:gd name="connsiteX6005" fmla="*/ 8087372 w 10718992"/>
              <a:gd name="connsiteY6005" fmla="*/ 1553622 h 6164238"/>
              <a:gd name="connsiteX6006" fmla="*/ 8071839 w 10718992"/>
              <a:gd name="connsiteY6006" fmla="*/ 1549858 h 6164238"/>
              <a:gd name="connsiteX6007" fmla="*/ 8058190 w 10718992"/>
              <a:gd name="connsiteY6007" fmla="*/ 1538564 h 6164238"/>
              <a:gd name="connsiteX6008" fmla="*/ 9273037 w 10718992"/>
              <a:gd name="connsiteY6008" fmla="*/ 2302295 h 6164238"/>
              <a:gd name="connsiteX6009" fmla="*/ 9129477 w 10718992"/>
              <a:gd name="connsiteY6009" fmla="*/ 2254767 h 6164238"/>
              <a:gd name="connsiteX6010" fmla="*/ 9154894 w 10718992"/>
              <a:gd name="connsiteY6010" fmla="*/ 2308883 h 6164238"/>
              <a:gd name="connsiteX6011" fmla="*/ 9231617 w 10718992"/>
              <a:gd name="connsiteY6011" fmla="*/ 2346058 h 6164238"/>
              <a:gd name="connsiteX6012" fmla="*/ 9251385 w 10718992"/>
              <a:gd name="connsiteY6012" fmla="*/ 2348881 h 6164238"/>
              <a:gd name="connsiteX6013" fmla="*/ 9280098 w 10718992"/>
              <a:gd name="connsiteY6013" fmla="*/ 2309824 h 6164238"/>
              <a:gd name="connsiteX6014" fmla="*/ 9273037 w 10718992"/>
              <a:gd name="connsiteY6014" fmla="*/ 2302295 h 6164238"/>
              <a:gd name="connsiteX6015" fmla="*/ 9109237 w 10718992"/>
              <a:gd name="connsiteY6015" fmla="*/ 2248180 h 6164238"/>
              <a:gd name="connsiteX6016" fmla="*/ 9024984 w 10718992"/>
              <a:gd name="connsiteY6016" fmla="*/ 2222298 h 6164238"/>
              <a:gd name="connsiteX6017" fmla="*/ 9077702 w 10718992"/>
              <a:gd name="connsiteY6017" fmla="*/ 2272649 h 6164238"/>
              <a:gd name="connsiteX6018" fmla="*/ 9135595 w 10718992"/>
              <a:gd name="connsiteY6018" fmla="*/ 2299471 h 6164238"/>
              <a:gd name="connsiteX6019" fmla="*/ 9109237 w 10718992"/>
              <a:gd name="connsiteY6019" fmla="*/ 2248180 h 6164238"/>
              <a:gd name="connsiteX6020" fmla="*/ 9097470 w 10718992"/>
              <a:gd name="connsiteY6020" fmla="*/ 2291942 h 6164238"/>
              <a:gd name="connsiteX6021" fmla="*/ 9153012 w 10718992"/>
              <a:gd name="connsiteY6021" fmla="*/ 2346528 h 6164238"/>
              <a:gd name="connsiteX6022" fmla="*/ 9140773 w 10718992"/>
              <a:gd name="connsiteY6022" fmla="*/ 2312177 h 6164238"/>
              <a:gd name="connsiteX6023" fmla="*/ 9097470 w 10718992"/>
              <a:gd name="connsiteY6023" fmla="*/ 2291942 h 6164238"/>
              <a:gd name="connsiteX6024" fmla="*/ 9187842 w 10718992"/>
              <a:gd name="connsiteY6024" fmla="*/ 2616163 h 6164238"/>
              <a:gd name="connsiteX6025" fmla="*/ 9128065 w 10718992"/>
              <a:gd name="connsiteY6025" fmla="*/ 2544166 h 6164238"/>
              <a:gd name="connsiteX6026" fmla="*/ 9121005 w 10718992"/>
              <a:gd name="connsiteY6026" fmla="*/ 2540872 h 6164238"/>
              <a:gd name="connsiteX6027" fmla="*/ 9088526 w 10718992"/>
              <a:gd name="connsiteY6027" fmla="*/ 2585106 h 6164238"/>
              <a:gd name="connsiteX6028" fmla="*/ 9187371 w 10718992"/>
              <a:gd name="connsiteY6028" fmla="*/ 2634986 h 6164238"/>
              <a:gd name="connsiteX6029" fmla="*/ 9187842 w 10718992"/>
              <a:gd name="connsiteY6029" fmla="*/ 2616163 h 6164238"/>
              <a:gd name="connsiteX6030" fmla="*/ 8904017 w 10718992"/>
              <a:gd name="connsiteY6030" fmla="*/ 2745098 h 6164238"/>
              <a:gd name="connsiteX6031" fmla="*/ 8904488 w 10718992"/>
              <a:gd name="connsiteY6031" fmla="*/ 2744157 h 6164238"/>
              <a:gd name="connsiteX6032" fmla="*/ 8563239 w 10718992"/>
              <a:gd name="connsiteY6032" fmla="*/ 2508874 h 6164238"/>
              <a:gd name="connsiteX6033" fmla="*/ 8551941 w 10718992"/>
              <a:gd name="connsiteY6033" fmla="*/ 2506992 h 6164238"/>
              <a:gd name="connsiteX6034" fmla="*/ 8533114 w 10718992"/>
              <a:gd name="connsiteY6034" fmla="*/ 2537108 h 6164238"/>
              <a:gd name="connsiteX6035" fmla="*/ 8678086 w 10718992"/>
              <a:gd name="connsiteY6035" fmla="*/ 2649573 h 6164238"/>
              <a:gd name="connsiteX6036" fmla="*/ 8693619 w 10718992"/>
              <a:gd name="connsiteY6036" fmla="*/ 2654749 h 6164238"/>
              <a:gd name="connsiteX6037" fmla="*/ 8702562 w 10718992"/>
              <a:gd name="connsiteY6037" fmla="*/ 2662749 h 6164238"/>
              <a:gd name="connsiteX6038" fmla="*/ 8904017 w 10718992"/>
              <a:gd name="connsiteY6038" fmla="*/ 2745098 h 6164238"/>
              <a:gd name="connsiteX6039" fmla="*/ 8660200 w 10718992"/>
              <a:gd name="connsiteY6039" fmla="*/ 2647220 h 6164238"/>
              <a:gd name="connsiteX6040" fmla="*/ 8528407 w 10718992"/>
              <a:gd name="connsiteY6040" fmla="*/ 2545578 h 6164238"/>
              <a:gd name="connsiteX6041" fmla="*/ 8503931 w 10718992"/>
              <a:gd name="connsiteY6041" fmla="*/ 2584635 h 6164238"/>
              <a:gd name="connsiteX6042" fmla="*/ 8517111 w 10718992"/>
              <a:gd name="connsiteY6042" fmla="*/ 2589341 h 6164238"/>
              <a:gd name="connsiteX6043" fmla="*/ 8527937 w 10718992"/>
              <a:gd name="connsiteY6043" fmla="*/ 2599693 h 6164238"/>
              <a:gd name="connsiteX6044" fmla="*/ 8660200 w 10718992"/>
              <a:gd name="connsiteY6044" fmla="*/ 2647220 h 6164238"/>
              <a:gd name="connsiteX6045" fmla="*/ 8696444 w 10718992"/>
              <a:gd name="connsiteY6045" fmla="*/ 2782744 h 6164238"/>
              <a:gd name="connsiteX6046" fmla="*/ 8515699 w 10718992"/>
              <a:gd name="connsiteY6046" fmla="*/ 2611928 h 6164238"/>
              <a:gd name="connsiteX6047" fmla="*/ 8505344 w 10718992"/>
              <a:gd name="connsiteY6047" fmla="*/ 2607693 h 6164238"/>
              <a:gd name="connsiteX6048" fmla="*/ 8495459 w 10718992"/>
              <a:gd name="connsiteY6048" fmla="*/ 2598281 h 6164238"/>
              <a:gd name="connsiteX6049" fmla="*/ 8494989 w 10718992"/>
              <a:gd name="connsiteY6049" fmla="*/ 2598281 h 6164238"/>
              <a:gd name="connsiteX6050" fmla="*/ 8486516 w 10718992"/>
              <a:gd name="connsiteY6050" fmla="*/ 2611928 h 6164238"/>
              <a:gd name="connsiteX6051" fmla="*/ 8549588 w 10718992"/>
              <a:gd name="connsiteY6051" fmla="*/ 2758745 h 6164238"/>
              <a:gd name="connsiteX6052" fmla="*/ 8633842 w 10718992"/>
              <a:gd name="connsiteY6052" fmla="*/ 2802037 h 6164238"/>
              <a:gd name="connsiteX6053" fmla="*/ 8697855 w 10718992"/>
              <a:gd name="connsiteY6053" fmla="*/ 2792626 h 6164238"/>
              <a:gd name="connsiteX6054" fmla="*/ 8696444 w 10718992"/>
              <a:gd name="connsiteY6054" fmla="*/ 2782744 h 6164238"/>
              <a:gd name="connsiteX6055" fmla="*/ 8554766 w 10718992"/>
              <a:gd name="connsiteY6055" fmla="*/ 2771450 h 6164238"/>
              <a:gd name="connsiteX6056" fmla="*/ 8569358 w 10718992"/>
              <a:gd name="connsiteY6056" fmla="*/ 2811919 h 6164238"/>
              <a:gd name="connsiteX6057" fmla="*/ 8618309 w 10718992"/>
              <a:gd name="connsiteY6057" fmla="*/ 2803919 h 6164238"/>
              <a:gd name="connsiteX6058" fmla="*/ 8554766 w 10718992"/>
              <a:gd name="connsiteY6058" fmla="*/ 2771450 h 6164238"/>
              <a:gd name="connsiteX6059" fmla="*/ 8360843 w 10718992"/>
              <a:gd name="connsiteY6059" fmla="*/ 2476405 h 6164238"/>
              <a:gd name="connsiteX6060" fmla="*/ 8317069 w 10718992"/>
              <a:gd name="connsiteY6060" fmla="*/ 2439701 h 6164238"/>
              <a:gd name="connsiteX6061" fmla="*/ 8297300 w 10718992"/>
              <a:gd name="connsiteY6061" fmla="*/ 2492404 h 6164238"/>
              <a:gd name="connsiteX6062" fmla="*/ 8306242 w 10718992"/>
              <a:gd name="connsiteY6062" fmla="*/ 2502286 h 6164238"/>
              <a:gd name="connsiteX6063" fmla="*/ 8320363 w 10718992"/>
              <a:gd name="connsiteY6063" fmla="*/ 2506521 h 6164238"/>
              <a:gd name="connsiteX6064" fmla="*/ 8323658 w 10718992"/>
              <a:gd name="connsiteY6064" fmla="*/ 2508403 h 6164238"/>
              <a:gd name="connsiteX6065" fmla="*/ 8360843 w 10718992"/>
              <a:gd name="connsiteY6065" fmla="*/ 2476405 h 6164238"/>
              <a:gd name="connsiteX6066" fmla="*/ 8197043 w 10718992"/>
              <a:gd name="connsiteY6066" fmla="*/ 2586047 h 6164238"/>
              <a:gd name="connsiteX6067" fmla="*/ 8153269 w 10718992"/>
              <a:gd name="connsiteY6067" fmla="*/ 2498051 h 6164238"/>
              <a:gd name="connsiteX6068" fmla="*/ 8148092 w 10718992"/>
              <a:gd name="connsiteY6068" fmla="*/ 2495698 h 6164238"/>
              <a:gd name="connsiteX6069" fmla="*/ 8139619 w 10718992"/>
              <a:gd name="connsiteY6069" fmla="*/ 2489581 h 6164238"/>
              <a:gd name="connsiteX6070" fmla="*/ 8102905 w 10718992"/>
              <a:gd name="connsiteY6070" fmla="*/ 2479699 h 6164238"/>
              <a:gd name="connsiteX6071" fmla="*/ 8109494 w 10718992"/>
              <a:gd name="connsiteY6071" fmla="*/ 2498992 h 6164238"/>
              <a:gd name="connsiteX6072" fmla="*/ 8197043 w 10718992"/>
              <a:gd name="connsiteY6072" fmla="*/ 2586047 h 6164238"/>
              <a:gd name="connsiteX6073" fmla="*/ 8116555 w 10718992"/>
              <a:gd name="connsiteY6073" fmla="*/ 2518756 h 6164238"/>
              <a:gd name="connsiteX6074" fmla="*/ 8122674 w 10718992"/>
              <a:gd name="connsiteY6074" fmla="*/ 2537578 h 6164238"/>
              <a:gd name="connsiteX6075" fmla="*/ 8169273 w 10718992"/>
              <a:gd name="connsiteY6075" fmla="*/ 2571459 h 6164238"/>
              <a:gd name="connsiteX6076" fmla="*/ 8116555 w 10718992"/>
              <a:gd name="connsiteY6076" fmla="*/ 2518756 h 6164238"/>
              <a:gd name="connsiteX6077" fmla="*/ 7956051 w 10718992"/>
              <a:gd name="connsiteY6077" fmla="*/ 2433112 h 6164238"/>
              <a:gd name="connsiteX6078" fmla="*/ 7871327 w 10718992"/>
              <a:gd name="connsiteY6078" fmla="*/ 2377115 h 6164238"/>
              <a:gd name="connsiteX6079" fmla="*/ 7856735 w 10718992"/>
              <a:gd name="connsiteY6079" fmla="*/ 2402526 h 6164238"/>
              <a:gd name="connsiteX6080" fmla="*/ 7864266 w 10718992"/>
              <a:gd name="connsiteY6080" fmla="*/ 2411937 h 6164238"/>
              <a:gd name="connsiteX6081" fmla="*/ 7956051 w 10718992"/>
              <a:gd name="connsiteY6081" fmla="*/ 2433112 h 6164238"/>
              <a:gd name="connsiteX6082" fmla="*/ 7121990 w 10718992"/>
              <a:gd name="connsiteY6082" fmla="*/ 1916900 h 6164238"/>
              <a:gd name="connsiteX6083" fmla="*/ 7119166 w 10718992"/>
              <a:gd name="connsiteY6083" fmla="*/ 1923018 h 6164238"/>
              <a:gd name="connsiteX6084" fmla="*/ 7160116 w 10718992"/>
              <a:gd name="connsiteY6084" fmla="*/ 1923018 h 6164238"/>
              <a:gd name="connsiteX6085" fmla="*/ 7354510 w 10718992"/>
              <a:gd name="connsiteY6085" fmla="*/ 1926312 h 6164238"/>
              <a:gd name="connsiteX6086" fmla="*/ 7354510 w 10718992"/>
              <a:gd name="connsiteY6086" fmla="*/ 1925841 h 6164238"/>
              <a:gd name="connsiteX6087" fmla="*/ 7377574 w 10718992"/>
              <a:gd name="connsiteY6087" fmla="*/ 1922547 h 6164238"/>
              <a:gd name="connsiteX6088" fmla="*/ 7379928 w 10718992"/>
              <a:gd name="connsiteY6088" fmla="*/ 1923488 h 6164238"/>
              <a:gd name="connsiteX6089" fmla="*/ 7390753 w 10718992"/>
              <a:gd name="connsiteY6089" fmla="*/ 1912665 h 6164238"/>
              <a:gd name="connsiteX6090" fmla="*/ 7317796 w 10718992"/>
              <a:gd name="connsiteY6090" fmla="*/ 1861844 h 6164238"/>
              <a:gd name="connsiteX6091" fmla="*/ 7307441 w 10718992"/>
              <a:gd name="connsiteY6091" fmla="*/ 1860432 h 6164238"/>
              <a:gd name="connsiteX6092" fmla="*/ 7121990 w 10718992"/>
              <a:gd name="connsiteY6092" fmla="*/ 1916900 h 6164238"/>
              <a:gd name="connsiteX6093" fmla="*/ 7139406 w 10718992"/>
              <a:gd name="connsiteY6093" fmla="*/ 1570092 h 6164238"/>
              <a:gd name="connsiteX6094" fmla="*/ 7061271 w 10718992"/>
              <a:gd name="connsiteY6094" fmla="*/ 1675029 h 6164238"/>
              <a:gd name="connsiteX6095" fmla="*/ 7076804 w 10718992"/>
              <a:gd name="connsiteY6095" fmla="*/ 1683499 h 6164238"/>
              <a:gd name="connsiteX6096" fmla="*/ 7154938 w 10718992"/>
              <a:gd name="connsiteY6096" fmla="*/ 1673147 h 6164238"/>
              <a:gd name="connsiteX6097" fmla="*/ 7183179 w 10718992"/>
              <a:gd name="connsiteY6097" fmla="*/ 1573857 h 6164238"/>
              <a:gd name="connsiteX6098" fmla="*/ 7139406 w 10718992"/>
              <a:gd name="connsiteY6098" fmla="*/ 1570092 h 6164238"/>
              <a:gd name="connsiteX6099" fmla="*/ 7170942 w 10718992"/>
              <a:gd name="connsiteY6099" fmla="*/ 1563504 h 6164238"/>
              <a:gd name="connsiteX6100" fmla="*/ 7153055 w 10718992"/>
              <a:gd name="connsiteY6100" fmla="*/ 1552211 h 6164238"/>
              <a:gd name="connsiteX6101" fmla="*/ 7145995 w 10718992"/>
              <a:gd name="connsiteY6101" fmla="*/ 1561152 h 6164238"/>
              <a:gd name="connsiteX6102" fmla="*/ 7170942 w 10718992"/>
              <a:gd name="connsiteY6102" fmla="*/ 1563504 h 6164238"/>
              <a:gd name="connsiteX6103" fmla="*/ 7876033 w 10718992"/>
              <a:gd name="connsiteY6103" fmla="*/ 1533859 h 6164238"/>
              <a:gd name="connsiteX6104" fmla="*/ 7734356 w 10718992"/>
              <a:gd name="connsiteY6104" fmla="*/ 1627972 h 6164238"/>
              <a:gd name="connsiteX6105" fmla="*/ 8025242 w 10718992"/>
              <a:gd name="connsiteY6105" fmla="*/ 1620914 h 6164238"/>
              <a:gd name="connsiteX6106" fmla="*/ 8025713 w 10718992"/>
              <a:gd name="connsiteY6106" fmla="*/ 1617149 h 6164238"/>
              <a:gd name="connsiteX6107" fmla="*/ 8026183 w 10718992"/>
              <a:gd name="connsiteY6107" fmla="*/ 1616208 h 6164238"/>
              <a:gd name="connsiteX6108" fmla="*/ 7897684 w 10718992"/>
              <a:gd name="connsiteY6108" fmla="*/ 1538564 h 6164238"/>
              <a:gd name="connsiteX6109" fmla="*/ 7880740 w 10718992"/>
              <a:gd name="connsiteY6109" fmla="*/ 1535741 h 6164238"/>
              <a:gd name="connsiteX6110" fmla="*/ 7876033 w 10718992"/>
              <a:gd name="connsiteY6110" fmla="*/ 1533859 h 6164238"/>
              <a:gd name="connsiteX6111" fmla="*/ 8205044 w 10718992"/>
              <a:gd name="connsiteY6111" fmla="*/ 1630796 h 6164238"/>
              <a:gd name="connsiteX6112" fmla="*/ 8065250 w 10718992"/>
              <a:gd name="connsiteY6112" fmla="*/ 1628443 h 6164238"/>
              <a:gd name="connsiteX6113" fmla="*/ 8066191 w 10718992"/>
              <a:gd name="connsiteY6113" fmla="*/ 1630325 h 6164238"/>
              <a:gd name="connsiteX6114" fmla="*/ 8139619 w 10718992"/>
              <a:gd name="connsiteY6114" fmla="*/ 1676911 h 6164238"/>
              <a:gd name="connsiteX6115" fmla="*/ 8220577 w 10718992"/>
              <a:gd name="connsiteY6115" fmla="*/ 1666558 h 6164238"/>
              <a:gd name="connsiteX6116" fmla="*/ 8217753 w 10718992"/>
              <a:gd name="connsiteY6116" fmla="*/ 1659971 h 6164238"/>
              <a:gd name="connsiteX6117" fmla="*/ 8205044 w 10718992"/>
              <a:gd name="connsiteY6117" fmla="*/ 1630796 h 6164238"/>
              <a:gd name="connsiteX6118" fmla="*/ 8340132 w 10718992"/>
              <a:gd name="connsiteY6118" fmla="*/ 1794082 h 6164238"/>
              <a:gd name="connsiteX6119" fmla="*/ 8332601 w 10718992"/>
              <a:gd name="connsiteY6119" fmla="*/ 1802082 h 6164238"/>
              <a:gd name="connsiteX6120" fmla="*/ 8343428 w 10718992"/>
              <a:gd name="connsiteY6120" fmla="*/ 1814317 h 6164238"/>
              <a:gd name="connsiteX6121" fmla="*/ 8727039 w 10718992"/>
              <a:gd name="connsiteY6121" fmla="*/ 2103715 h 6164238"/>
              <a:gd name="connsiteX6122" fmla="*/ 8738335 w 10718992"/>
              <a:gd name="connsiteY6122" fmla="*/ 2101833 h 6164238"/>
              <a:gd name="connsiteX6123" fmla="*/ 8623487 w 10718992"/>
              <a:gd name="connsiteY6123" fmla="*/ 1892901 h 6164238"/>
              <a:gd name="connsiteX6124" fmla="*/ 8614543 w 10718992"/>
              <a:gd name="connsiteY6124" fmla="*/ 1889137 h 6164238"/>
              <a:gd name="connsiteX6125" fmla="*/ 8600423 w 10718992"/>
              <a:gd name="connsiteY6125" fmla="*/ 1875490 h 6164238"/>
              <a:gd name="connsiteX6126" fmla="*/ 8340132 w 10718992"/>
              <a:gd name="connsiteY6126" fmla="*/ 1794082 h 6164238"/>
              <a:gd name="connsiteX6127" fmla="*/ 8801406 w 10718992"/>
              <a:gd name="connsiteY6127" fmla="*/ 2146067 h 6164238"/>
              <a:gd name="connsiteX6128" fmla="*/ 8806584 w 10718992"/>
              <a:gd name="connsiteY6128" fmla="*/ 2153595 h 6164238"/>
              <a:gd name="connsiteX6129" fmla="*/ 8893191 w 10718992"/>
              <a:gd name="connsiteY6129" fmla="*/ 2176653 h 6164238"/>
              <a:gd name="connsiteX6130" fmla="*/ 8916255 w 10718992"/>
              <a:gd name="connsiteY6130" fmla="*/ 2134302 h 6164238"/>
              <a:gd name="connsiteX6131" fmla="*/ 8915784 w 10718992"/>
              <a:gd name="connsiteY6131" fmla="*/ 2133832 h 6164238"/>
              <a:gd name="connsiteX6132" fmla="*/ 8904017 w 10718992"/>
              <a:gd name="connsiteY6132" fmla="*/ 2128655 h 6164238"/>
              <a:gd name="connsiteX6133" fmla="*/ 8900722 w 10718992"/>
              <a:gd name="connsiteY6133" fmla="*/ 2126303 h 6164238"/>
              <a:gd name="connsiteX6134" fmla="*/ 8801406 w 10718992"/>
              <a:gd name="connsiteY6134" fmla="*/ 2146067 h 6164238"/>
              <a:gd name="connsiteX6135" fmla="*/ 8906841 w 10718992"/>
              <a:gd name="connsiteY6135" fmla="*/ 2180889 h 6164238"/>
              <a:gd name="connsiteX6136" fmla="*/ 8993448 w 10718992"/>
              <a:gd name="connsiteY6136" fmla="*/ 2205358 h 6164238"/>
              <a:gd name="connsiteX6137" fmla="*/ 8927081 w 10718992"/>
              <a:gd name="connsiteY6137" fmla="*/ 2144184 h 6164238"/>
              <a:gd name="connsiteX6138" fmla="*/ 8906841 w 10718992"/>
              <a:gd name="connsiteY6138" fmla="*/ 2180889 h 6164238"/>
              <a:gd name="connsiteX6139" fmla="*/ 9105943 w 10718992"/>
              <a:gd name="connsiteY6139" fmla="*/ 2517344 h 6164238"/>
              <a:gd name="connsiteX6140" fmla="*/ 8867774 w 10718992"/>
              <a:gd name="connsiteY6140" fmla="*/ 2251944 h 6164238"/>
              <a:gd name="connsiteX6141" fmla="*/ 8856948 w 10718992"/>
              <a:gd name="connsiteY6141" fmla="*/ 2271708 h 6164238"/>
              <a:gd name="connsiteX6142" fmla="*/ 9018394 w 10718992"/>
              <a:gd name="connsiteY6142" fmla="*/ 2550754 h 6164238"/>
              <a:gd name="connsiteX6143" fmla="*/ 9080525 w 10718992"/>
              <a:gd name="connsiteY6143" fmla="*/ 2580871 h 6164238"/>
              <a:gd name="connsiteX6144" fmla="*/ 9113944 w 10718992"/>
              <a:gd name="connsiteY6144" fmla="*/ 2535226 h 6164238"/>
              <a:gd name="connsiteX6145" fmla="*/ 9105943 w 10718992"/>
              <a:gd name="connsiteY6145" fmla="*/ 2517344 h 6164238"/>
              <a:gd name="connsiteX6146" fmla="*/ 8520877 w 10718992"/>
              <a:gd name="connsiteY6146" fmla="*/ 2539931 h 6164238"/>
              <a:gd name="connsiteX6147" fmla="*/ 8412618 w 10718992"/>
              <a:gd name="connsiteY6147" fmla="*/ 2460876 h 6164238"/>
              <a:gd name="connsiteX6148" fmla="*/ 8412147 w 10718992"/>
              <a:gd name="connsiteY6148" fmla="*/ 2460876 h 6164238"/>
              <a:gd name="connsiteX6149" fmla="*/ 8414031 w 10718992"/>
              <a:gd name="connsiteY6149" fmla="*/ 2478758 h 6164238"/>
              <a:gd name="connsiteX6150" fmla="*/ 8450273 w 10718992"/>
              <a:gd name="connsiteY6150" fmla="*/ 2540402 h 6164238"/>
              <a:gd name="connsiteX6151" fmla="*/ 8495459 w 10718992"/>
              <a:gd name="connsiteY6151" fmla="*/ 2580400 h 6164238"/>
              <a:gd name="connsiteX6152" fmla="*/ 8520877 w 10718992"/>
              <a:gd name="connsiteY6152" fmla="*/ 2539931 h 6164238"/>
              <a:gd name="connsiteX6153" fmla="*/ 8141031 w 10718992"/>
              <a:gd name="connsiteY6153" fmla="*/ 2473111 h 6164238"/>
              <a:gd name="connsiteX6154" fmla="*/ 8013945 w 10718992"/>
              <a:gd name="connsiteY6154" fmla="*/ 2238768 h 6164238"/>
              <a:gd name="connsiteX6155" fmla="*/ 8099611 w 10718992"/>
              <a:gd name="connsiteY6155" fmla="*/ 2468405 h 6164238"/>
              <a:gd name="connsiteX6156" fmla="*/ 8135382 w 10718992"/>
              <a:gd name="connsiteY6156" fmla="*/ 2477816 h 6164238"/>
              <a:gd name="connsiteX6157" fmla="*/ 8135853 w 10718992"/>
              <a:gd name="connsiteY6157" fmla="*/ 2475934 h 6164238"/>
              <a:gd name="connsiteX6158" fmla="*/ 8141031 w 10718992"/>
              <a:gd name="connsiteY6158" fmla="*/ 2473111 h 6164238"/>
              <a:gd name="connsiteX6159" fmla="*/ 8092550 w 10718992"/>
              <a:gd name="connsiteY6159" fmla="*/ 2476875 h 6164238"/>
              <a:gd name="connsiteX6160" fmla="*/ 8085019 w 10718992"/>
              <a:gd name="connsiteY6160" fmla="*/ 2474993 h 6164238"/>
              <a:gd name="connsiteX6161" fmla="*/ 8095374 w 10718992"/>
              <a:gd name="connsiteY6161" fmla="*/ 2484875 h 6164238"/>
              <a:gd name="connsiteX6162" fmla="*/ 8092550 w 10718992"/>
              <a:gd name="connsiteY6162" fmla="*/ 2476875 h 6164238"/>
              <a:gd name="connsiteX6163" fmla="*/ 8088785 w 10718992"/>
              <a:gd name="connsiteY6163" fmla="*/ 2466052 h 6164238"/>
              <a:gd name="connsiteX6164" fmla="*/ 7992764 w 10718992"/>
              <a:gd name="connsiteY6164" fmla="*/ 2210064 h 6164238"/>
              <a:gd name="connsiteX6165" fmla="*/ 7972525 w 10718992"/>
              <a:gd name="connsiteY6165" fmla="*/ 2204417 h 6164238"/>
              <a:gd name="connsiteX6166" fmla="*/ 7912747 w 10718992"/>
              <a:gd name="connsiteY6166" fmla="*/ 2306530 h 6164238"/>
              <a:gd name="connsiteX6167" fmla="*/ 7921690 w 10718992"/>
              <a:gd name="connsiteY6167" fmla="*/ 2322529 h 6164238"/>
              <a:gd name="connsiteX6168" fmla="*/ 7921219 w 10718992"/>
              <a:gd name="connsiteY6168" fmla="*/ 2323000 h 6164238"/>
              <a:gd name="connsiteX6169" fmla="*/ 8070898 w 10718992"/>
              <a:gd name="connsiteY6169" fmla="*/ 2461817 h 6164238"/>
              <a:gd name="connsiteX6170" fmla="*/ 8088785 w 10718992"/>
              <a:gd name="connsiteY6170" fmla="*/ 2466052 h 6164238"/>
              <a:gd name="connsiteX6171" fmla="*/ 7720235 w 10718992"/>
              <a:gd name="connsiteY6171" fmla="*/ 2170536 h 6164238"/>
              <a:gd name="connsiteX6172" fmla="*/ 7719294 w 10718992"/>
              <a:gd name="connsiteY6172" fmla="*/ 2163478 h 6164238"/>
              <a:gd name="connsiteX6173" fmla="*/ 7719294 w 10718992"/>
              <a:gd name="connsiteY6173" fmla="*/ 2163007 h 6164238"/>
              <a:gd name="connsiteX6174" fmla="*/ 7678344 w 10718992"/>
              <a:gd name="connsiteY6174" fmla="*/ 2130067 h 6164238"/>
              <a:gd name="connsiteX6175" fmla="*/ 7579500 w 10718992"/>
              <a:gd name="connsiteY6175" fmla="*/ 2115480 h 6164238"/>
              <a:gd name="connsiteX6176" fmla="*/ 7565379 w 10718992"/>
              <a:gd name="connsiteY6176" fmla="*/ 2171477 h 6164238"/>
              <a:gd name="connsiteX6177" fmla="*/ 7566791 w 10718992"/>
              <a:gd name="connsiteY6177" fmla="*/ 2172418 h 6164238"/>
              <a:gd name="connsiteX6178" fmla="*/ 7720235 w 10718992"/>
              <a:gd name="connsiteY6178" fmla="*/ 2170536 h 6164238"/>
              <a:gd name="connsiteX6179" fmla="*/ 7202007 w 10718992"/>
              <a:gd name="connsiteY6179" fmla="*/ 1959251 h 6164238"/>
              <a:gd name="connsiteX6180" fmla="*/ 7358747 w 10718992"/>
              <a:gd name="connsiteY6180" fmla="*/ 1944664 h 6164238"/>
              <a:gd name="connsiteX6181" fmla="*/ 7363453 w 10718992"/>
              <a:gd name="connsiteY6181" fmla="*/ 1939958 h 6164238"/>
              <a:gd name="connsiteX6182" fmla="*/ 7358276 w 10718992"/>
              <a:gd name="connsiteY6182" fmla="*/ 1935723 h 6164238"/>
              <a:gd name="connsiteX6183" fmla="*/ 7114930 w 10718992"/>
              <a:gd name="connsiteY6183" fmla="*/ 1932429 h 6164238"/>
              <a:gd name="connsiteX6184" fmla="*/ 7121519 w 10718992"/>
              <a:gd name="connsiteY6184" fmla="*/ 1943252 h 6164238"/>
              <a:gd name="connsiteX6185" fmla="*/ 7202007 w 10718992"/>
              <a:gd name="connsiteY6185" fmla="*/ 1959251 h 6164238"/>
              <a:gd name="connsiteX6186" fmla="*/ 7328622 w 10718992"/>
              <a:gd name="connsiteY6186" fmla="*/ 1857609 h 6164238"/>
              <a:gd name="connsiteX6187" fmla="*/ 7397343 w 10718992"/>
              <a:gd name="connsiteY6187" fmla="*/ 1905607 h 6164238"/>
              <a:gd name="connsiteX6188" fmla="*/ 7432644 w 10718992"/>
              <a:gd name="connsiteY6188" fmla="*/ 1870785 h 6164238"/>
              <a:gd name="connsiteX6189" fmla="*/ 7373338 w 10718992"/>
              <a:gd name="connsiteY6189" fmla="*/ 1841610 h 6164238"/>
              <a:gd name="connsiteX6190" fmla="*/ 7330035 w 10718992"/>
              <a:gd name="connsiteY6190" fmla="*/ 1853844 h 6164238"/>
              <a:gd name="connsiteX6191" fmla="*/ 7329564 w 10718992"/>
              <a:gd name="connsiteY6191" fmla="*/ 1856197 h 6164238"/>
              <a:gd name="connsiteX6192" fmla="*/ 7328622 w 10718992"/>
              <a:gd name="connsiteY6192" fmla="*/ 1857609 h 6164238"/>
              <a:gd name="connsiteX6193" fmla="*/ 7152585 w 10718992"/>
              <a:gd name="connsiteY6193" fmla="*/ 1732909 h 6164238"/>
              <a:gd name="connsiteX6194" fmla="*/ 7370043 w 10718992"/>
              <a:gd name="connsiteY6194" fmla="*/ 1833139 h 6164238"/>
              <a:gd name="connsiteX6195" fmla="*/ 7509367 w 10718992"/>
              <a:gd name="connsiteY6195" fmla="*/ 1796906 h 6164238"/>
              <a:gd name="connsiteX6196" fmla="*/ 7509837 w 10718992"/>
              <a:gd name="connsiteY6196" fmla="*/ 1796435 h 6164238"/>
              <a:gd name="connsiteX6197" fmla="*/ 7471241 w 10718992"/>
              <a:gd name="connsiteY6197" fmla="*/ 1768201 h 6164238"/>
              <a:gd name="connsiteX6198" fmla="*/ 7455238 w 10718992"/>
              <a:gd name="connsiteY6198" fmla="*/ 1766319 h 6164238"/>
              <a:gd name="connsiteX6199" fmla="*/ 7440175 w 10718992"/>
              <a:gd name="connsiteY6199" fmla="*/ 1755966 h 6164238"/>
              <a:gd name="connsiteX6200" fmla="*/ 7161528 w 10718992"/>
              <a:gd name="connsiteY6200" fmla="*/ 1711733 h 6164238"/>
              <a:gd name="connsiteX6201" fmla="*/ 7155880 w 10718992"/>
              <a:gd name="connsiteY6201" fmla="*/ 1719733 h 6164238"/>
              <a:gd name="connsiteX6202" fmla="*/ 7152585 w 10718992"/>
              <a:gd name="connsiteY6202" fmla="*/ 1732909 h 6164238"/>
              <a:gd name="connsiteX6203" fmla="*/ 7086218 w 10718992"/>
              <a:gd name="connsiteY6203" fmla="*/ 1692440 h 6164238"/>
              <a:gd name="connsiteX6204" fmla="*/ 7147407 w 10718992"/>
              <a:gd name="connsiteY6204" fmla="*/ 1700439 h 6164238"/>
              <a:gd name="connsiteX6205" fmla="*/ 7153055 w 10718992"/>
              <a:gd name="connsiteY6205" fmla="*/ 1681617 h 6164238"/>
              <a:gd name="connsiteX6206" fmla="*/ 7084805 w 10718992"/>
              <a:gd name="connsiteY6206" fmla="*/ 1690558 h 6164238"/>
              <a:gd name="connsiteX6207" fmla="*/ 7086218 w 10718992"/>
              <a:gd name="connsiteY6207" fmla="*/ 1692440 h 6164238"/>
              <a:gd name="connsiteX6208" fmla="*/ 7651044 w 10718992"/>
              <a:gd name="connsiteY6208" fmla="*/ 1639266 h 6164238"/>
              <a:gd name="connsiteX6209" fmla="*/ 7338507 w 10718992"/>
              <a:gd name="connsiteY6209" fmla="*/ 1660441 h 6164238"/>
              <a:gd name="connsiteX6210" fmla="*/ 7339448 w 10718992"/>
              <a:gd name="connsiteY6210" fmla="*/ 1662794 h 6164238"/>
              <a:gd name="connsiteX6211" fmla="*/ 7454296 w 10718992"/>
              <a:gd name="connsiteY6211" fmla="*/ 1743261 h 6164238"/>
              <a:gd name="connsiteX6212" fmla="*/ 7463239 w 10718992"/>
              <a:gd name="connsiteY6212" fmla="*/ 1745143 h 6164238"/>
              <a:gd name="connsiteX6213" fmla="*/ 7475006 w 10718992"/>
              <a:gd name="connsiteY6213" fmla="*/ 1752202 h 6164238"/>
              <a:gd name="connsiteX6214" fmla="*/ 7542315 w 10718992"/>
              <a:gd name="connsiteY6214" fmla="*/ 1765378 h 6164238"/>
              <a:gd name="connsiteX6215" fmla="*/ 7665165 w 10718992"/>
              <a:gd name="connsiteY6215" fmla="*/ 1651501 h 6164238"/>
              <a:gd name="connsiteX6216" fmla="*/ 7651044 w 10718992"/>
              <a:gd name="connsiteY6216" fmla="*/ 1639266 h 6164238"/>
              <a:gd name="connsiteX6217" fmla="*/ 8029948 w 10718992"/>
              <a:gd name="connsiteY6217" fmla="*/ 1628443 h 6164238"/>
              <a:gd name="connsiteX6218" fmla="*/ 7728708 w 10718992"/>
              <a:gd name="connsiteY6218" fmla="*/ 1635972 h 6164238"/>
              <a:gd name="connsiteX6219" fmla="*/ 7731532 w 10718992"/>
              <a:gd name="connsiteY6219" fmla="*/ 1639736 h 6164238"/>
              <a:gd name="connsiteX6220" fmla="*/ 7984762 w 10718992"/>
              <a:gd name="connsiteY6220" fmla="*/ 1692440 h 6164238"/>
              <a:gd name="connsiteX6221" fmla="*/ 7985233 w 10718992"/>
              <a:gd name="connsiteY6221" fmla="*/ 1691499 h 6164238"/>
              <a:gd name="connsiteX6222" fmla="*/ 8009709 w 10718992"/>
              <a:gd name="connsiteY6222" fmla="*/ 1690558 h 6164238"/>
              <a:gd name="connsiteX6223" fmla="*/ 8017710 w 10718992"/>
              <a:gd name="connsiteY6223" fmla="*/ 1695263 h 6164238"/>
              <a:gd name="connsiteX6224" fmla="*/ 8125027 w 10718992"/>
              <a:gd name="connsiteY6224" fmla="*/ 1679264 h 6164238"/>
              <a:gd name="connsiteX6225" fmla="*/ 8061484 w 10718992"/>
              <a:gd name="connsiteY6225" fmla="*/ 1638795 h 6164238"/>
              <a:gd name="connsiteX6226" fmla="*/ 8041244 w 10718992"/>
              <a:gd name="connsiteY6226" fmla="*/ 1635972 h 6164238"/>
              <a:gd name="connsiteX6227" fmla="*/ 8029948 w 10718992"/>
              <a:gd name="connsiteY6227" fmla="*/ 1628443 h 6164238"/>
              <a:gd name="connsiteX6228" fmla="*/ 8930376 w 10718992"/>
              <a:gd name="connsiteY6228" fmla="*/ 2737099 h 6164238"/>
              <a:gd name="connsiteX6229" fmla="*/ 8870127 w 10718992"/>
              <a:gd name="connsiteY6229" fmla="*/ 2498992 h 6164238"/>
              <a:gd name="connsiteX6230" fmla="*/ 8866362 w 10718992"/>
              <a:gd name="connsiteY6230" fmla="*/ 2496639 h 6164238"/>
              <a:gd name="connsiteX6231" fmla="*/ 8857419 w 10718992"/>
              <a:gd name="connsiteY6231" fmla="*/ 2488169 h 6164238"/>
              <a:gd name="connsiteX6232" fmla="*/ 8761398 w 10718992"/>
              <a:gd name="connsiteY6232" fmla="*/ 2447229 h 6164238"/>
              <a:gd name="connsiteX6233" fmla="*/ 8727980 w 10718992"/>
              <a:gd name="connsiteY6233" fmla="*/ 2508403 h 6164238"/>
              <a:gd name="connsiteX6234" fmla="*/ 8718566 w 10718992"/>
              <a:gd name="connsiteY6234" fmla="*/ 2503227 h 6164238"/>
              <a:gd name="connsiteX6235" fmla="*/ 8926610 w 10718992"/>
              <a:gd name="connsiteY6235" fmla="*/ 2736628 h 6164238"/>
              <a:gd name="connsiteX6236" fmla="*/ 8930376 w 10718992"/>
              <a:gd name="connsiteY6236" fmla="*/ 2737099 h 6164238"/>
              <a:gd name="connsiteX6237" fmla="*/ 8607954 w 10718992"/>
              <a:gd name="connsiteY6237" fmla="*/ 2401114 h 6164238"/>
              <a:gd name="connsiteX6238" fmla="*/ 8582066 w 10718992"/>
              <a:gd name="connsiteY6238" fmla="*/ 2374762 h 6164238"/>
              <a:gd name="connsiteX6239" fmla="*/ 8522759 w 10718992"/>
              <a:gd name="connsiteY6239" fmla="*/ 2352646 h 6164238"/>
              <a:gd name="connsiteX6240" fmla="*/ 8438035 w 10718992"/>
              <a:gd name="connsiteY6240" fmla="*/ 2423231 h 6164238"/>
              <a:gd name="connsiteX6241" fmla="*/ 8534997 w 10718992"/>
              <a:gd name="connsiteY6241" fmla="*/ 2482992 h 6164238"/>
              <a:gd name="connsiteX6242" fmla="*/ 8555707 w 10718992"/>
              <a:gd name="connsiteY6242" fmla="*/ 2484404 h 6164238"/>
              <a:gd name="connsiteX6243" fmla="*/ 8607954 w 10718992"/>
              <a:gd name="connsiteY6243" fmla="*/ 2401114 h 6164238"/>
              <a:gd name="connsiteX6244" fmla="*/ 8424385 w 10718992"/>
              <a:gd name="connsiteY6244" fmla="*/ 2422289 h 6164238"/>
              <a:gd name="connsiteX6245" fmla="*/ 8406499 w 10718992"/>
              <a:gd name="connsiteY6245" fmla="*/ 2411466 h 6164238"/>
              <a:gd name="connsiteX6246" fmla="*/ 8409324 w 10718992"/>
              <a:gd name="connsiteY6246" fmla="*/ 2434524 h 6164238"/>
              <a:gd name="connsiteX6247" fmla="*/ 8424385 w 10718992"/>
              <a:gd name="connsiteY6247" fmla="*/ 2422289 h 6164238"/>
              <a:gd name="connsiteX6248" fmla="*/ 8429562 w 10718992"/>
              <a:gd name="connsiteY6248" fmla="*/ 2418054 h 6164238"/>
              <a:gd name="connsiteX6249" fmla="*/ 8512875 w 10718992"/>
              <a:gd name="connsiteY6249" fmla="*/ 2348881 h 6164238"/>
              <a:gd name="connsiteX6250" fmla="*/ 8393320 w 10718992"/>
              <a:gd name="connsiteY6250" fmla="*/ 2306530 h 6164238"/>
              <a:gd name="connsiteX6251" fmla="*/ 8405558 w 10718992"/>
              <a:gd name="connsiteY6251" fmla="*/ 2404408 h 6164238"/>
              <a:gd name="connsiteX6252" fmla="*/ 8429562 w 10718992"/>
              <a:gd name="connsiteY6252" fmla="*/ 2418054 h 6164238"/>
              <a:gd name="connsiteX6253" fmla="*/ 8332130 w 10718992"/>
              <a:gd name="connsiteY6253" fmla="*/ 2360645 h 6164238"/>
              <a:gd name="connsiteX6254" fmla="*/ 8347192 w 10718992"/>
              <a:gd name="connsiteY6254" fmla="*/ 2320647 h 6164238"/>
              <a:gd name="connsiteX6255" fmla="*/ 8339662 w 10718992"/>
              <a:gd name="connsiteY6255" fmla="*/ 2301354 h 6164238"/>
              <a:gd name="connsiteX6256" fmla="*/ 8344839 w 10718992"/>
              <a:gd name="connsiteY6256" fmla="*/ 2290060 h 6164238"/>
              <a:gd name="connsiteX6257" fmla="*/ 8331189 w 10718992"/>
              <a:gd name="connsiteY6257" fmla="*/ 2285354 h 6164238"/>
              <a:gd name="connsiteX6258" fmla="*/ 8290239 w 10718992"/>
              <a:gd name="connsiteY6258" fmla="*/ 2310765 h 6164238"/>
              <a:gd name="connsiteX6259" fmla="*/ 8331189 w 10718992"/>
              <a:gd name="connsiteY6259" fmla="*/ 2360175 h 6164238"/>
              <a:gd name="connsiteX6260" fmla="*/ 8332130 w 10718992"/>
              <a:gd name="connsiteY6260" fmla="*/ 2360645 h 6164238"/>
              <a:gd name="connsiteX6261" fmla="*/ 8214458 w 10718992"/>
              <a:gd name="connsiteY6261" fmla="*/ 2314059 h 6164238"/>
              <a:gd name="connsiteX6262" fmla="*/ 8214929 w 10718992"/>
              <a:gd name="connsiteY6262" fmla="*/ 2312177 h 6164238"/>
              <a:gd name="connsiteX6263" fmla="*/ 8224813 w 10718992"/>
              <a:gd name="connsiteY6263" fmla="*/ 2307471 h 6164238"/>
              <a:gd name="connsiteX6264" fmla="*/ 8087843 w 10718992"/>
              <a:gd name="connsiteY6264" fmla="*/ 2234063 h 6164238"/>
              <a:gd name="connsiteX6265" fmla="*/ 8214458 w 10718992"/>
              <a:gd name="connsiteY6265" fmla="*/ 2314059 h 6164238"/>
              <a:gd name="connsiteX6266" fmla="*/ 7938635 w 10718992"/>
              <a:gd name="connsiteY6266" fmla="*/ 2166772 h 6164238"/>
              <a:gd name="connsiteX6267" fmla="*/ 7939105 w 10718992"/>
              <a:gd name="connsiteY6267" fmla="*/ 2164889 h 6164238"/>
              <a:gd name="connsiteX6268" fmla="*/ 7610565 w 10718992"/>
              <a:gd name="connsiteY6268" fmla="*/ 2063717 h 6164238"/>
              <a:gd name="connsiteX6269" fmla="*/ 7683051 w 10718992"/>
              <a:gd name="connsiteY6269" fmla="*/ 2121127 h 6164238"/>
              <a:gd name="connsiteX6270" fmla="*/ 7938635 w 10718992"/>
              <a:gd name="connsiteY6270" fmla="*/ 2166772 h 6164238"/>
              <a:gd name="connsiteX6271" fmla="*/ 7927809 w 10718992"/>
              <a:gd name="connsiteY6271" fmla="*/ 2174301 h 6164238"/>
              <a:gd name="connsiteX6272" fmla="*/ 7697642 w 10718992"/>
              <a:gd name="connsiteY6272" fmla="*/ 2133361 h 6164238"/>
              <a:gd name="connsiteX6273" fmla="*/ 7729178 w 10718992"/>
              <a:gd name="connsiteY6273" fmla="*/ 2159242 h 6164238"/>
              <a:gd name="connsiteX6274" fmla="*/ 7742358 w 10718992"/>
              <a:gd name="connsiteY6274" fmla="*/ 2162066 h 6164238"/>
              <a:gd name="connsiteX6275" fmla="*/ 7754596 w 10718992"/>
              <a:gd name="connsiteY6275" fmla="*/ 2171007 h 6164238"/>
              <a:gd name="connsiteX6276" fmla="*/ 7927809 w 10718992"/>
              <a:gd name="connsiteY6276" fmla="*/ 2174301 h 6164238"/>
              <a:gd name="connsiteX6277" fmla="*/ 7372867 w 10718992"/>
              <a:gd name="connsiteY6277" fmla="*/ 1943723 h 6164238"/>
              <a:gd name="connsiteX6278" fmla="*/ 7374279 w 10718992"/>
              <a:gd name="connsiteY6278" fmla="*/ 1943723 h 6164238"/>
              <a:gd name="connsiteX6279" fmla="*/ 7372867 w 10718992"/>
              <a:gd name="connsiteY6279" fmla="*/ 1943723 h 6164238"/>
              <a:gd name="connsiteX6280" fmla="*/ 7372867 w 10718992"/>
              <a:gd name="connsiteY6280" fmla="*/ 1943723 h 6164238"/>
              <a:gd name="connsiteX6281" fmla="*/ 7388871 w 10718992"/>
              <a:gd name="connsiteY6281" fmla="*/ 1943252 h 6164238"/>
              <a:gd name="connsiteX6282" fmla="*/ 7432644 w 10718992"/>
              <a:gd name="connsiteY6282" fmla="*/ 1942781 h 6164238"/>
              <a:gd name="connsiteX6283" fmla="*/ 7426526 w 10718992"/>
              <a:gd name="connsiteY6283" fmla="*/ 1938546 h 6164238"/>
              <a:gd name="connsiteX6284" fmla="*/ 7393578 w 10718992"/>
              <a:gd name="connsiteY6284" fmla="*/ 1937135 h 6164238"/>
              <a:gd name="connsiteX6285" fmla="*/ 7393106 w 10718992"/>
              <a:gd name="connsiteY6285" fmla="*/ 1939487 h 6164238"/>
              <a:gd name="connsiteX6286" fmla="*/ 7388871 w 10718992"/>
              <a:gd name="connsiteY6286" fmla="*/ 1943252 h 6164238"/>
              <a:gd name="connsiteX6287" fmla="*/ 7449119 w 10718992"/>
              <a:gd name="connsiteY6287" fmla="*/ 1942781 h 6164238"/>
              <a:gd name="connsiteX6288" fmla="*/ 7487244 w 10718992"/>
              <a:gd name="connsiteY6288" fmla="*/ 1943723 h 6164238"/>
              <a:gd name="connsiteX6289" fmla="*/ 7567261 w 10718992"/>
              <a:gd name="connsiteY6289" fmla="*/ 1949369 h 6164238"/>
              <a:gd name="connsiteX6290" fmla="*/ 7562554 w 10718992"/>
              <a:gd name="connsiteY6290" fmla="*/ 1946075 h 6164238"/>
              <a:gd name="connsiteX6291" fmla="*/ 7443941 w 10718992"/>
              <a:gd name="connsiteY6291" fmla="*/ 1939017 h 6164238"/>
              <a:gd name="connsiteX6292" fmla="*/ 7449119 w 10718992"/>
              <a:gd name="connsiteY6292" fmla="*/ 1942781 h 6164238"/>
              <a:gd name="connsiteX6293" fmla="*/ 8862596 w 10718992"/>
              <a:gd name="connsiteY6293" fmla="*/ 2472640 h 6164238"/>
              <a:gd name="connsiteX6294" fmla="*/ 8822117 w 10718992"/>
              <a:gd name="connsiteY6294" fmla="*/ 2335235 h 6164238"/>
              <a:gd name="connsiteX6295" fmla="*/ 8783521 w 10718992"/>
              <a:gd name="connsiteY6295" fmla="*/ 2405820 h 6164238"/>
              <a:gd name="connsiteX6296" fmla="*/ 8799995 w 10718992"/>
              <a:gd name="connsiteY6296" fmla="*/ 2431701 h 6164238"/>
              <a:gd name="connsiteX6297" fmla="*/ 8768929 w 10718992"/>
              <a:gd name="connsiteY6297" fmla="*/ 2432171 h 6164238"/>
              <a:gd name="connsiteX6298" fmla="*/ 8765635 w 10718992"/>
              <a:gd name="connsiteY6298" fmla="*/ 2438759 h 6164238"/>
              <a:gd name="connsiteX6299" fmla="*/ 8854124 w 10718992"/>
              <a:gd name="connsiteY6299" fmla="*/ 2476875 h 6164238"/>
              <a:gd name="connsiteX6300" fmla="*/ 8854594 w 10718992"/>
              <a:gd name="connsiteY6300" fmla="*/ 2475934 h 6164238"/>
              <a:gd name="connsiteX6301" fmla="*/ 8862596 w 10718992"/>
              <a:gd name="connsiteY6301" fmla="*/ 2472640 h 6164238"/>
              <a:gd name="connsiteX6302" fmla="*/ 8255879 w 10718992"/>
              <a:gd name="connsiteY6302" fmla="*/ 2316412 h 6164238"/>
              <a:gd name="connsiteX6303" fmla="*/ 8269058 w 10718992"/>
              <a:gd name="connsiteY6303" fmla="*/ 2307942 h 6164238"/>
              <a:gd name="connsiteX6304" fmla="*/ 8208339 w 10718992"/>
              <a:gd name="connsiteY6304" fmla="*/ 2245827 h 6164238"/>
              <a:gd name="connsiteX6305" fmla="*/ 8021476 w 10718992"/>
              <a:gd name="connsiteY6305" fmla="*/ 2191241 h 6164238"/>
              <a:gd name="connsiteX6306" fmla="*/ 8021947 w 10718992"/>
              <a:gd name="connsiteY6306" fmla="*/ 2192653 h 6164238"/>
              <a:gd name="connsiteX6307" fmla="*/ 8245994 w 10718992"/>
              <a:gd name="connsiteY6307" fmla="*/ 2311235 h 6164238"/>
              <a:gd name="connsiteX6308" fmla="*/ 8253054 w 10718992"/>
              <a:gd name="connsiteY6308" fmla="*/ 2314529 h 6164238"/>
              <a:gd name="connsiteX6309" fmla="*/ 8255879 w 10718992"/>
              <a:gd name="connsiteY6309" fmla="*/ 2316412 h 6164238"/>
              <a:gd name="connsiteX6310" fmla="*/ 7942400 w 10718992"/>
              <a:gd name="connsiteY6310" fmla="*/ 2159242 h 6164238"/>
              <a:gd name="connsiteX6311" fmla="*/ 7945224 w 10718992"/>
              <a:gd name="connsiteY6311" fmla="*/ 2156890 h 6164238"/>
              <a:gd name="connsiteX6312" fmla="*/ 7623744 w 10718992"/>
              <a:gd name="connsiteY6312" fmla="*/ 1970074 h 6164238"/>
              <a:gd name="connsiteX6313" fmla="*/ 7617155 w 10718992"/>
              <a:gd name="connsiteY6313" fmla="*/ 1969133 h 6164238"/>
              <a:gd name="connsiteX6314" fmla="*/ 7597856 w 10718992"/>
              <a:gd name="connsiteY6314" fmla="*/ 2045836 h 6164238"/>
              <a:gd name="connsiteX6315" fmla="*/ 7607270 w 10718992"/>
              <a:gd name="connsiteY6315" fmla="*/ 2056188 h 6164238"/>
              <a:gd name="connsiteX6316" fmla="*/ 7942400 w 10718992"/>
              <a:gd name="connsiteY6316" fmla="*/ 2159242 h 6164238"/>
              <a:gd name="connsiteX6317" fmla="*/ 8746336 w 10718992"/>
              <a:gd name="connsiteY6317" fmla="*/ 2162066 h 6164238"/>
              <a:gd name="connsiteX6318" fmla="*/ 8734099 w 10718992"/>
              <a:gd name="connsiteY6318" fmla="*/ 2150772 h 6164238"/>
              <a:gd name="connsiteX6319" fmla="*/ 8613602 w 10718992"/>
              <a:gd name="connsiteY6319" fmla="*/ 2148890 h 6164238"/>
              <a:gd name="connsiteX6320" fmla="*/ 8540645 w 10718992"/>
              <a:gd name="connsiteY6320" fmla="*/ 2176653 h 6164238"/>
              <a:gd name="connsiteX6321" fmla="*/ 8439918 w 10718992"/>
              <a:gd name="connsiteY6321" fmla="*/ 2223710 h 6164238"/>
              <a:gd name="connsiteX6322" fmla="*/ 8533114 w 10718992"/>
              <a:gd name="connsiteY6322" fmla="*/ 2313118 h 6164238"/>
              <a:gd name="connsiteX6323" fmla="*/ 8545352 w 10718992"/>
              <a:gd name="connsiteY6323" fmla="*/ 2317824 h 6164238"/>
              <a:gd name="connsiteX6324" fmla="*/ 8547706 w 10718992"/>
              <a:gd name="connsiteY6324" fmla="*/ 2319235 h 6164238"/>
              <a:gd name="connsiteX6325" fmla="*/ 8746336 w 10718992"/>
              <a:gd name="connsiteY6325" fmla="*/ 2162066 h 6164238"/>
              <a:gd name="connsiteX6326" fmla="*/ 7606799 w 10718992"/>
              <a:gd name="connsiteY6326" fmla="*/ 1953604 h 6164238"/>
              <a:gd name="connsiteX6327" fmla="*/ 7611036 w 10718992"/>
              <a:gd name="connsiteY6327" fmla="*/ 1954075 h 6164238"/>
              <a:gd name="connsiteX6328" fmla="*/ 7611977 w 10718992"/>
              <a:gd name="connsiteY6328" fmla="*/ 1949369 h 6164238"/>
              <a:gd name="connsiteX6329" fmla="*/ 7598327 w 10718992"/>
              <a:gd name="connsiteY6329" fmla="*/ 1948428 h 6164238"/>
              <a:gd name="connsiteX6330" fmla="*/ 7597856 w 10718992"/>
              <a:gd name="connsiteY6330" fmla="*/ 1948899 h 6164238"/>
              <a:gd name="connsiteX6331" fmla="*/ 7606799 w 10718992"/>
              <a:gd name="connsiteY6331" fmla="*/ 1953604 h 6164238"/>
              <a:gd name="connsiteX6332" fmla="*/ 7662341 w 10718992"/>
              <a:gd name="connsiteY6332" fmla="*/ 1782789 h 6164238"/>
              <a:gd name="connsiteX6333" fmla="*/ 7660458 w 10718992"/>
              <a:gd name="connsiteY6333" fmla="*/ 1790318 h 6164238"/>
              <a:gd name="connsiteX6334" fmla="*/ 7795545 w 10718992"/>
              <a:gd name="connsiteY6334" fmla="*/ 1821375 h 6164238"/>
              <a:gd name="connsiteX6335" fmla="*/ 7760715 w 10718992"/>
              <a:gd name="connsiteY6335" fmla="*/ 1759731 h 6164238"/>
              <a:gd name="connsiteX6336" fmla="*/ 7753183 w 10718992"/>
              <a:gd name="connsiteY6336" fmla="*/ 1757378 h 6164238"/>
              <a:gd name="connsiteX6337" fmla="*/ 7745182 w 10718992"/>
              <a:gd name="connsiteY6337" fmla="*/ 1753143 h 6164238"/>
              <a:gd name="connsiteX6338" fmla="*/ 7667048 w 10718992"/>
              <a:gd name="connsiteY6338" fmla="*/ 1769613 h 6164238"/>
              <a:gd name="connsiteX6339" fmla="*/ 7662341 w 10718992"/>
              <a:gd name="connsiteY6339" fmla="*/ 1782789 h 6164238"/>
              <a:gd name="connsiteX6340" fmla="*/ 7730591 w 10718992"/>
              <a:gd name="connsiteY6340" fmla="*/ 1661382 h 6164238"/>
              <a:gd name="connsiteX6341" fmla="*/ 7717411 w 10718992"/>
              <a:gd name="connsiteY6341" fmla="*/ 1666088 h 6164238"/>
              <a:gd name="connsiteX6342" fmla="*/ 7758361 w 10718992"/>
              <a:gd name="connsiteY6342" fmla="*/ 1735732 h 6164238"/>
              <a:gd name="connsiteX6343" fmla="*/ 7762126 w 10718992"/>
              <a:gd name="connsiteY6343" fmla="*/ 1737144 h 6164238"/>
              <a:gd name="connsiteX6344" fmla="*/ 7766833 w 10718992"/>
              <a:gd name="connsiteY6344" fmla="*/ 1739496 h 6164238"/>
              <a:gd name="connsiteX6345" fmla="*/ 7824728 w 10718992"/>
              <a:gd name="connsiteY6345" fmla="*/ 1728203 h 6164238"/>
              <a:gd name="connsiteX6346" fmla="*/ 7730591 w 10718992"/>
              <a:gd name="connsiteY6346" fmla="*/ 1661382 h 6164238"/>
              <a:gd name="connsiteX6347" fmla="*/ 8070428 w 10718992"/>
              <a:gd name="connsiteY6347" fmla="*/ 1904195 h 6164238"/>
              <a:gd name="connsiteX6348" fmla="*/ 8157506 w 10718992"/>
              <a:gd name="connsiteY6348" fmla="*/ 1975251 h 6164238"/>
              <a:gd name="connsiteX6349" fmla="*/ 8187629 w 10718992"/>
              <a:gd name="connsiteY6349" fmla="*/ 1942311 h 6164238"/>
              <a:gd name="connsiteX6350" fmla="*/ 8180569 w 10718992"/>
              <a:gd name="connsiteY6350" fmla="*/ 1937135 h 6164238"/>
              <a:gd name="connsiteX6351" fmla="*/ 8070428 w 10718992"/>
              <a:gd name="connsiteY6351" fmla="*/ 1904195 h 6164238"/>
              <a:gd name="connsiteX6352" fmla="*/ 8046894 w 10718992"/>
              <a:gd name="connsiteY6352" fmla="*/ 1897136 h 6164238"/>
              <a:gd name="connsiteX6353" fmla="*/ 7814373 w 10718992"/>
              <a:gd name="connsiteY6353" fmla="*/ 1835492 h 6164238"/>
              <a:gd name="connsiteX6354" fmla="*/ 7881210 w 10718992"/>
              <a:gd name="connsiteY6354" fmla="*/ 1960663 h 6164238"/>
              <a:gd name="connsiteX6355" fmla="*/ 7887801 w 10718992"/>
              <a:gd name="connsiteY6355" fmla="*/ 1963016 h 6164238"/>
              <a:gd name="connsiteX6356" fmla="*/ 7897214 w 10718992"/>
              <a:gd name="connsiteY6356" fmla="*/ 1968663 h 6164238"/>
              <a:gd name="connsiteX6357" fmla="*/ 8132559 w 10718992"/>
              <a:gd name="connsiteY6357" fmla="*/ 2002544 h 6164238"/>
              <a:gd name="connsiteX6358" fmla="*/ 8151386 w 10718992"/>
              <a:gd name="connsiteY6358" fmla="*/ 1982309 h 6164238"/>
              <a:gd name="connsiteX6359" fmla="*/ 8046894 w 10718992"/>
              <a:gd name="connsiteY6359" fmla="*/ 1897136 h 6164238"/>
              <a:gd name="connsiteX6360" fmla="*/ 8220106 w 10718992"/>
              <a:gd name="connsiteY6360" fmla="*/ 2027013 h 6164238"/>
              <a:gd name="connsiteX6361" fmla="*/ 8220106 w 10718992"/>
              <a:gd name="connsiteY6361" fmla="*/ 2027013 h 6164238"/>
              <a:gd name="connsiteX6362" fmla="*/ 8347192 w 10718992"/>
              <a:gd name="connsiteY6362" fmla="*/ 2138538 h 6164238"/>
              <a:gd name="connsiteX6363" fmla="*/ 8352841 w 10718992"/>
              <a:gd name="connsiteY6363" fmla="*/ 2139949 h 6164238"/>
              <a:gd name="connsiteX6364" fmla="*/ 8334955 w 10718992"/>
              <a:gd name="connsiteY6364" fmla="*/ 2048189 h 6164238"/>
              <a:gd name="connsiteX6365" fmla="*/ 8220106 w 10718992"/>
              <a:gd name="connsiteY6365" fmla="*/ 2027013 h 6164238"/>
              <a:gd name="connsiteX6366" fmla="*/ 8682323 w 10718992"/>
              <a:gd name="connsiteY6366" fmla="*/ 2128185 h 6164238"/>
              <a:gd name="connsiteX6367" fmla="*/ 8639019 w 10718992"/>
              <a:gd name="connsiteY6367" fmla="*/ 2140890 h 6164238"/>
              <a:gd name="connsiteX6368" fmla="*/ 8727980 w 10718992"/>
              <a:gd name="connsiteY6368" fmla="*/ 2142302 h 6164238"/>
              <a:gd name="connsiteX6369" fmla="*/ 8726567 w 10718992"/>
              <a:gd name="connsiteY6369" fmla="*/ 2139949 h 6164238"/>
              <a:gd name="connsiteX6370" fmla="*/ 8682323 w 10718992"/>
              <a:gd name="connsiteY6370" fmla="*/ 2128185 h 6164238"/>
              <a:gd name="connsiteX6371" fmla="*/ 8655023 w 10718992"/>
              <a:gd name="connsiteY6371" fmla="*/ 2121127 h 6164238"/>
              <a:gd name="connsiteX6372" fmla="*/ 8350017 w 10718992"/>
              <a:gd name="connsiteY6372" fmla="*/ 2051483 h 6164238"/>
              <a:gd name="connsiteX6373" fmla="*/ 8367903 w 10718992"/>
              <a:gd name="connsiteY6373" fmla="*/ 2144655 h 6164238"/>
              <a:gd name="connsiteX6374" fmla="*/ 8595246 w 10718992"/>
              <a:gd name="connsiteY6374" fmla="*/ 2140420 h 6164238"/>
              <a:gd name="connsiteX6375" fmla="*/ 8655023 w 10718992"/>
              <a:gd name="connsiteY6375" fmla="*/ 2121127 h 6164238"/>
              <a:gd name="connsiteX6376" fmla="*/ 8181981 w 10718992"/>
              <a:gd name="connsiteY6376" fmla="*/ 2007720 h 6164238"/>
              <a:gd name="connsiteX6377" fmla="*/ 8158447 w 10718992"/>
              <a:gd name="connsiteY6377" fmla="*/ 1987956 h 6164238"/>
              <a:gd name="connsiteX6378" fmla="*/ 8143385 w 10718992"/>
              <a:gd name="connsiteY6378" fmla="*/ 2003955 h 6164238"/>
              <a:gd name="connsiteX6379" fmla="*/ 8181510 w 10718992"/>
              <a:gd name="connsiteY6379" fmla="*/ 2010543 h 6164238"/>
              <a:gd name="connsiteX6380" fmla="*/ 8181981 w 10718992"/>
              <a:gd name="connsiteY6380" fmla="*/ 2007720 h 6164238"/>
              <a:gd name="connsiteX6381" fmla="*/ 7742358 w 10718992"/>
              <a:gd name="connsiteY6381" fmla="*/ 1963486 h 6164238"/>
              <a:gd name="connsiteX6382" fmla="*/ 7768716 w 10718992"/>
              <a:gd name="connsiteY6382" fmla="*/ 1985132 h 6164238"/>
              <a:gd name="connsiteX6383" fmla="*/ 7907569 w 10718992"/>
              <a:gd name="connsiteY6383" fmla="*/ 2032660 h 6164238"/>
              <a:gd name="connsiteX6384" fmla="*/ 7882623 w 10718992"/>
              <a:gd name="connsiteY6384" fmla="*/ 1984191 h 6164238"/>
              <a:gd name="connsiteX6385" fmla="*/ 7878387 w 10718992"/>
              <a:gd name="connsiteY6385" fmla="*/ 1982780 h 6164238"/>
              <a:gd name="connsiteX6386" fmla="*/ 7866620 w 10718992"/>
              <a:gd name="connsiteY6386" fmla="*/ 1974309 h 6164238"/>
              <a:gd name="connsiteX6387" fmla="*/ 7742828 w 10718992"/>
              <a:gd name="connsiteY6387" fmla="*/ 1960663 h 6164238"/>
              <a:gd name="connsiteX6388" fmla="*/ 7742358 w 10718992"/>
              <a:gd name="connsiteY6388" fmla="*/ 1962545 h 6164238"/>
              <a:gd name="connsiteX6389" fmla="*/ 7742358 w 10718992"/>
              <a:gd name="connsiteY6389" fmla="*/ 1963486 h 6164238"/>
              <a:gd name="connsiteX6390" fmla="*/ 7796487 w 10718992"/>
              <a:gd name="connsiteY6390" fmla="*/ 2007720 h 6164238"/>
              <a:gd name="connsiteX6391" fmla="*/ 7965464 w 10718992"/>
              <a:gd name="connsiteY6391" fmla="*/ 2153125 h 6164238"/>
              <a:gd name="connsiteX6392" fmla="*/ 7966877 w 10718992"/>
              <a:gd name="connsiteY6392" fmla="*/ 2153125 h 6164238"/>
              <a:gd name="connsiteX6393" fmla="*/ 7917454 w 10718992"/>
              <a:gd name="connsiteY6393" fmla="*/ 2051953 h 6164238"/>
              <a:gd name="connsiteX6394" fmla="*/ 7796487 w 10718992"/>
              <a:gd name="connsiteY6394" fmla="*/ 2007720 h 6164238"/>
              <a:gd name="connsiteX6395" fmla="*/ 7990881 w 10718992"/>
              <a:gd name="connsiteY6395" fmla="*/ 2160654 h 6164238"/>
              <a:gd name="connsiteX6396" fmla="*/ 8033714 w 10718992"/>
              <a:gd name="connsiteY6396" fmla="*/ 2112656 h 6164238"/>
              <a:gd name="connsiteX6397" fmla="*/ 7948990 w 10718992"/>
              <a:gd name="connsiteY6397" fmla="*/ 2067011 h 6164238"/>
              <a:gd name="connsiteX6398" fmla="*/ 7931104 w 10718992"/>
              <a:gd name="connsiteY6398" fmla="*/ 2058541 h 6164238"/>
              <a:gd name="connsiteX6399" fmla="*/ 7978644 w 10718992"/>
              <a:gd name="connsiteY6399" fmla="*/ 2155948 h 6164238"/>
              <a:gd name="connsiteX6400" fmla="*/ 7990881 w 10718992"/>
              <a:gd name="connsiteY6400" fmla="*/ 2160654 h 6164238"/>
              <a:gd name="connsiteX6401" fmla="*/ 7990881 w 10718992"/>
              <a:gd name="connsiteY6401" fmla="*/ 2160654 h 6164238"/>
              <a:gd name="connsiteX6402" fmla="*/ 8043128 w 10718992"/>
              <a:gd name="connsiteY6402" fmla="*/ 2101833 h 6164238"/>
              <a:gd name="connsiteX6403" fmla="*/ 8125027 w 10718992"/>
              <a:gd name="connsiteY6403" fmla="*/ 2011014 h 6164238"/>
              <a:gd name="connsiteX6404" fmla="*/ 7903334 w 10718992"/>
              <a:gd name="connsiteY6404" fmla="*/ 1979015 h 6164238"/>
              <a:gd name="connsiteX6405" fmla="*/ 7902862 w 10718992"/>
              <a:gd name="connsiteY6405" fmla="*/ 1981368 h 6164238"/>
              <a:gd name="connsiteX6406" fmla="*/ 7894390 w 10718992"/>
              <a:gd name="connsiteY6406" fmla="*/ 1986074 h 6164238"/>
              <a:gd name="connsiteX6407" fmla="*/ 7921219 w 10718992"/>
              <a:gd name="connsiteY6407" fmla="*/ 2038777 h 6164238"/>
              <a:gd name="connsiteX6408" fmla="*/ 7955109 w 10718992"/>
              <a:gd name="connsiteY6408" fmla="*/ 2054306 h 6164238"/>
              <a:gd name="connsiteX6409" fmla="*/ 8043128 w 10718992"/>
              <a:gd name="connsiteY6409" fmla="*/ 2101833 h 6164238"/>
              <a:gd name="connsiteX6410" fmla="*/ 8027595 w 10718992"/>
              <a:gd name="connsiteY6410" fmla="*/ 1882078 h 6164238"/>
              <a:gd name="connsiteX6411" fmla="*/ 7834613 w 10718992"/>
              <a:gd name="connsiteY6411" fmla="*/ 1735732 h 6164238"/>
              <a:gd name="connsiteX6412" fmla="*/ 7775306 w 10718992"/>
              <a:gd name="connsiteY6412" fmla="*/ 1747026 h 6164238"/>
              <a:gd name="connsiteX6413" fmla="*/ 7777189 w 10718992"/>
              <a:gd name="connsiteY6413" fmla="*/ 1755496 h 6164238"/>
              <a:gd name="connsiteX6414" fmla="*/ 7771070 w 10718992"/>
              <a:gd name="connsiteY6414" fmla="*/ 1759731 h 6164238"/>
              <a:gd name="connsiteX6415" fmla="*/ 7807312 w 10718992"/>
              <a:gd name="connsiteY6415" fmla="*/ 1824198 h 6164238"/>
              <a:gd name="connsiteX6416" fmla="*/ 8027595 w 10718992"/>
              <a:gd name="connsiteY6416" fmla="*/ 1882078 h 6164238"/>
              <a:gd name="connsiteX6417" fmla="*/ 7658575 w 10718992"/>
              <a:gd name="connsiteY6417" fmla="*/ 1799729 h 6164238"/>
              <a:gd name="connsiteX6418" fmla="*/ 7638806 w 10718992"/>
              <a:gd name="connsiteY6418" fmla="*/ 1881608 h 6164238"/>
              <a:gd name="connsiteX6419" fmla="*/ 7715528 w 10718992"/>
              <a:gd name="connsiteY6419" fmla="*/ 1942311 h 6164238"/>
              <a:gd name="connsiteX6420" fmla="*/ 7727767 w 10718992"/>
              <a:gd name="connsiteY6420" fmla="*/ 1945134 h 6164238"/>
              <a:gd name="connsiteX6421" fmla="*/ 7738121 w 10718992"/>
              <a:gd name="connsiteY6421" fmla="*/ 1951252 h 6164238"/>
              <a:gd name="connsiteX6422" fmla="*/ 7863795 w 10718992"/>
              <a:gd name="connsiteY6422" fmla="*/ 1964898 h 6164238"/>
              <a:gd name="connsiteX6423" fmla="*/ 7863795 w 10718992"/>
              <a:gd name="connsiteY6423" fmla="*/ 1964428 h 6164238"/>
              <a:gd name="connsiteX6424" fmla="*/ 7870385 w 10718992"/>
              <a:gd name="connsiteY6424" fmla="*/ 1960192 h 6164238"/>
              <a:gd name="connsiteX6425" fmla="*/ 7801664 w 10718992"/>
              <a:gd name="connsiteY6425" fmla="*/ 1832669 h 6164238"/>
              <a:gd name="connsiteX6426" fmla="*/ 7658575 w 10718992"/>
              <a:gd name="connsiteY6426" fmla="*/ 1799729 h 6164238"/>
              <a:gd name="connsiteX6427" fmla="*/ 7636453 w 10718992"/>
              <a:gd name="connsiteY6427" fmla="*/ 1891490 h 6164238"/>
              <a:gd name="connsiteX6428" fmla="*/ 7624215 w 10718992"/>
              <a:gd name="connsiteY6428" fmla="*/ 1940899 h 6164238"/>
              <a:gd name="connsiteX6429" fmla="*/ 7704232 w 10718992"/>
              <a:gd name="connsiteY6429" fmla="*/ 1947487 h 6164238"/>
              <a:gd name="connsiteX6430" fmla="*/ 7704232 w 10718992"/>
              <a:gd name="connsiteY6430" fmla="*/ 1946546 h 6164238"/>
              <a:gd name="connsiteX6431" fmla="*/ 7705173 w 10718992"/>
              <a:gd name="connsiteY6431" fmla="*/ 1945605 h 6164238"/>
              <a:gd name="connsiteX6432" fmla="*/ 7636453 w 10718992"/>
              <a:gd name="connsiteY6432" fmla="*/ 1891490 h 6164238"/>
              <a:gd name="connsiteX6433" fmla="*/ 7621862 w 10718992"/>
              <a:gd name="connsiteY6433" fmla="*/ 1950311 h 6164238"/>
              <a:gd name="connsiteX6434" fmla="*/ 7620449 w 10718992"/>
              <a:gd name="connsiteY6434" fmla="*/ 1955487 h 6164238"/>
              <a:gd name="connsiteX6435" fmla="*/ 7747065 w 10718992"/>
              <a:gd name="connsiteY6435" fmla="*/ 1979956 h 6164238"/>
              <a:gd name="connsiteX6436" fmla="*/ 7732002 w 10718992"/>
              <a:gd name="connsiteY6436" fmla="*/ 1967721 h 6164238"/>
              <a:gd name="connsiteX6437" fmla="*/ 7719294 w 10718992"/>
              <a:gd name="connsiteY6437" fmla="*/ 1964898 h 6164238"/>
              <a:gd name="connsiteX6438" fmla="*/ 7707997 w 10718992"/>
              <a:gd name="connsiteY6438" fmla="*/ 1957840 h 6164238"/>
              <a:gd name="connsiteX6439" fmla="*/ 7621862 w 10718992"/>
              <a:gd name="connsiteY6439" fmla="*/ 1950311 h 6164238"/>
              <a:gd name="connsiteX6440" fmla="*/ 7642101 w 10718992"/>
              <a:gd name="connsiteY6440" fmla="*/ 1972898 h 6164238"/>
              <a:gd name="connsiteX6441" fmla="*/ 7949460 w 10718992"/>
              <a:gd name="connsiteY6441" fmla="*/ 2152184 h 6164238"/>
              <a:gd name="connsiteX6442" fmla="*/ 7773423 w 10718992"/>
              <a:gd name="connsiteY6442" fmla="*/ 2001602 h 6164238"/>
              <a:gd name="connsiteX6443" fmla="*/ 7642101 w 10718992"/>
              <a:gd name="connsiteY6443" fmla="*/ 1972898 h 6164238"/>
              <a:gd name="connsiteX6444" fmla="*/ 8015828 w 10718992"/>
              <a:gd name="connsiteY6444" fmla="*/ 2179947 h 6164238"/>
              <a:gd name="connsiteX6445" fmla="*/ 8192336 w 10718992"/>
              <a:gd name="connsiteY6445" fmla="*/ 2230769 h 6164238"/>
              <a:gd name="connsiteX6446" fmla="*/ 8116555 w 10718992"/>
              <a:gd name="connsiteY6446" fmla="*/ 2168183 h 6164238"/>
              <a:gd name="connsiteX6447" fmla="*/ 8013945 w 10718992"/>
              <a:gd name="connsiteY6447" fmla="*/ 2177595 h 6164238"/>
              <a:gd name="connsiteX6448" fmla="*/ 8015828 w 10718992"/>
              <a:gd name="connsiteY6448" fmla="*/ 2179947 h 6164238"/>
              <a:gd name="connsiteX6449" fmla="*/ 8106200 w 10718992"/>
              <a:gd name="connsiteY6449" fmla="*/ 2160654 h 6164238"/>
              <a:gd name="connsiteX6450" fmla="*/ 8041244 w 10718992"/>
              <a:gd name="connsiteY6450" fmla="*/ 2117362 h 6164238"/>
              <a:gd name="connsiteX6451" fmla="*/ 7998883 w 10718992"/>
              <a:gd name="connsiteY6451" fmla="*/ 2165360 h 6164238"/>
              <a:gd name="connsiteX6452" fmla="*/ 8005943 w 10718992"/>
              <a:gd name="connsiteY6452" fmla="*/ 2170065 h 6164238"/>
              <a:gd name="connsiteX6453" fmla="*/ 8106200 w 10718992"/>
              <a:gd name="connsiteY6453" fmla="*/ 2160654 h 6164238"/>
              <a:gd name="connsiteX6454" fmla="*/ 8127852 w 10718992"/>
              <a:gd name="connsiteY6454" fmla="*/ 2159242 h 6164238"/>
              <a:gd name="connsiteX6455" fmla="*/ 8333543 w 10718992"/>
              <a:gd name="connsiteY6455" fmla="*/ 2146537 h 6164238"/>
              <a:gd name="connsiteX6456" fmla="*/ 8334014 w 10718992"/>
              <a:gd name="connsiteY6456" fmla="*/ 2142302 h 6164238"/>
              <a:gd name="connsiteX6457" fmla="*/ 8335425 w 10718992"/>
              <a:gd name="connsiteY6457" fmla="*/ 2140890 h 6164238"/>
              <a:gd name="connsiteX6458" fmla="*/ 8208810 w 10718992"/>
              <a:gd name="connsiteY6458" fmla="*/ 2030307 h 6164238"/>
              <a:gd name="connsiteX6459" fmla="*/ 8197043 w 10718992"/>
              <a:gd name="connsiteY6459" fmla="*/ 2026542 h 6164238"/>
              <a:gd name="connsiteX6460" fmla="*/ 8189511 w 10718992"/>
              <a:gd name="connsiteY6460" fmla="*/ 2021837 h 6164238"/>
              <a:gd name="connsiteX6461" fmla="*/ 8136325 w 10718992"/>
              <a:gd name="connsiteY6461" fmla="*/ 2012896 h 6164238"/>
              <a:gd name="connsiteX6462" fmla="*/ 8051601 w 10718992"/>
              <a:gd name="connsiteY6462" fmla="*/ 2107010 h 6164238"/>
              <a:gd name="connsiteX6463" fmla="*/ 8127852 w 10718992"/>
              <a:gd name="connsiteY6463" fmla="*/ 2159242 h 6164238"/>
              <a:gd name="connsiteX6464" fmla="*/ 8429092 w 10718992"/>
              <a:gd name="connsiteY6464" fmla="*/ 2213828 h 6164238"/>
              <a:gd name="connsiteX6465" fmla="*/ 8534997 w 10718992"/>
              <a:gd name="connsiteY6465" fmla="*/ 2163948 h 6164238"/>
              <a:gd name="connsiteX6466" fmla="*/ 8572652 w 10718992"/>
              <a:gd name="connsiteY6466" fmla="*/ 2148890 h 6164238"/>
              <a:gd name="connsiteX6467" fmla="*/ 8370257 w 10718992"/>
              <a:gd name="connsiteY6467" fmla="*/ 2153125 h 6164238"/>
              <a:gd name="connsiteX6468" fmla="*/ 8372139 w 10718992"/>
              <a:gd name="connsiteY6468" fmla="*/ 2161125 h 6164238"/>
              <a:gd name="connsiteX6469" fmla="*/ 8429092 w 10718992"/>
              <a:gd name="connsiteY6469" fmla="*/ 2213828 h 6164238"/>
              <a:gd name="connsiteX6470" fmla="*/ 8373080 w 10718992"/>
              <a:gd name="connsiteY6470" fmla="*/ 2175242 h 6164238"/>
              <a:gd name="connsiteX6471" fmla="*/ 8383436 w 10718992"/>
              <a:gd name="connsiteY6471" fmla="*/ 2238768 h 6164238"/>
              <a:gd name="connsiteX6472" fmla="*/ 8420149 w 10718992"/>
              <a:gd name="connsiteY6472" fmla="*/ 2219004 h 6164238"/>
              <a:gd name="connsiteX6473" fmla="*/ 8373080 w 10718992"/>
              <a:gd name="connsiteY6473" fmla="*/ 2175242 h 6164238"/>
              <a:gd name="connsiteX6474" fmla="*/ 8702092 w 10718992"/>
              <a:gd name="connsiteY6474" fmla="*/ 2123479 h 6164238"/>
              <a:gd name="connsiteX6475" fmla="*/ 8701621 w 10718992"/>
              <a:gd name="connsiteY6475" fmla="*/ 2123479 h 6164238"/>
              <a:gd name="connsiteX6476" fmla="*/ 8703974 w 10718992"/>
              <a:gd name="connsiteY6476" fmla="*/ 2123950 h 6164238"/>
              <a:gd name="connsiteX6477" fmla="*/ 8702092 w 10718992"/>
              <a:gd name="connsiteY6477" fmla="*/ 2123479 h 6164238"/>
              <a:gd name="connsiteX6478" fmla="*/ 8679499 w 10718992"/>
              <a:gd name="connsiteY6478" fmla="*/ 2114538 h 6164238"/>
              <a:gd name="connsiteX6479" fmla="*/ 8335425 w 10718992"/>
              <a:gd name="connsiteY6479" fmla="*/ 1987015 h 6164238"/>
              <a:gd name="connsiteX6480" fmla="*/ 8347663 w 10718992"/>
              <a:gd name="connsiteY6480" fmla="*/ 2041601 h 6164238"/>
              <a:gd name="connsiteX6481" fmla="*/ 8672909 w 10718992"/>
              <a:gd name="connsiteY6481" fmla="*/ 2115950 h 6164238"/>
              <a:gd name="connsiteX6482" fmla="*/ 8679499 w 10718992"/>
              <a:gd name="connsiteY6482" fmla="*/ 2114538 h 6164238"/>
              <a:gd name="connsiteX6483" fmla="*/ 8319893 w 10718992"/>
              <a:gd name="connsiteY6483" fmla="*/ 1981838 h 6164238"/>
              <a:gd name="connsiteX6484" fmla="*/ 8210692 w 10718992"/>
              <a:gd name="connsiteY6484" fmla="*/ 1946546 h 6164238"/>
              <a:gd name="connsiteX6485" fmla="*/ 8197043 w 10718992"/>
              <a:gd name="connsiteY6485" fmla="*/ 1946546 h 6164238"/>
              <a:gd name="connsiteX6486" fmla="*/ 8165036 w 10718992"/>
              <a:gd name="connsiteY6486" fmla="*/ 1981838 h 6164238"/>
              <a:gd name="connsiteX6487" fmla="*/ 8191395 w 10718992"/>
              <a:gd name="connsiteY6487" fmla="*/ 2003485 h 6164238"/>
              <a:gd name="connsiteX6488" fmla="*/ 8206928 w 10718992"/>
              <a:gd name="connsiteY6488" fmla="*/ 2007249 h 6164238"/>
              <a:gd name="connsiteX6489" fmla="*/ 8219636 w 10718992"/>
              <a:gd name="connsiteY6489" fmla="*/ 2017602 h 6164238"/>
              <a:gd name="connsiteX6490" fmla="*/ 8333071 w 10718992"/>
              <a:gd name="connsiteY6490" fmla="*/ 2039248 h 6164238"/>
              <a:gd name="connsiteX6491" fmla="*/ 8319893 w 10718992"/>
              <a:gd name="connsiteY6491" fmla="*/ 1981838 h 6164238"/>
              <a:gd name="connsiteX6492" fmla="*/ 8250701 w 10718992"/>
              <a:gd name="connsiteY6492" fmla="*/ 1874549 h 6164238"/>
              <a:gd name="connsiteX6493" fmla="*/ 7909452 w 10718992"/>
              <a:gd name="connsiteY6493" fmla="*/ 1722556 h 6164238"/>
              <a:gd name="connsiteX6494" fmla="*/ 7847321 w 10718992"/>
              <a:gd name="connsiteY6494" fmla="*/ 1733850 h 6164238"/>
              <a:gd name="connsiteX6495" fmla="*/ 8051129 w 10718992"/>
              <a:gd name="connsiteY6495" fmla="*/ 1889137 h 6164238"/>
              <a:gd name="connsiteX6496" fmla="*/ 8174921 w 10718992"/>
              <a:gd name="connsiteY6496" fmla="*/ 1925841 h 6164238"/>
              <a:gd name="connsiteX6497" fmla="*/ 8175391 w 10718992"/>
              <a:gd name="connsiteY6497" fmla="*/ 1924429 h 6164238"/>
              <a:gd name="connsiteX6498" fmla="*/ 8199867 w 10718992"/>
              <a:gd name="connsiteY6498" fmla="*/ 1923959 h 6164238"/>
              <a:gd name="connsiteX6499" fmla="*/ 8203162 w 10718992"/>
              <a:gd name="connsiteY6499" fmla="*/ 1925841 h 6164238"/>
              <a:gd name="connsiteX6500" fmla="*/ 8250701 w 10718992"/>
              <a:gd name="connsiteY6500" fmla="*/ 1874549 h 6164238"/>
              <a:gd name="connsiteX6501" fmla="*/ 7892978 w 10718992"/>
              <a:gd name="connsiteY6501" fmla="*/ 1715498 h 6164238"/>
              <a:gd name="connsiteX6502" fmla="*/ 7735768 w 10718992"/>
              <a:gd name="connsiteY6502" fmla="*/ 1653853 h 6164238"/>
              <a:gd name="connsiteX6503" fmla="*/ 7836966 w 10718992"/>
              <a:gd name="connsiteY6503" fmla="*/ 1725850 h 6164238"/>
              <a:gd name="connsiteX6504" fmla="*/ 7892978 w 10718992"/>
              <a:gd name="connsiteY6504" fmla="*/ 1715498 h 6164238"/>
              <a:gd name="connsiteX6505" fmla="*/ 7707056 w 10718992"/>
              <a:gd name="connsiteY6505" fmla="*/ 1667500 h 6164238"/>
              <a:gd name="connsiteX6506" fmla="*/ 7671754 w 10718992"/>
              <a:gd name="connsiteY6506" fmla="*/ 1759260 h 6164238"/>
              <a:gd name="connsiteX6507" fmla="*/ 7738121 w 10718992"/>
              <a:gd name="connsiteY6507" fmla="*/ 1745143 h 6164238"/>
              <a:gd name="connsiteX6508" fmla="*/ 7737651 w 10718992"/>
              <a:gd name="connsiteY6508" fmla="*/ 1739026 h 6164238"/>
              <a:gd name="connsiteX6509" fmla="*/ 7746594 w 10718992"/>
              <a:gd name="connsiteY6509" fmla="*/ 1734320 h 6164238"/>
              <a:gd name="connsiteX6510" fmla="*/ 7707056 w 10718992"/>
              <a:gd name="connsiteY6510" fmla="*/ 1667500 h 6164238"/>
              <a:gd name="connsiteX6511" fmla="*/ 7651044 w 10718992"/>
              <a:gd name="connsiteY6511" fmla="*/ 1773377 h 6164238"/>
              <a:gd name="connsiteX6512" fmla="*/ 7617155 w 10718992"/>
              <a:gd name="connsiteY6512" fmla="*/ 1780907 h 6164238"/>
              <a:gd name="connsiteX6513" fmla="*/ 7645867 w 10718992"/>
              <a:gd name="connsiteY6513" fmla="*/ 1787024 h 6164238"/>
              <a:gd name="connsiteX6514" fmla="*/ 7651044 w 10718992"/>
              <a:gd name="connsiteY6514" fmla="*/ 1773377 h 6164238"/>
              <a:gd name="connsiteX6515" fmla="*/ 7595032 w 10718992"/>
              <a:gd name="connsiteY6515" fmla="*/ 1786083 h 6164238"/>
              <a:gd name="connsiteX6516" fmla="*/ 7532431 w 10718992"/>
              <a:gd name="connsiteY6516" fmla="*/ 1801141 h 6164238"/>
              <a:gd name="connsiteX6517" fmla="*/ 7616213 w 10718992"/>
              <a:gd name="connsiteY6517" fmla="*/ 1864197 h 6164238"/>
              <a:gd name="connsiteX6518" fmla="*/ 7642571 w 10718992"/>
              <a:gd name="connsiteY6518" fmla="*/ 1796435 h 6164238"/>
              <a:gd name="connsiteX6519" fmla="*/ 7595032 w 10718992"/>
              <a:gd name="connsiteY6519" fmla="*/ 1786083 h 6164238"/>
              <a:gd name="connsiteX6520" fmla="*/ 7627510 w 10718992"/>
              <a:gd name="connsiteY6520" fmla="*/ 1873138 h 6164238"/>
              <a:gd name="connsiteX6521" fmla="*/ 7630334 w 10718992"/>
              <a:gd name="connsiteY6521" fmla="*/ 1875490 h 6164238"/>
              <a:gd name="connsiteX6522" fmla="*/ 7636453 w 10718992"/>
              <a:gd name="connsiteY6522" fmla="*/ 1849609 h 6164238"/>
              <a:gd name="connsiteX6523" fmla="*/ 7627510 w 10718992"/>
              <a:gd name="connsiteY6523" fmla="*/ 1873138 h 6164238"/>
              <a:gd name="connsiteX6524" fmla="*/ 7624215 w 10718992"/>
              <a:gd name="connsiteY6524" fmla="*/ 1882078 h 6164238"/>
              <a:gd name="connsiteX6525" fmla="*/ 7602092 w 10718992"/>
              <a:gd name="connsiteY6525" fmla="*/ 1939487 h 6164238"/>
              <a:gd name="connsiteX6526" fmla="*/ 7614801 w 10718992"/>
              <a:gd name="connsiteY6526" fmla="*/ 1940429 h 6164238"/>
              <a:gd name="connsiteX6527" fmla="*/ 7628451 w 10718992"/>
              <a:gd name="connsiteY6527" fmla="*/ 1885372 h 6164238"/>
              <a:gd name="connsiteX6528" fmla="*/ 7624215 w 10718992"/>
              <a:gd name="connsiteY6528" fmla="*/ 1882078 h 6164238"/>
              <a:gd name="connsiteX6529" fmla="*/ 8280826 w 10718992"/>
              <a:gd name="connsiteY6529" fmla="*/ 2299942 h 6164238"/>
              <a:gd name="connsiteX6530" fmla="*/ 8313774 w 10718992"/>
              <a:gd name="connsiteY6530" fmla="*/ 2279237 h 6164238"/>
              <a:gd name="connsiteX6531" fmla="*/ 8238464 w 10718992"/>
              <a:gd name="connsiteY6531" fmla="*/ 2254767 h 6164238"/>
              <a:gd name="connsiteX6532" fmla="*/ 8280826 w 10718992"/>
              <a:gd name="connsiteY6532" fmla="*/ 2299942 h 6164238"/>
              <a:gd name="connsiteX6533" fmla="*/ 8324129 w 10718992"/>
              <a:gd name="connsiteY6533" fmla="*/ 2272649 h 6164238"/>
              <a:gd name="connsiteX6534" fmla="*/ 8369785 w 10718992"/>
              <a:gd name="connsiteY6534" fmla="*/ 2245827 h 6164238"/>
              <a:gd name="connsiteX6535" fmla="*/ 8356606 w 10718992"/>
              <a:gd name="connsiteY6535" fmla="*/ 2165360 h 6164238"/>
              <a:gd name="connsiteX6536" fmla="*/ 8347192 w 10718992"/>
              <a:gd name="connsiteY6536" fmla="*/ 2161595 h 6164238"/>
              <a:gd name="connsiteX6537" fmla="*/ 8337778 w 10718992"/>
              <a:gd name="connsiteY6537" fmla="*/ 2154537 h 6164238"/>
              <a:gd name="connsiteX6538" fmla="*/ 8137736 w 10718992"/>
              <a:gd name="connsiteY6538" fmla="*/ 2166772 h 6164238"/>
              <a:gd name="connsiteX6539" fmla="*/ 8223402 w 10718992"/>
              <a:gd name="connsiteY6539" fmla="*/ 2240650 h 6164238"/>
              <a:gd name="connsiteX6540" fmla="*/ 8324129 w 10718992"/>
              <a:gd name="connsiteY6540" fmla="*/ 2272649 h 6164238"/>
              <a:gd name="connsiteX6541" fmla="*/ 8342015 w 10718992"/>
              <a:gd name="connsiteY6541" fmla="*/ 2278767 h 6164238"/>
              <a:gd name="connsiteX6542" fmla="*/ 8355665 w 10718992"/>
              <a:gd name="connsiteY6542" fmla="*/ 2283472 h 6164238"/>
              <a:gd name="connsiteX6543" fmla="*/ 8364137 w 10718992"/>
              <a:gd name="connsiteY6543" fmla="*/ 2283001 h 6164238"/>
              <a:gd name="connsiteX6544" fmla="*/ 8376846 w 10718992"/>
              <a:gd name="connsiteY6544" fmla="*/ 2289589 h 6164238"/>
              <a:gd name="connsiteX6545" fmla="*/ 8372610 w 10718992"/>
              <a:gd name="connsiteY6545" fmla="*/ 2260885 h 6164238"/>
              <a:gd name="connsiteX6546" fmla="*/ 8342015 w 10718992"/>
              <a:gd name="connsiteY6546" fmla="*/ 2278767 h 6164238"/>
              <a:gd name="connsiteX6547" fmla="*/ 8391907 w 10718992"/>
              <a:gd name="connsiteY6547" fmla="*/ 2295707 h 6164238"/>
              <a:gd name="connsiteX6548" fmla="*/ 8520877 w 10718992"/>
              <a:gd name="connsiteY6548" fmla="*/ 2341822 h 6164238"/>
              <a:gd name="connsiteX6549" fmla="*/ 8530290 w 10718992"/>
              <a:gd name="connsiteY6549" fmla="*/ 2334293 h 6164238"/>
              <a:gd name="connsiteX6550" fmla="*/ 8521818 w 10718992"/>
              <a:gd name="connsiteY6550" fmla="*/ 2316882 h 6164238"/>
              <a:gd name="connsiteX6551" fmla="*/ 8522289 w 10718992"/>
              <a:gd name="connsiteY6551" fmla="*/ 2315941 h 6164238"/>
              <a:gd name="connsiteX6552" fmla="*/ 8430975 w 10718992"/>
              <a:gd name="connsiteY6552" fmla="*/ 2228886 h 6164238"/>
              <a:gd name="connsiteX6553" fmla="*/ 8385318 w 10718992"/>
              <a:gd name="connsiteY6553" fmla="*/ 2253356 h 6164238"/>
              <a:gd name="connsiteX6554" fmla="*/ 8391907 w 10718992"/>
              <a:gd name="connsiteY6554" fmla="*/ 2295707 h 6164238"/>
              <a:gd name="connsiteX6555" fmla="*/ 8531232 w 10718992"/>
              <a:gd name="connsiteY6555" fmla="*/ 2345587 h 6164238"/>
              <a:gd name="connsiteX6556" fmla="*/ 8565592 w 10718992"/>
              <a:gd name="connsiteY6556" fmla="*/ 2358763 h 6164238"/>
              <a:gd name="connsiteX6557" fmla="*/ 8548647 w 10718992"/>
              <a:gd name="connsiteY6557" fmla="*/ 2341822 h 6164238"/>
              <a:gd name="connsiteX6558" fmla="*/ 8538763 w 10718992"/>
              <a:gd name="connsiteY6558" fmla="*/ 2339469 h 6164238"/>
              <a:gd name="connsiteX6559" fmla="*/ 8531232 w 10718992"/>
              <a:gd name="connsiteY6559" fmla="*/ 2345587 h 6164238"/>
              <a:gd name="connsiteX6560" fmla="*/ 8587243 w 10718992"/>
              <a:gd name="connsiteY6560" fmla="*/ 2366763 h 6164238"/>
              <a:gd name="connsiteX6561" fmla="*/ 8621134 w 10718992"/>
              <a:gd name="connsiteY6561" fmla="*/ 2379938 h 6164238"/>
              <a:gd name="connsiteX6562" fmla="*/ 8749631 w 10718992"/>
              <a:gd name="connsiteY6562" fmla="*/ 2175712 h 6164238"/>
              <a:gd name="connsiteX6563" fmla="*/ 8749161 w 10718992"/>
              <a:gd name="connsiteY6563" fmla="*/ 2171948 h 6164238"/>
              <a:gd name="connsiteX6564" fmla="*/ 8554766 w 10718992"/>
              <a:gd name="connsiteY6564" fmla="*/ 2326294 h 6164238"/>
              <a:gd name="connsiteX6565" fmla="*/ 8558061 w 10718992"/>
              <a:gd name="connsiteY6565" fmla="*/ 2338058 h 6164238"/>
              <a:gd name="connsiteX6566" fmla="*/ 8587243 w 10718992"/>
              <a:gd name="connsiteY6566" fmla="*/ 2366763 h 6164238"/>
              <a:gd name="connsiteX6567" fmla="*/ 8630076 w 10718992"/>
              <a:gd name="connsiteY6567" fmla="*/ 2383232 h 6164238"/>
              <a:gd name="connsiteX6568" fmla="*/ 8752926 w 10718992"/>
              <a:gd name="connsiteY6568" fmla="*/ 2433112 h 6164238"/>
              <a:gd name="connsiteX6569" fmla="*/ 8757162 w 10718992"/>
              <a:gd name="connsiteY6569" fmla="*/ 2425583 h 6164238"/>
              <a:gd name="connsiteX6570" fmla="*/ 8738806 w 10718992"/>
              <a:gd name="connsiteY6570" fmla="*/ 2398290 h 6164238"/>
              <a:gd name="connsiteX6571" fmla="*/ 8761869 w 10718992"/>
              <a:gd name="connsiteY6571" fmla="*/ 2394997 h 6164238"/>
              <a:gd name="connsiteX6572" fmla="*/ 8751043 w 10718992"/>
              <a:gd name="connsiteY6572" fmla="*/ 2191712 h 6164238"/>
              <a:gd name="connsiteX6573" fmla="*/ 8630076 w 10718992"/>
              <a:gd name="connsiteY6573" fmla="*/ 2383232 h 6164238"/>
              <a:gd name="connsiteX6574" fmla="*/ 8816469 w 10718992"/>
              <a:gd name="connsiteY6574" fmla="*/ 2316412 h 6164238"/>
              <a:gd name="connsiteX6575" fmla="*/ 8770812 w 10718992"/>
              <a:gd name="connsiteY6575" fmla="*/ 2175712 h 6164238"/>
              <a:gd name="connsiteX6576" fmla="*/ 8763281 w 10718992"/>
              <a:gd name="connsiteY6576" fmla="*/ 2172418 h 6164238"/>
              <a:gd name="connsiteX6577" fmla="*/ 8775519 w 10718992"/>
              <a:gd name="connsiteY6577" fmla="*/ 2391703 h 6164238"/>
              <a:gd name="connsiteX6578" fmla="*/ 8816469 w 10718992"/>
              <a:gd name="connsiteY6578" fmla="*/ 2316412 h 6164238"/>
              <a:gd name="connsiteX6579" fmla="*/ 8696444 w 10718992"/>
              <a:gd name="connsiteY6579" fmla="*/ 2110304 h 6164238"/>
              <a:gd name="connsiteX6580" fmla="*/ 8315656 w 10718992"/>
              <a:gd name="connsiteY6580" fmla="*/ 1906077 h 6164238"/>
              <a:gd name="connsiteX6581" fmla="*/ 8333071 w 10718992"/>
              <a:gd name="connsiteY6581" fmla="*/ 1976192 h 6164238"/>
              <a:gd name="connsiteX6582" fmla="*/ 8695031 w 10718992"/>
              <a:gd name="connsiteY6582" fmla="*/ 2110304 h 6164238"/>
              <a:gd name="connsiteX6583" fmla="*/ 8696444 w 10718992"/>
              <a:gd name="connsiteY6583" fmla="*/ 2110304 h 6164238"/>
              <a:gd name="connsiteX6584" fmla="*/ 8298712 w 10718992"/>
              <a:gd name="connsiteY6584" fmla="*/ 1897607 h 6164238"/>
              <a:gd name="connsiteX6585" fmla="*/ 8259645 w 10718992"/>
              <a:gd name="connsiteY6585" fmla="*/ 1878784 h 6164238"/>
              <a:gd name="connsiteX6586" fmla="*/ 8210222 w 10718992"/>
              <a:gd name="connsiteY6586" fmla="*/ 1931488 h 6164238"/>
              <a:gd name="connsiteX6587" fmla="*/ 8213988 w 10718992"/>
              <a:gd name="connsiteY6587" fmla="*/ 1937605 h 6164238"/>
              <a:gd name="connsiteX6588" fmla="*/ 8317069 w 10718992"/>
              <a:gd name="connsiteY6588" fmla="*/ 1971015 h 6164238"/>
              <a:gd name="connsiteX6589" fmla="*/ 8298712 w 10718992"/>
              <a:gd name="connsiteY6589" fmla="*/ 1897607 h 6164238"/>
              <a:gd name="connsiteX6590" fmla="*/ 8296359 w 10718992"/>
              <a:gd name="connsiteY6590" fmla="*/ 1889607 h 6164238"/>
              <a:gd name="connsiteX6591" fmla="*/ 8285533 w 10718992"/>
              <a:gd name="connsiteY6591" fmla="*/ 1851492 h 6164238"/>
              <a:gd name="connsiteX6592" fmla="*/ 8264352 w 10718992"/>
              <a:gd name="connsiteY6592" fmla="*/ 1874079 h 6164238"/>
              <a:gd name="connsiteX6593" fmla="*/ 8296359 w 10718992"/>
              <a:gd name="connsiteY6593" fmla="*/ 1889607 h 6164238"/>
              <a:gd name="connsiteX6594" fmla="*/ 8282708 w 10718992"/>
              <a:gd name="connsiteY6594" fmla="*/ 1840668 h 6164238"/>
              <a:gd name="connsiteX6595" fmla="*/ 8260586 w 10718992"/>
              <a:gd name="connsiteY6595" fmla="*/ 1771495 h 6164238"/>
              <a:gd name="connsiteX6596" fmla="*/ 8023829 w 10718992"/>
              <a:gd name="connsiteY6596" fmla="*/ 1710792 h 6164238"/>
              <a:gd name="connsiteX6597" fmla="*/ 8000766 w 10718992"/>
              <a:gd name="connsiteY6597" fmla="*/ 1709851 h 6164238"/>
              <a:gd name="connsiteX6598" fmla="*/ 7996059 w 10718992"/>
              <a:gd name="connsiteY6598" fmla="*/ 1707498 h 6164238"/>
              <a:gd name="connsiteX6599" fmla="*/ 7920749 w 10718992"/>
              <a:gd name="connsiteY6599" fmla="*/ 1720203 h 6164238"/>
              <a:gd name="connsiteX6600" fmla="*/ 8254938 w 10718992"/>
              <a:gd name="connsiteY6600" fmla="*/ 1869373 h 6164238"/>
              <a:gd name="connsiteX6601" fmla="*/ 8282708 w 10718992"/>
              <a:gd name="connsiteY6601" fmla="*/ 1840668 h 6164238"/>
              <a:gd name="connsiteX6602" fmla="*/ 7979585 w 10718992"/>
              <a:gd name="connsiteY6602" fmla="*/ 1700910 h 6164238"/>
              <a:gd name="connsiteX6603" fmla="*/ 7751772 w 10718992"/>
              <a:gd name="connsiteY6603" fmla="*/ 1653383 h 6164238"/>
              <a:gd name="connsiteX6604" fmla="*/ 7904275 w 10718992"/>
              <a:gd name="connsiteY6604" fmla="*/ 1713615 h 6164238"/>
              <a:gd name="connsiteX6605" fmla="*/ 7979585 w 10718992"/>
              <a:gd name="connsiteY6605" fmla="*/ 1700910 h 6164238"/>
              <a:gd name="connsiteX6606" fmla="*/ 7690582 w 10718992"/>
              <a:gd name="connsiteY6606" fmla="*/ 1663735 h 6164238"/>
              <a:gd name="connsiteX6607" fmla="*/ 7686346 w 10718992"/>
              <a:gd name="connsiteY6607" fmla="*/ 1682087 h 6164238"/>
              <a:gd name="connsiteX6608" fmla="*/ 7693406 w 10718992"/>
              <a:gd name="connsiteY6608" fmla="*/ 1664206 h 6164238"/>
              <a:gd name="connsiteX6609" fmla="*/ 7690582 w 10718992"/>
              <a:gd name="connsiteY6609" fmla="*/ 1663735 h 6164238"/>
              <a:gd name="connsiteX6610" fmla="*/ 7673637 w 10718992"/>
              <a:gd name="connsiteY6610" fmla="*/ 1657147 h 6164238"/>
              <a:gd name="connsiteX6611" fmla="*/ 7553612 w 10718992"/>
              <a:gd name="connsiteY6611" fmla="*/ 1768201 h 6164238"/>
              <a:gd name="connsiteX6612" fmla="*/ 7595032 w 10718992"/>
              <a:gd name="connsiteY6612" fmla="*/ 1776671 h 6164238"/>
              <a:gd name="connsiteX6613" fmla="*/ 7655280 w 10718992"/>
              <a:gd name="connsiteY6613" fmla="*/ 1763025 h 6164238"/>
              <a:gd name="connsiteX6614" fmla="*/ 7661870 w 10718992"/>
              <a:gd name="connsiteY6614" fmla="*/ 1746084 h 6164238"/>
              <a:gd name="connsiteX6615" fmla="*/ 7682109 w 10718992"/>
              <a:gd name="connsiteY6615" fmla="*/ 1660912 h 6164238"/>
              <a:gd name="connsiteX6616" fmla="*/ 7673637 w 10718992"/>
              <a:gd name="connsiteY6616" fmla="*/ 1657147 h 6164238"/>
              <a:gd name="connsiteX6617" fmla="*/ 7545139 w 10718992"/>
              <a:gd name="connsiteY6617" fmla="*/ 1775730 h 6164238"/>
              <a:gd name="connsiteX6618" fmla="*/ 7527724 w 10718992"/>
              <a:gd name="connsiteY6618" fmla="*/ 1792200 h 6164238"/>
              <a:gd name="connsiteX6619" fmla="*/ 7572910 w 10718992"/>
              <a:gd name="connsiteY6619" fmla="*/ 1781377 h 6164238"/>
              <a:gd name="connsiteX6620" fmla="*/ 7545139 w 10718992"/>
              <a:gd name="connsiteY6620" fmla="*/ 1775730 h 6164238"/>
              <a:gd name="connsiteX6621" fmla="*/ 7533842 w 10718992"/>
              <a:gd name="connsiteY6621" fmla="*/ 1773377 h 6164238"/>
              <a:gd name="connsiteX6622" fmla="*/ 7481126 w 10718992"/>
              <a:gd name="connsiteY6622" fmla="*/ 1763025 h 6164238"/>
              <a:gd name="connsiteX6623" fmla="*/ 7516898 w 10718992"/>
              <a:gd name="connsiteY6623" fmla="*/ 1789377 h 6164238"/>
              <a:gd name="connsiteX6624" fmla="*/ 7533842 w 10718992"/>
              <a:gd name="connsiteY6624" fmla="*/ 1773377 h 6164238"/>
              <a:gd name="connsiteX6625" fmla="*/ 7514074 w 10718992"/>
              <a:gd name="connsiteY6625" fmla="*/ 1805376 h 6164238"/>
              <a:gd name="connsiteX6626" fmla="*/ 7446765 w 10718992"/>
              <a:gd name="connsiteY6626" fmla="*/ 1870785 h 6164238"/>
              <a:gd name="connsiteX6627" fmla="*/ 7563026 w 10718992"/>
              <a:gd name="connsiteY6627" fmla="*/ 1930547 h 6164238"/>
              <a:gd name="connsiteX6628" fmla="*/ 7581382 w 10718992"/>
              <a:gd name="connsiteY6628" fmla="*/ 1931958 h 6164238"/>
              <a:gd name="connsiteX6629" fmla="*/ 7588442 w 10718992"/>
              <a:gd name="connsiteY6629" fmla="*/ 1935723 h 6164238"/>
              <a:gd name="connsiteX6630" fmla="*/ 7612448 w 10718992"/>
              <a:gd name="connsiteY6630" fmla="*/ 1873138 h 6164238"/>
              <a:gd name="connsiteX6631" fmla="*/ 7520192 w 10718992"/>
              <a:gd name="connsiteY6631" fmla="*/ 1803964 h 6164238"/>
              <a:gd name="connsiteX6632" fmla="*/ 7514074 w 10718992"/>
              <a:gd name="connsiteY6632" fmla="*/ 1805376 h 6164238"/>
              <a:gd name="connsiteX6633" fmla="*/ 7469358 w 10718992"/>
              <a:gd name="connsiteY6633" fmla="*/ 1957369 h 6164238"/>
              <a:gd name="connsiteX6634" fmla="*/ 7555023 w 10718992"/>
              <a:gd name="connsiteY6634" fmla="*/ 2021366 h 6164238"/>
              <a:gd name="connsiteX6635" fmla="*/ 7577146 w 10718992"/>
              <a:gd name="connsiteY6635" fmla="*/ 1964428 h 6164238"/>
              <a:gd name="connsiteX6636" fmla="*/ 7486774 w 10718992"/>
              <a:gd name="connsiteY6636" fmla="*/ 1957840 h 6164238"/>
              <a:gd name="connsiteX6637" fmla="*/ 7469358 w 10718992"/>
              <a:gd name="connsiteY6637" fmla="*/ 1957369 h 6164238"/>
              <a:gd name="connsiteX6638" fmla="*/ 7566791 w 10718992"/>
              <a:gd name="connsiteY6638" fmla="*/ 2030307 h 6164238"/>
              <a:gd name="connsiteX6639" fmla="*/ 7580441 w 10718992"/>
              <a:gd name="connsiteY6639" fmla="*/ 2040659 h 6164238"/>
              <a:gd name="connsiteX6640" fmla="*/ 7589384 w 10718992"/>
              <a:gd name="connsiteY6640" fmla="*/ 2042071 h 6164238"/>
              <a:gd name="connsiteX6641" fmla="*/ 7607741 w 10718992"/>
              <a:gd name="connsiteY6641" fmla="*/ 1967721 h 6164238"/>
              <a:gd name="connsiteX6642" fmla="*/ 7591737 w 10718992"/>
              <a:gd name="connsiteY6642" fmla="*/ 1965839 h 6164238"/>
              <a:gd name="connsiteX6643" fmla="*/ 7566791 w 10718992"/>
              <a:gd name="connsiteY6643" fmla="*/ 2030307 h 6164238"/>
              <a:gd name="connsiteX6644" fmla="*/ 8297300 w 10718992"/>
              <a:gd name="connsiteY6644" fmla="*/ 2340411 h 6164238"/>
              <a:gd name="connsiteX6645" fmla="*/ 8278472 w 10718992"/>
              <a:gd name="connsiteY6645" fmla="*/ 2318294 h 6164238"/>
              <a:gd name="connsiteX6646" fmla="*/ 8269058 w 10718992"/>
              <a:gd name="connsiteY6646" fmla="*/ 2324412 h 6164238"/>
              <a:gd name="connsiteX6647" fmla="*/ 8297300 w 10718992"/>
              <a:gd name="connsiteY6647" fmla="*/ 2340411 h 6164238"/>
              <a:gd name="connsiteX6648" fmla="*/ 8344369 w 10718992"/>
              <a:gd name="connsiteY6648" fmla="*/ 2367704 h 6164238"/>
              <a:gd name="connsiteX6649" fmla="*/ 8390025 w 10718992"/>
              <a:gd name="connsiteY6649" fmla="*/ 2394526 h 6164238"/>
              <a:gd name="connsiteX6650" fmla="*/ 8379670 w 10718992"/>
              <a:gd name="connsiteY6650" fmla="*/ 2313588 h 6164238"/>
              <a:gd name="connsiteX6651" fmla="*/ 8360372 w 10718992"/>
              <a:gd name="connsiteY6651" fmla="*/ 2324882 h 6164238"/>
              <a:gd name="connsiteX6652" fmla="*/ 8344369 w 10718992"/>
              <a:gd name="connsiteY6652" fmla="*/ 2367704 h 6164238"/>
              <a:gd name="connsiteX6653" fmla="*/ 8613131 w 10718992"/>
              <a:gd name="connsiteY6653" fmla="*/ 2392644 h 6164238"/>
              <a:gd name="connsiteX6654" fmla="*/ 8615956 w 10718992"/>
              <a:gd name="connsiteY6654" fmla="*/ 2387938 h 6164238"/>
              <a:gd name="connsiteX6655" fmla="*/ 8603247 w 10718992"/>
              <a:gd name="connsiteY6655" fmla="*/ 2383232 h 6164238"/>
              <a:gd name="connsiteX6656" fmla="*/ 8613131 w 10718992"/>
              <a:gd name="connsiteY6656" fmla="*/ 2392644 h 6164238"/>
              <a:gd name="connsiteX6657" fmla="*/ 8619721 w 10718992"/>
              <a:gd name="connsiteY6657" fmla="*/ 2399702 h 6164238"/>
              <a:gd name="connsiteX6658" fmla="*/ 8716212 w 10718992"/>
              <a:gd name="connsiteY6658" fmla="*/ 2499933 h 6164238"/>
              <a:gd name="connsiteX6659" fmla="*/ 8748220 w 10718992"/>
              <a:gd name="connsiteY6659" fmla="*/ 2441112 h 6164238"/>
              <a:gd name="connsiteX6660" fmla="*/ 8624898 w 10718992"/>
              <a:gd name="connsiteY6660" fmla="*/ 2391232 h 6164238"/>
              <a:gd name="connsiteX6661" fmla="*/ 8619721 w 10718992"/>
              <a:gd name="connsiteY6661" fmla="*/ 2399702 h 6164238"/>
              <a:gd name="connsiteX6662" fmla="*/ 9003803 w 10718992"/>
              <a:gd name="connsiteY6662" fmla="*/ 2544637 h 6164238"/>
              <a:gd name="connsiteX6663" fmla="*/ 8851771 w 10718992"/>
              <a:gd name="connsiteY6663" fmla="*/ 2282061 h 6164238"/>
              <a:gd name="connsiteX6664" fmla="*/ 8828707 w 10718992"/>
              <a:gd name="connsiteY6664" fmla="*/ 2323941 h 6164238"/>
              <a:gd name="connsiteX6665" fmla="*/ 8873422 w 10718992"/>
              <a:gd name="connsiteY6665" fmla="*/ 2475934 h 6164238"/>
              <a:gd name="connsiteX6666" fmla="*/ 8878600 w 10718992"/>
              <a:gd name="connsiteY6666" fmla="*/ 2478758 h 6164238"/>
              <a:gd name="connsiteX6667" fmla="*/ 8890837 w 10718992"/>
              <a:gd name="connsiteY6667" fmla="*/ 2492875 h 6164238"/>
              <a:gd name="connsiteX6668" fmla="*/ 9003803 w 10718992"/>
              <a:gd name="connsiteY6668" fmla="*/ 2544637 h 6164238"/>
              <a:gd name="connsiteX6669" fmla="*/ 8843298 w 10718992"/>
              <a:gd name="connsiteY6669" fmla="*/ 2267944 h 6164238"/>
              <a:gd name="connsiteX6670" fmla="*/ 8787757 w 10718992"/>
              <a:gd name="connsiteY6670" fmla="*/ 2179477 h 6164238"/>
              <a:gd name="connsiteX6671" fmla="*/ 8782109 w 10718992"/>
              <a:gd name="connsiteY6671" fmla="*/ 2178536 h 6164238"/>
              <a:gd name="connsiteX6672" fmla="*/ 8823059 w 10718992"/>
              <a:gd name="connsiteY6672" fmla="*/ 2304648 h 6164238"/>
              <a:gd name="connsiteX6673" fmla="*/ 8843298 w 10718992"/>
              <a:gd name="connsiteY6673" fmla="*/ 2267944 h 6164238"/>
              <a:gd name="connsiteX6674" fmla="*/ 8744454 w 10718992"/>
              <a:gd name="connsiteY6674" fmla="*/ 2114538 h 6164238"/>
              <a:gd name="connsiteX6675" fmla="*/ 8741629 w 10718992"/>
              <a:gd name="connsiteY6675" fmla="*/ 2115009 h 6164238"/>
              <a:gd name="connsiteX6676" fmla="*/ 8744454 w 10718992"/>
              <a:gd name="connsiteY6676" fmla="*/ 2115009 h 6164238"/>
              <a:gd name="connsiteX6677" fmla="*/ 8744454 w 10718992"/>
              <a:gd name="connsiteY6677" fmla="*/ 2114538 h 6164238"/>
              <a:gd name="connsiteX6678" fmla="*/ 8728921 w 10718992"/>
              <a:gd name="connsiteY6678" fmla="*/ 2117362 h 6164238"/>
              <a:gd name="connsiteX6679" fmla="*/ 8723743 w 10718992"/>
              <a:gd name="connsiteY6679" fmla="*/ 2118303 h 6164238"/>
              <a:gd name="connsiteX6680" fmla="*/ 8727039 w 10718992"/>
              <a:gd name="connsiteY6680" fmla="*/ 2120185 h 6164238"/>
              <a:gd name="connsiteX6681" fmla="*/ 8729862 w 10718992"/>
              <a:gd name="connsiteY6681" fmla="*/ 2117833 h 6164238"/>
              <a:gd name="connsiteX6682" fmla="*/ 8728921 w 10718992"/>
              <a:gd name="connsiteY6682" fmla="*/ 2117362 h 6164238"/>
              <a:gd name="connsiteX6683" fmla="*/ 8714800 w 10718992"/>
              <a:gd name="connsiteY6683" fmla="*/ 2106068 h 6164238"/>
              <a:gd name="connsiteX6684" fmla="*/ 8338721 w 10718992"/>
              <a:gd name="connsiteY6684" fmla="*/ 1822316 h 6164238"/>
              <a:gd name="connsiteX6685" fmla="*/ 8318481 w 10718992"/>
              <a:gd name="connsiteY6685" fmla="*/ 1818552 h 6164238"/>
              <a:gd name="connsiteX6686" fmla="*/ 8317540 w 10718992"/>
              <a:gd name="connsiteY6686" fmla="*/ 1818081 h 6164238"/>
              <a:gd name="connsiteX6687" fmla="*/ 8297300 w 10718992"/>
              <a:gd name="connsiteY6687" fmla="*/ 1839257 h 6164238"/>
              <a:gd name="connsiteX6688" fmla="*/ 8313774 w 10718992"/>
              <a:gd name="connsiteY6688" fmla="*/ 1897607 h 6164238"/>
              <a:gd name="connsiteX6689" fmla="*/ 8705858 w 10718992"/>
              <a:gd name="connsiteY6689" fmla="*/ 2107951 h 6164238"/>
              <a:gd name="connsiteX6690" fmla="*/ 8714800 w 10718992"/>
              <a:gd name="connsiteY6690" fmla="*/ 2106068 h 6164238"/>
              <a:gd name="connsiteX6691" fmla="*/ 8303419 w 10718992"/>
              <a:gd name="connsiteY6691" fmla="*/ 1798788 h 6164238"/>
              <a:gd name="connsiteX6692" fmla="*/ 8303889 w 10718992"/>
              <a:gd name="connsiteY6692" fmla="*/ 1797847 h 6164238"/>
              <a:gd name="connsiteX6693" fmla="*/ 8278472 w 10718992"/>
              <a:gd name="connsiteY6693" fmla="*/ 1780436 h 6164238"/>
              <a:gd name="connsiteX6694" fmla="*/ 8294005 w 10718992"/>
              <a:gd name="connsiteY6694" fmla="*/ 1828904 h 6164238"/>
              <a:gd name="connsiteX6695" fmla="*/ 8309537 w 10718992"/>
              <a:gd name="connsiteY6695" fmla="*/ 1812434 h 6164238"/>
              <a:gd name="connsiteX6696" fmla="*/ 8303419 w 10718992"/>
              <a:gd name="connsiteY6696" fmla="*/ 1798788 h 6164238"/>
              <a:gd name="connsiteX6697" fmla="*/ 8244112 w 10718992"/>
              <a:gd name="connsiteY6697" fmla="*/ 1757378 h 6164238"/>
              <a:gd name="connsiteX6698" fmla="*/ 8137736 w 10718992"/>
              <a:gd name="connsiteY6698" fmla="*/ 1686793 h 6164238"/>
              <a:gd name="connsiteX6699" fmla="*/ 8029007 w 10718992"/>
              <a:gd name="connsiteY6699" fmla="*/ 1702792 h 6164238"/>
              <a:gd name="connsiteX6700" fmla="*/ 8244112 w 10718992"/>
              <a:gd name="connsiteY6700" fmla="*/ 1757378 h 6164238"/>
              <a:gd name="connsiteX6701" fmla="*/ 7301793 w 10718992"/>
              <a:gd name="connsiteY6701" fmla="*/ 1649618 h 6164238"/>
              <a:gd name="connsiteX6702" fmla="*/ 7236838 w 10718992"/>
              <a:gd name="connsiteY6702" fmla="*/ 1606326 h 6164238"/>
              <a:gd name="connsiteX6703" fmla="*/ 7191652 w 10718992"/>
              <a:gd name="connsiteY6703" fmla="*/ 1668441 h 6164238"/>
              <a:gd name="connsiteX6704" fmla="*/ 7298028 w 10718992"/>
              <a:gd name="connsiteY6704" fmla="*/ 1656677 h 6164238"/>
              <a:gd name="connsiteX6705" fmla="*/ 7298028 w 10718992"/>
              <a:gd name="connsiteY6705" fmla="*/ 1652912 h 6164238"/>
              <a:gd name="connsiteX6706" fmla="*/ 7301793 w 10718992"/>
              <a:gd name="connsiteY6706" fmla="*/ 1649618 h 6164238"/>
              <a:gd name="connsiteX6707" fmla="*/ 7186003 w 10718992"/>
              <a:gd name="connsiteY6707" fmla="*/ 1677382 h 6164238"/>
              <a:gd name="connsiteX6708" fmla="*/ 7167647 w 10718992"/>
              <a:gd name="connsiteY6708" fmla="*/ 1703263 h 6164238"/>
              <a:gd name="connsiteX6709" fmla="*/ 7441117 w 10718992"/>
              <a:gd name="connsiteY6709" fmla="*/ 1746555 h 6164238"/>
              <a:gd name="connsiteX6710" fmla="*/ 7441117 w 10718992"/>
              <a:gd name="connsiteY6710" fmla="*/ 1746555 h 6164238"/>
              <a:gd name="connsiteX6711" fmla="*/ 7333329 w 10718992"/>
              <a:gd name="connsiteY6711" fmla="*/ 1671264 h 6164238"/>
              <a:gd name="connsiteX6712" fmla="*/ 7314972 w 10718992"/>
              <a:gd name="connsiteY6712" fmla="*/ 1670323 h 6164238"/>
              <a:gd name="connsiteX6713" fmla="*/ 7303676 w 10718992"/>
              <a:gd name="connsiteY6713" fmla="*/ 1664206 h 6164238"/>
              <a:gd name="connsiteX6714" fmla="*/ 7186003 w 10718992"/>
              <a:gd name="connsiteY6714" fmla="*/ 1677382 h 6164238"/>
              <a:gd name="connsiteX6715" fmla="*/ 7382752 w 10718992"/>
              <a:gd name="connsiteY6715" fmla="*/ 1839257 h 6164238"/>
              <a:gd name="connsiteX6716" fmla="*/ 7437351 w 10718992"/>
              <a:gd name="connsiteY6716" fmla="*/ 1866079 h 6164238"/>
              <a:gd name="connsiteX6717" fmla="*/ 7495246 w 10718992"/>
              <a:gd name="connsiteY6717" fmla="*/ 1809611 h 6164238"/>
              <a:gd name="connsiteX6718" fmla="*/ 7382752 w 10718992"/>
              <a:gd name="connsiteY6718" fmla="*/ 1839257 h 6164238"/>
              <a:gd name="connsiteX6719" fmla="*/ 7405345 w 10718992"/>
              <a:gd name="connsiteY6719" fmla="*/ 1911253 h 6164238"/>
              <a:gd name="connsiteX6720" fmla="*/ 7429820 w 10718992"/>
              <a:gd name="connsiteY6720" fmla="*/ 1929135 h 6164238"/>
              <a:gd name="connsiteX6721" fmla="*/ 7557377 w 10718992"/>
              <a:gd name="connsiteY6721" fmla="*/ 1936194 h 6164238"/>
              <a:gd name="connsiteX6722" fmla="*/ 7557377 w 10718992"/>
              <a:gd name="connsiteY6722" fmla="*/ 1935252 h 6164238"/>
              <a:gd name="connsiteX6723" fmla="*/ 7441117 w 10718992"/>
              <a:gd name="connsiteY6723" fmla="*/ 1875490 h 6164238"/>
              <a:gd name="connsiteX6724" fmla="*/ 7405345 w 10718992"/>
              <a:gd name="connsiteY6724" fmla="*/ 1911253 h 6164238"/>
              <a:gd name="connsiteX6725" fmla="*/ 7398755 w 10718992"/>
              <a:gd name="connsiteY6725" fmla="*/ 1918312 h 6164238"/>
              <a:gd name="connsiteX6726" fmla="*/ 7389341 w 10718992"/>
              <a:gd name="connsiteY6726" fmla="*/ 1927723 h 6164238"/>
              <a:gd name="connsiteX6727" fmla="*/ 7412876 w 10718992"/>
              <a:gd name="connsiteY6727" fmla="*/ 1928664 h 6164238"/>
              <a:gd name="connsiteX6728" fmla="*/ 7398755 w 10718992"/>
              <a:gd name="connsiteY6728" fmla="*/ 1918312 h 6164238"/>
              <a:gd name="connsiteX6729" fmla="*/ 7244840 w 10718992"/>
              <a:gd name="connsiteY6729" fmla="*/ 1967721 h 6164238"/>
              <a:gd name="connsiteX6730" fmla="*/ 7319679 w 10718992"/>
              <a:gd name="connsiteY6730" fmla="*/ 1984191 h 6164238"/>
              <a:gd name="connsiteX6731" fmla="*/ 7344155 w 10718992"/>
              <a:gd name="connsiteY6731" fmla="*/ 1959251 h 6164238"/>
              <a:gd name="connsiteX6732" fmla="*/ 7244840 w 10718992"/>
              <a:gd name="connsiteY6732" fmla="*/ 1967721 h 6164238"/>
              <a:gd name="connsiteX6733" fmla="*/ 7330505 w 10718992"/>
              <a:gd name="connsiteY6733" fmla="*/ 1986544 h 6164238"/>
              <a:gd name="connsiteX6734" fmla="*/ 7547963 w 10718992"/>
              <a:gd name="connsiteY6734" fmla="*/ 2040189 h 6164238"/>
              <a:gd name="connsiteX6735" fmla="*/ 7551729 w 10718992"/>
              <a:gd name="connsiteY6735" fmla="*/ 2030307 h 6164238"/>
              <a:gd name="connsiteX6736" fmla="*/ 7452884 w 10718992"/>
              <a:gd name="connsiteY6736" fmla="*/ 1956898 h 6164238"/>
              <a:gd name="connsiteX6737" fmla="*/ 7358276 w 10718992"/>
              <a:gd name="connsiteY6737" fmla="*/ 1958310 h 6164238"/>
              <a:gd name="connsiteX6738" fmla="*/ 7330505 w 10718992"/>
              <a:gd name="connsiteY6738" fmla="*/ 1986544 h 6164238"/>
              <a:gd name="connsiteX6739" fmla="*/ 7561613 w 10718992"/>
              <a:gd name="connsiteY6739" fmla="*/ 2043953 h 6164238"/>
              <a:gd name="connsiteX6740" fmla="*/ 7569144 w 10718992"/>
              <a:gd name="connsiteY6740" fmla="*/ 2045836 h 6164238"/>
              <a:gd name="connsiteX6741" fmla="*/ 7569144 w 10718992"/>
              <a:gd name="connsiteY6741" fmla="*/ 2045836 h 6164238"/>
              <a:gd name="connsiteX6742" fmla="*/ 7570086 w 10718992"/>
              <a:gd name="connsiteY6742" fmla="*/ 2044424 h 6164238"/>
              <a:gd name="connsiteX6743" fmla="*/ 7563496 w 10718992"/>
              <a:gd name="connsiteY6743" fmla="*/ 2039248 h 6164238"/>
              <a:gd name="connsiteX6744" fmla="*/ 7561613 w 10718992"/>
              <a:gd name="connsiteY6744" fmla="*/ 2043953 h 6164238"/>
              <a:gd name="connsiteX6745" fmla="*/ 7559260 w 10718992"/>
              <a:gd name="connsiteY6745" fmla="*/ 2050071 h 6164238"/>
              <a:gd name="connsiteX6746" fmla="*/ 7539491 w 10718992"/>
              <a:gd name="connsiteY6746" fmla="*/ 2100892 h 6164238"/>
              <a:gd name="connsiteX6747" fmla="*/ 7573380 w 10718992"/>
              <a:gd name="connsiteY6747" fmla="*/ 2105598 h 6164238"/>
              <a:gd name="connsiteX6748" fmla="*/ 7583735 w 10718992"/>
              <a:gd name="connsiteY6748" fmla="*/ 2063717 h 6164238"/>
              <a:gd name="connsiteX6749" fmla="*/ 7570086 w 10718992"/>
              <a:gd name="connsiteY6749" fmla="*/ 2053365 h 6164238"/>
              <a:gd name="connsiteX6750" fmla="*/ 7559260 w 10718992"/>
              <a:gd name="connsiteY6750" fmla="*/ 2050071 h 6164238"/>
              <a:gd name="connsiteX6751" fmla="*/ 7582794 w 10718992"/>
              <a:gd name="connsiteY6751" fmla="*/ 2106539 h 6164238"/>
              <a:gd name="connsiteX6752" fmla="*/ 7664694 w 10718992"/>
              <a:gd name="connsiteY6752" fmla="*/ 2118303 h 6164238"/>
              <a:gd name="connsiteX6753" fmla="*/ 7597856 w 10718992"/>
              <a:gd name="connsiteY6753" fmla="*/ 2065600 h 6164238"/>
              <a:gd name="connsiteX6754" fmla="*/ 7593149 w 10718992"/>
              <a:gd name="connsiteY6754" fmla="*/ 2065600 h 6164238"/>
              <a:gd name="connsiteX6755" fmla="*/ 7582794 w 10718992"/>
              <a:gd name="connsiteY6755" fmla="*/ 2106539 h 6164238"/>
              <a:gd name="connsiteX6756" fmla="*/ 7756008 w 10718992"/>
              <a:gd name="connsiteY6756" fmla="*/ 2180889 h 6164238"/>
              <a:gd name="connsiteX6757" fmla="*/ 7814844 w 10718992"/>
              <a:gd name="connsiteY6757" fmla="*/ 2230298 h 6164238"/>
              <a:gd name="connsiteX6758" fmla="*/ 7945224 w 10718992"/>
              <a:gd name="connsiteY6758" fmla="*/ 2184653 h 6164238"/>
              <a:gd name="connsiteX6759" fmla="*/ 7945224 w 10718992"/>
              <a:gd name="connsiteY6759" fmla="*/ 2184653 h 6164238"/>
              <a:gd name="connsiteX6760" fmla="*/ 7756949 w 10718992"/>
              <a:gd name="connsiteY6760" fmla="*/ 2180418 h 6164238"/>
              <a:gd name="connsiteX6761" fmla="*/ 7756008 w 10718992"/>
              <a:gd name="connsiteY6761" fmla="*/ 2180889 h 6164238"/>
              <a:gd name="connsiteX6762" fmla="*/ 7822845 w 10718992"/>
              <a:gd name="connsiteY6762" fmla="*/ 2237357 h 6164238"/>
              <a:gd name="connsiteX6763" fmla="*/ 7896273 w 10718992"/>
              <a:gd name="connsiteY6763" fmla="*/ 2300883 h 6164238"/>
              <a:gd name="connsiteX6764" fmla="*/ 7903804 w 10718992"/>
              <a:gd name="connsiteY6764" fmla="*/ 2302295 h 6164238"/>
              <a:gd name="connsiteX6765" fmla="*/ 7964052 w 10718992"/>
              <a:gd name="connsiteY6765" fmla="*/ 2200182 h 6164238"/>
              <a:gd name="connsiteX6766" fmla="*/ 7952756 w 10718992"/>
              <a:gd name="connsiteY6766" fmla="*/ 2192182 h 6164238"/>
              <a:gd name="connsiteX6767" fmla="*/ 7822845 w 10718992"/>
              <a:gd name="connsiteY6767" fmla="*/ 2237357 h 6164238"/>
              <a:gd name="connsiteX6768" fmla="*/ 8074193 w 10718992"/>
              <a:gd name="connsiteY6768" fmla="*/ 2236415 h 6164238"/>
              <a:gd name="connsiteX6769" fmla="*/ 8309537 w 10718992"/>
              <a:gd name="connsiteY6769" fmla="*/ 2420878 h 6164238"/>
              <a:gd name="connsiteX6770" fmla="*/ 8318951 w 10718992"/>
              <a:gd name="connsiteY6770" fmla="*/ 2395467 h 6164238"/>
              <a:gd name="connsiteX6771" fmla="*/ 8244583 w 10718992"/>
              <a:gd name="connsiteY6771" fmla="*/ 2345587 h 6164238"/>
              <a:gd name="connsiteX6772" fmla="*/ 8238464 w 10718992"/>
              <a:gd name="connsiteY6772" fmla="*/ 2342764 h 6164238"/>
              <a:gd name="connsiteX6773" fmla="*/ 8222460 w 10718992"/>
              <a:gd name="connsiteY6773" fmla="*/ 2330999 h 6164238"/>
              <a:gd name="connsiteX6774" fmla="*/ 8074193 w 10718992"/>
              <a:gd name="connsiteY6774" fmla="*/ 2236415 h 6164238"/>
              <a:gd name="connsiteX6775" fmla="*/ 8322247 w 10718992"/>
              <a:gd name="connsiteY6775" fmla="*/ 2386526 h 6164238"/>
              <a:gd name="connsiteX6776" fmla="*/ 8326011 w 10718992"/>
              <a:gd name="connsiteY6776" fmla="*/ 2376644 h 6164238"/>
              <a:gd name="connsiteX6777" fmla="*/ 8308596 w 10718992"/>
              <a:gd name="connsiteY6777" fmla="*/ 2354528 h 6164238"/>
              <a:gd name="connsiteX6778" fmla="*/ 8276119 w 10718992"/>
              <a:gd name="connsiteY6778" fmla="*/ 2336176 h 6164238"/>
              <a:gd name="connsiteX6779" fmla="*/ 8276589 w 10718992"/>
              <a:gd name="connsiteY6779" fmla="*/ 2345587 h 6164238"/>
              <a:gd name="connsiteX6780" fmla="*/ 8268587 w 10718992"/>
              <a:gd name="connsiteY6780" fmla="*/ 2350293 h 6164238"/>
              <a:gd name="connsiteX6781" fmla="*/ 8322247 w 10718992"/>
              <a:gd name="connsiteY6781" fmla="*/ 2386526 h 6164238"/>
              <a:gd name="connsiteX6782" fmla="*/ 8334484 w 10718992"/>
              <a:gd name="connsiteY6782" fmla="*/ 2394526 h 6164238"/>
              <a:gd name="connsiteX6783" fmla="*/ 8345781 w 10718992"/>
              <a:gd name="connsiteY6783" fmla="*/ 2402526 h 6164238"/>
              <a:gd name="connsiteX6784" fmla="*/ 8336367 w 10718992"/>
              <a:gd name="connsiteY6784" fmla="*/ 2389820 h 6164238"/>
              <a:gd name="connsiteX6785" fmla="*/ 8334484 w 10718992"/>
              <a:gd name="connsiteY6785" fmla="*/ 2394526 h 6164238"/>
              <a:gd name="connsiteX6786" fmla="*/ 8379670 w 10718992"/>
              <a:gd name="connsiteY6786" fmla="*/ 2426054 h 6164238"/>
              <a:gd name="connsiteX6787" fmla="*/ 8390025 w 10718992"/>
              <a:gd name="connsiteY6787" fmla="*/ 2433112 h 6164238"/>
              <a:gd name="connsiteX6788" fmla="*/ 8394732 w 10718992"/>
              <a:gd name="connsiteY6788" fmla="*/ 2433112 h 6164238"/>
              <a:gd name="connsiteX6789" fmla="*/ 8391437 w 10718992"/>
              <a:gd name="connsiteY6789" fmla="*/ 2402526 h 6164238"/>
              <a:gd name="connsiteX6790" fmla="*/ 8342485 w 10718992"/>
              <a:gd name="connsiteY6790" fmla="*/ 2373821 h 6164238"/>
              <a:gd name="connsiteX6791" fmla="*/ 8342485 w 10718992"/>
              <a:gd name="connsiteY6791" fmla="*/ 2373821 h 6164238"/>
              <a:gd name="connsiteX6792" fmla="*/ 8379670 w 10718992"/>
              <a:gd name="connsiteY6792" fmla="*/ 2426054 h 6164238"/>
              <a:gd name="connsiteX6793" fmla="*/ 8525584 w 10718992"/>
              <a:gd name="connsiteY6793" fmla="*/ 2531932 h 6164238"/>
              <a:gd name="connsiteX6794" fmla="*/ 8543940 w 10718992"/>
              <a:gd name="connsiteY6794" fmla="*/ 2503227 h 6164238"/>
              <a:gd name="connsiteX6795" fmla="*/ 8533585 w 10718992"/>
              <a:gd name="connsiteY6795" fmla="*/ 2490051 h 6164238"/>
              <a:gd name="connsiteX6796" fmla="*/ 8432858 w 10718992"/>
              <a:gd name="connsiteY6796" fmla="*/ 2427936 h 6164238"/>
              <a:gd name="connsiteX6797" fmla="*/ 8414972 w 10718992"/>
              <a:gd name="connsiteY6797" fmla="*/ 2442994 h 6164238"/>
              <a:gd name="connsiteX6798" fmla="*/ 8421091 w 10718992"/>
              <a:gd name="connsiteY6798" fmla="*/ 2455700 h 6164238"/>
              <a:gd name="connsiteX6799" fmla="*/ 8525584 w 10718992"/>
              <a:gd name="connsiteY6799" fmla="*/ 2531932 h 6164238"/>
              <a:gd name="connsiteX6800" fmla="*/ 8569358 w 10718992"/>
              <a:gd name="connsiteY6800" fmla="*/ 2505109 h 6164238"/>
              <a:gd name="connsiteX6801" fmla="*/ 8908254 w 10718992"/>
              <a:gd name="connsiteY6801" fmla="*/ 2738981 h 6164238"/>
              <a:gd name="connsiteX6802" fmla="*/ 8914372 w 10718992"/>
              <a:gd name="connsiteY6802" fmla="*/ 2736158 h 6164238"/>
              <a:gd name="connsiteX6803" fmla="*/ 8614543 w 10718992"/>
              <a:gd name="connsiteY6803" fmla="*/ 2407702 h 6164238"/>
              <a:gd name="connsiteX6804" fmla="*/ 8562767 w 10718992"/>
              <a:gd name="connsiteY6804" fmla="*/ 2489581 h 6164238"/>
              <a:gd name="connsiteX6805" fmla="*/ 8569358 w 10718992"/>
              <a:gd name="connsiteY6805" fmla="*/ 2505109 h 6164238"/>
              <a:gd name="connsiteX6806" fmla="*/ 8956734 w 10718992"/>
              <a:gd name="connsiteY6806" fmla="*/ 2749334 h 6164238"/>
              <a:gd name="connsiteX6807" fmla="*/ 9047577 w 10718992"/>
              <a:gd name="connsiteY6807" fmla="*/ 2625575 h 6164238"/>
              <a:gd name="connsiteX6808" fmla="*/ 9011334 w 10718992"/>
              <a:gd name="connsiteY6808" fmla="*/ 2557813 h 6164238"/>
              <a:gd name="connsiteX6809" fmla="*/ 8887543 w 10718992"/>
              <a:gd name="connsiteY6809" fmla="*/ 2500874 h 6164238"/>
              <a:gd name="connsiteX6810" fmla="*/ 8880482 w 10718992"/>
              <a:gd name="connsiteY6810" fmla="*/ 2501815 h 6164238"/>
              <a:gd name="connsiteX6811" fmla="*/ 8940260 w 10718992"/>
              <a:gd name="connsiteY6811" fmla="*/ 2739922 h 6164238"/>
              <a:gd name="connsiteX6812" fmla="*/ 8956734 w 10718992"/>
              <a:gd name="connsiteY6812" fmla="*/ 2749334 h 6164238"/>
              <a:gd name="connsiteX6813" fmla="*/ 8956734 w 10718992"/>
              <a:gd name="connsiteY6813" fmla="*/ 2749334 h 6164238"/>
              <a:gd name="connsiteX6814" fmla="*/ 9053696 w 10718992"/>
              <a:gd name="connsiteY6814" fmla="*/ 2617575 h 6164238"/>
              <a:gd name="connsiteX6815" fmla="*/ 9074877 w 10718992"/>
              <a:gd name="connsiteY6815" fmla="*/ 2588870 h 6164238"/>
              <a:gd name="connsiteX6816" fmla="*/ 9025926 w 10718992"/>
              <a:gd name="connsiteY6816" fmla="*/ 2565342 h 6164238"/>
              <a:gd name="connsiteX6817" fmla="*/ 9053696 w 10718992"/>
              <a:gd name="connsiteY6817" fmla="*/ 2617575 h 6164238"/>
              <a:gd name="connsiteX6818" fmla="*/ 8857419 w 10718992"/>
              <a:gd name="connsiteY6818" fmla="*/ 2241121 h 6164238"/>
              <a:gd name="connsiteX6819" fmla="*/ 8800936 w 10718992"/>
              <a:gd name="connsiteY6819" fmla="*/ 2182771 h 6164238"/>
              <a:gd name="connsiteX6820" fmla="*/ 8848005 w 10718992"/>
              <a:gd name="connsiteY6820" fmla="*/ 2258061 h 6164238"/>
              <a:gd name="connsiteX6821" fmla="*/ 8857419 w 10718992"/>
              <a:gd name="connsiteY6821" fmla="*/ 2241121 h 6164238"/>
              <a:gd name="connsiteX6822" fmla="*/ 8329777 w 10718992"/>
              <a:gd name="connsiteY6822" fmla="*/ 1791259 h 6164238"/>
              <a:gd name="connsiteX6823" fmla="*/ 8296829 w 10718992"/>
              <a:gd name="connsiteY6823" fmla="*/ 1781847 h 6164238"/>
              <a:gd name="connsiteX6824" fmla="*/ 8316597 w 10718992"/>
              <a:gd name="connsiteY6824" fmla="*/ 1795494 h 6164238"/>
              <a:gd name="connsiteX6825" fmla="*/ 8323658 w 10718992"/>
              <a:gd name="connsiteY6825" fmla="*/ 1797376 h 6164238"/>
              <a:gd name="connsiteX6826" fmla="*/ 8329777 w 10718992"/>
              <a:gd name="connsiteY6826" fmla="*/ 1791259 h 6164238"/>
              <a:gd name="connsiteX6827" fmla="*/ 8253997 w 10718992"/>
              <a:gd name="connsiteY6827" fmla="*/ 1752672 h 6164238"/>
              <a:gd name="connsiteX6828" fmla="*/ 8224813 w 10718992"/>
              <a:gd name="connsiteY6828" fmla="*/ 1675970 h 6164238"/>
              <a:gd name="connsiteX6829" fmla="*/ 8151856 w 10718992"/>
              <a:gd name="connsiteY6829" fmla="*/ 1685381 h 6164238"/>
              <a:gd name="connsiteX6830" fmla="*/ 8253997 w 10718992"/>
              <a:gd name="connsiteY6830" fmla="*/ 1752672 h 6164238"/>
              <a:gd name="connsiteX6831" fmla="*/ 7635511 w 10718992"/>
              <a:gd name="connsiteY6831" fmla="*/ 1632678 h 6164238"/>
              <a:gd name="connsiteX6832" fmla="*/ 7255666 w 10718992"/>
              <a:gd name="connsiteY6832" fmla="*/ 1581386 h 6164238"/>
              <a:gd name="connsiteX6833" fmla="*/ 7242486 w 10718992"/>
              <a:gd name="connsiteY6833" fmla="*/ 1598797 h 6164238"/>
              <a:gd name="connsiteX6834" fmla="*/ 7316385 w 10718992"/>
              <a:gd name="connsiteY6834" fmla="*/ 1648207 h 6164238"/>
              <a:gd name="connsiteX6835" fmla="*/ 7322033 w 10718992"/>
              <a:gd name="connsiteY6835" fmla="*/ 1649618 h 6164238"/>
              <a:gd name="connsiteX6836" fmla="*/ 7330976 w 10718992"/>
              <a:gd name="connsiteY6836" fmla="*/ 1653853 h 6164238"/>
              <a:gd name="connsiteX6837" fmla="*/ 7635511 w 10718992"/>
              <a:gd name="connsiteY6837" fmla="*/ 1632678 h 6164238"/>
              <a:gd name="connsiteX6838" fmla="*/ 7239662 w 10718992"/>
              <a:gd name="connsiteY6838" fmla="*/ 1579504 h 6164238"/>
              <a:gd name="connsiteX6839" fmla="*/ 7208597 w 10718992"/>
              <a:gd name="connsiteY6839" fmla="*/ 1576210 h 6164238"/>
              <a:gd name="connsiteX6840" fmla="*/ 7230719 w 10718992"/>
              <a:gd name="connsiteY6840" fmla="*/ 1590797 h 6164238"/>
              <a:gd name="connsiteX6841" fmla="*/ 7239662 w 10718992"/>
              <a:gd name="connsiteY6841" fmla="*/ 1579504 h 6164238"/>
              <a:gd name="connsiteX6842" fmla="*/ 7196359 w 10718992"/>
              <a:gd name="connsiteY6842" fmla="*/ 1579974 h 6164238"/>
              <a:gd name="connsiteX6843" fmla="*/ 7170001 w 10718992"/>
              <a:gd name="connsiteY6843" fmla="*/ 1671264 h 6164238"/>
              <a:gd name="connsiteX6844" fmla="*/ 7172825 w 10718992"/>
              <a:gd name="connsiteY6844" fmla="*/ 1670794 h 6164238"/>
              <a:gd name="connsiteX6845" fmla="*/ 7225071 w 10718992"/>
              <a:gd name="connsiteY6845" fmla="*/ 1598326 h 6164238"/>
              <a:gd name="connsiteX6846" fmla="*/ 7196359 w 10718992"/>
              <a:gd name="connsiteY6846" fmla="*/ 1579974 h 6164238"/>
              <a:gd name="connsiteX6847" fmla="*/ 7112576 w 10718992"/>
              <a:gd name="connsiteY6847" fmla="*/ 1715498 h 6164238"/>
              <a:gd name="connsiteX6848" fmla="*/ 7135169 w 10718992"/>
              <a:gd name="connsiteY6848" fmla="*/ 1725379 h 6164238"/>
              <a:gd name="connsiteX6849" fmla="*/ 7143171 w 10718992"/>
              <a:gd name="connsiteY6849" fmla="*/ 1713615 h 6164238"/>
              <a:gd name="connsiteX6850" fmla="*/ 7144583 w 10718992"/>
              <a:gd name="connsiteY6850" fmla="*/ 1709380 h 6164238"/>
              <a:gd name="connsiteX6851" fmla="*/ 7091866 w 10718992"/>
              <a:gd name="connsiteY6851" fmla="*/ 1702792 h 6164238"/>
              <a:gd name="connsiteX6852" fmla="*/ 7112576 w 10718992"/>
              <a:gd name="connsiteY6852" fmla="*/ 1715498 h 6164238"/>
              <a:gd name="connsiteX6853" fmla="*/ 7150702 w 10718992"/>
              <a:gd name="connsiteY6853" fmla="*/ 1739496 h 6164238"/>
              <a:gd name="connsiteX6854" fmla="*/ 7299440 w 10718992"/>
              <a:gd name="connsiteY6854" fmla="*/ 1837375 h 6164238"/>
              <a:gd name="connsiteX6855" fmla="*/ 7314031 w 10718992"/>
              <a:gd name="connsiteY6855" fmla="*/ 1839257 h 6164238"/>
              <a:gd name="connsiteX6856" fmla="*/ 7325328 w 10718992"/>
              <a:gd name="connsiteY6856" fmla="*/ 1845845 h 6164238"/>
              <a:gd name="connsiteX6857" fmla="*/ 7360629 w 10718992"/>
              <a:gd name="connsiteY6857" fmla="*/ 1835963 h 6164238"/>
              <a:gd name="connsiteX6858" fmla="*/ 7150702 w 10718992"/>
              <a:gd name="connsiteY6858" fmla="*/ 1739496 h 6164238"/>
              <a:gd name="connsiteX6859" fmla="*/ 7150702 w 10718992"/>
              <a:gd name="connsiteY6859" fmla="*/ 1739496 h 6164238"/>
              <a:gd name="connsiteX6860" fmla="*/ 7119636 w 10718992"/>
              <a:gd name="connsiteY6860" fmla="*/ 1955487 h 6164238"/>
              <a:gd name="connsiteX6861" fmla="*/ 7146466 w 10718992"/>
              <a:gd name="connsiteY6861" fmla="*/ 1967721 h 6164238"/>
              <a:gd name="connsiteX6862" fmla="*/ 7183179 w 10718992"/>
              <a:gd name="connsiteY6862" fmla="*/ 1962075 h 6164238"/>
              <a:gd name="connsiteX6863" fmla="*/ 7121990 w 10718992"/>
              <a:gd name="connsiteY6863" fmla="*/ 1950311 h 6164238"/>
              <a:gd name="connsiteX6864" fmla="*/ 7121519 w 10718992"/>
              <a:gd name="connsiteY6864" fmla="*/ 1952193 h 6164238"/>
              <a:gd name="connsiteX6865" fmla="*/ 7119636 w 10718992"/>
              <a:gd name="connsiteY6865" fmla="*/ 1955487 h 6164238"/>
              <a:gd name="connsiteX6866" fmla="*/ 7169059 w 10718992"/>
              <a:gd name="connsiteY6866" fmla="*/ 1978074 h 6164238"/>
              <a:gd name="connsiteX6867" fmla="*/ 7269786 w 10718992"/>
              <a:gd name="connsiteY6867" fmla="*/ 2026542 h 6164238"/>
              <a:gd name="connsiteX6868" fmla="*/ 7278259 w 10718992"/>
              <a:gd name="connsiteY6868" fmla="*/ 2027484 h 6164238"/>
              <a:gd name="connsiteX6869" fmla="*/ 7314972 w 10718992"/>
              <a:gd name="connsiteY6869" fmla="*/ 1989838 h 6164238"/>
              <a:gd name="connsiteX6870" fmla="*/ 7225071 w 10718992"/>
              <a:gd name="connsiteY6870" fmla="*/ 1970545 h 6164238"/>
              <a:gd name="connsiteX6871" fmla="*/ 7169059 w 10718992"/>
              <a:gd name="connsiteY6871" fmla="*/ 1978074 h 6164238"/>
              <a:gd name="connsiteX6872" fmla="*/ 7156821 w 10718992"/>
              <a:gd name="connsiteY6872" fmla="*/ 1982780 h 6164238"/>
              <a:gd name="connsiteX6873" fmla="*/ 7259431 w 10718992"/>
              <a:gd name="connsiteY6873" fmla="*/ 2046777 h 6164238"/>
              <a:gd name="connsiteX6874" fmla="*/ 7263197 w 10718992"/>
              <a:gd name="connsiteY6874" fmla="*/ 2042542 h 6164238"/>
              <a:gd name="connsiteX6875" fmla="*/ 7258490 w 10718992"/>
              <a:gd name="connsiteY6875" fmla="*/ 2031719 h 6164238"/>
              <a:gd name="connsiteX6876" fmla="*/ 7258960 w 10718992"/>
              <a:gd name="connsiteY6876" fmla="*/ 2031248 h 6164238"/>
              <a:gd name="connsiteX6877" fmla="*/ 7156821 w 10718992"/>
              <a:gd name="connsiteY6877" fmla="*/ 1982780 h 6164238"/>
              <a:gd name="connsiteX6878" fmla="*/ 7379457 w 10718992"/>
              <a:gd name="connsiteY6878" fmla="*/ 2082069 h 6164238"/>
              <a:gd name="connsiteX6879" fmla="*/ 7525370 w 10718992"/>
              <a:gd name="connsiteY6879" fmla="*/ 2099010 h 6164238"/>
              <a:gd name="connsiteX6880" fmla="*/ 7545610 w 10718992"/>
              <a:gd name="connsiteY6880" fmla="*/ 2046777 h 6164238"/>
              <a:gd name="connsiteX6881" fmla="*/ 7325328 w 10718992"/>
              <a:gd name="connsiteY6881" fmla="*/ 1992662 h 6164238"/>
              <a:gd name="connsiteX6882" fmla="*/ 7287673 w 10718992"/>
              <a:gd name="connsiteY6882" fmla="*/ 2031719 h 6164238"/>
              <a:gd name="connsiteX6883" fmla="*/ 7296145 w 10718992"/>
              <a:gd name="connsiteY6883" fmla="*/ 2040189 h 6164238"/>
              <a:gd name="connsiteX6884" fmla="*/ 7379457 w 10718992"/>
              <a:gd name="connsiteY6884" fmla="*/ 2082069 h 6164238"/>
              <a:gd name="connsiteX6885" fmla="*/ 7402520 w 10718992"/>
              <a:gd name="connsiteY6885" fmla="*/ 2093834 h 6164238"/>
              <a:gd name="connsiteX6886" fmla="*/ 7506072 w 10718992"/>
              <a:gd name="connsiteY6886" fmla="*/ 2149361 h 6164238"/>
              <a:gd name="connsiteX6887" fmla="*/ 7522075 w 10718992"/>
              <a:gd name="connsiteY6887" fmla="*/ 2107951 h 6164238"/>
              <a:gd name="connsiteX6888" fmla="*/ 7402520 w 10718992"/>
              <a:gd name="connsiteY6888" fmla="*/ 2093834 h 6164238"/>
              <a:gd name="connsiteX6889" fmla="*/ 7518310 w 10718992"/>
              <a:gd name="connsiteY6889" fmla="*/ 2155948 h 6164238"/>
              <a:gd name="connsiteX6890" fmla="*/ 7543256 w 10718992"/>
              <a:gd name="connsiteY6890" fmla="*/ 2169595 h 6164238"/>
              <a:gd name="connsiteX6891" fmla="*/ 7557377 w 10718992"/>
              <a:gd name="connsiteY6891" fmla="*/ 2168654 h 6164238"/>
              <a:gd name="connsiteX6892" fmla="*/ 7571027 w 10718992"/>
              <a:gd name="connsiteY6892" fmla="*/ 2114538 h 6164238"/>
              <a:gd name="connsiteX6893" fmla="*/ 7536196 w 10718992"/>
              <a:gd name="connsiteY6893" fmla="*/ 2109833 h 6164238"/>
              <a:gd name="connsiteX6894" fmla="*/ 7518310 w 10718992"/>
              <a:gd name="connsiteY6894" fmla="*/ 2155948 h 6164238"/>
              <a:gd name="connsiteX6895" fmla="*/ 7515015 w 10718992"/>
              <a:gd name="connsiteY6895" fmla="*/ 2164889 h 6164238"/>
              <a:gd name="connsiteX6896" fmla="*/ 7511250 w 10718992"/>
              <a:gd name="connsiteY6896" fmla="*/ 2174301 h 6164238"/>
              <a:gd name="connsiteX6897" fmla="*/ 7530548 w 10718992"/>
              <a:gd name="connsiteY6897" fmla="*/ 2173830 h 6164238"/>
              <a:gd name="connsiteX6898" fmla="*/ 7515015 w 10718992"/>
              <a:gd name="connsiteY6898" fmla="*/ 2164889 h 6164238"/>
              <a:gd name="connsiteX6899" fmla="*/ 7577146 w 10718992"/>
              <a:gd name="connsiteY6899" fmla="*/ 2187947 h 6164238"/>
              <a:gd name="connsiteX6900" fmla="*/ 7576675 w 10718992"/>
              <a:gd name="connsiteY6900" fmla="*/ 2188888 h 6164238"/>
              <a:gd name="connsiteX6901" fmla="*/ 7702820 w 10718992"/>
              <a:gd name="connsiteY6901" fmla="*/ 2262297 h 6164238"/>
              <a:gd name="connsiteX6902" fmla="*/ 7719765 w 10718992"/>
              <a:gd name="connsiteY6902" fmla="*/ 2264649 h 6164238"/>
              <a:gd name="connsiteX6903" fmla="*/ 7721647 w 10718992"/>
              <a:gd name="connsiteY6903" fmla="*/ 2265591 h 6164238"/>
              <a:gd name="connsiteX6904" fmla="*/ 7804488 w 10718992"/>
              <a:gd name="connsiteY6904" fmla="*/ 2234533 h 6164238"/>
              <a:gd name="connsiteX6905" fmla="*/ 7745182 w 10718992"/>
              <a:gd name="connsiteY6905" fmla="*/ 2185124 h 6164238"/>
              <a:gd name="connsiteX6906" fmla="*/ 7733415 w 10718992"/>
              <a:gd name="connsiteY6906" fmla="*/ 2182300 h 6164238"/>
              <a:gd name="connsiteX6907" fmla="*/ 7730120 w 10718992"/>
              <a:gd name="connsiteY6907" fmla="*/ 2180418 h 6164238"/>
              <a:gd name="connsiteX6908" fmla="*/ 7576204 w 10718992"/>
              <a:gd name="connsiteY6908" fmla="*/ 2182300 h 6164238"/>
              <a:gd name="connsiteX6909" fmla="*/ 7577146 w 10718992"/>
              <a:gd name="connsiteY6909" fmla="*/ 2187947 h 6164238"/>
              <a:gd name="connsiteX6910" fmla="*/ 7733885 w 10718992"/>
              <a:gd name="connsiteY6910" fmla="*/ 2280649 h 6164238"/>
              <a:gd name="connsiteX6911" fmla="*/ 7867561 w 10718992"/>
              <a:gd name="connsiteY6911" fmla="*/ 2363939 h 6164238"/>
              <a:gd name="connsiteX6912" fmla="*/ 7892978 w 10718992"/>
              <a:gd name="connsiteY6912" fmla="*/ 2320647 h 6164238"/>
              <a:gd name="connsiteX6913" fmla="*/ 7884976 w 10718992"/>
              <a:gd name="connsiteY6913" fmla="*/ 2305589 h 6164238"/>
              <a:gd name="connsiteX6914" fmla="*/ 7885917 w 10718992"/>
              <a:gd name="connsiteY6914" fmla="*/ 2304648 h 6164238"/>
              <a:gd name="connsiteX6915" fmla="*/ 7812961 w 10718992"/>
              <a:gd name="connsiteY6915" fmla="*/ 2241121 h 6164238"/>
              <a:gd name="connsiteX6916" fmla="*/ 7730591 w 10718992"/>
              <a:gd name="connsiteY6916" fmla="*/ 2271708 h 6164238"/>
              <a:gd name="connsiteX6917" fmla="*/ 7733885 w 10718992"/>
              <a:gd name="connsiteY6917" fmla="*/ 2280649 h 6164238"/>
              <a:gd name="connsiteX6918" fmla="*/ 7875562 w 10718992"/>
              <a:gd name="connsiteY6918" fmla="*/ 2369115 h 6164238"/>
              <a:gd name="connsiteX6919" fmla="*/ 7969230 w 10718992"/>
              <a:gd name="connsiteY6919" fmla="*/ 2430760 h 6164238"/>
              <a:gd name="connsiteX6920" fmla="*/ 7985233 w 10718992"/>
              <a:gd name="connsiteY6920" fmla="*/ 2434054 h 6164238"/>
              <a:gd name="connsiteX6921" fmla="*/ 7996059 w 10718992"/>
              <a:gd name="connsiteY6921" fmla="*/ 2442524 h 6164238"/>
              <a:gd name="connsiteX6922" fmla="*/ 8052071 w 10718992"/>
              <a:gd name="connsiteY6922" fmla="*/ 2456641 h 6164238"/>
              <a:gd name="connsiteX6923" fmla="*/ 7911335 w 10718992"/>
              <a:gd name="connsiteY6923" fmla="*/ 2326764 h 6164238"/>
              <a:gd name="connsiteX6924" fmla="*/ 7901450 w 10718992"/>
              <a:gd name="connsiteY6924" fmla="*/ 2324882 h 6164238"/>
              <a:gd name="connsiteX6925" fmla="*/ 7875562 w 10718992"/>
              <a:gd name="connsiteY6925" fmla="*/ 2369115 h 6164238"/>
              <a:gd name="connsiteX6926" fmla="*/ 8004061 w 10718992"/>
              <a:gd name="connsiteY6926" fmla="*/ 2454288 h 6164238"/>
              <a:gd name="connsiteX6927" fmla="*/ 8109966 w 10718992"/>
              <a:gd name="connsiteY6927" fmla="*/ 2528167 h 6164238"/>
              <a:gd name="connsiteX6928" fmla="*/ 8101964 w 10718992"/>
              <a:gd name="connsiteY6928" fmla="*/ 2504168 h 6164238"/>
              <a:gd name="connsiteX6929" fmla="*/ 8066191 w 10718992"/>
              <a:gd name="connsiteY6929" fmla="*/ 2469817 h 6164238"/>
              <a:gd name="connsiteX6930" fmla="*/ 8004061 w 10718992"/>
              <a:gd name="connsiteY6930" fmla="*/ 2454288 h 6164238"/>
              <a:gd name="connsiteX6931" fmla="*/ 8272824 w 10718992"/>
              <a:gd name="connsiteY6931" fmla="*/ 2517344 h 6164238"/>
              <a:gd name="connsiteX6932" fmla="*/ 8283179 w 10718992"/>
              <a:gd name="connsiteY6932" fmla="*/ 2490051 h 6164238"/>
              <a:gd name="connsiteX6933" fmla="*/ 8011121 w 10718992"/>
              <a:gd name="connsiteY6933" fmla="*/ 2209123 h 6164238"/>
              <a:gd name="connsiteX6934" fmla="*/ 8007355 w 10718992"/>
              <a:gd name="connsiteY6934" fmla="*/ 2210064 h 6164238"/>
              <a:gd name="connsiteX6935" fmla="*/ 8150915 w 10718992"/>
              <a:gd name="connsiteY6935" fmla="*/ 2473581 h 6164238"/>
              <a:gd name="connsiteX6936" fmla="*/ 8158917 w 10718992"/>
              <a:gd name="connsiteY6936" fmla="*/ 2476875 h 6164238"/>
              <a:gd name="connsiteX6937" fmla="*/ 8171155 w 10718992"/>
              <a:gd name="connsiteY6937" fmla="*/ 2488639 h 6164238"/>
              <a:gd name="connsiteX6938" fmla="*/ 8272824 w 10718992"/>
              <a:gd name="connsiteY6938" fmla="*/ 2517344 h 6164238"/>
              <a:gd name="connsiteX6939" fmla="*/ 8286945 w 10718992"/>
              <a:gd name="connsiteY6939" fmla="*/ 2480169 h 6164238"/>
              <a:gd name="connsiteX6940" fmla="*/ 8305772 w 10718992"/>
              <a:gd name="connsiteY6940" fmla="*/ 2429818 h 6164238"/>
              <a:gd name="connsiteX6941" fmla="*/ 8035126 w 10718992"/>
              <a:gd name="connsiteY6941" fmla="*/ 2219004 h 6164238"/>
              <a:gd name="connsiteX6942" fmla="*/ 8286945 w 10718992"/>
              <a:gd name="connsiteY6942" fmla="*/ 2480169 h 6164238"/>
              <a:gd name="connsiteX6943" fmla="*/ 8368373 w 10718992"/>
              <a:gd name="connsiteY6943" fmla="*/ 2469817 h 6164238"/>
              <a:gd name="connsiteX6944" fmla="*/ 8383436 w 10718992"/>
              <a:gd name="connsiteY6944" fmla="*/ 2457111 h 6164238"/>
              <a:gd name="connsiteX6945" fmla="*/ 8361784 w 10718992"/>
              <a:gd name="connsiteY6945" fmla="*/ 2425113 h 6164238"/>
              <a:gd name="connsiteX6946" fmla="*/ 8330718 w 10718992"/>
              <a:gd name="connsiteY6946" fmla="*/ 2403467 h 6164238"/>
              <a:gd name="connsiteX6947" fmla="*/ 8320834 w 10718992"/>
              <a:gd name="connsiteY6947" fmla="*/ 2430289 h 6164238"/>
              <a:gd name="connsiteX6948" fmla="*/ 8368373 w 10718992"/>
              <a:gd name="connsiteY6948" fmla="*/ 2469817 h 6164238"/>
              <a:gd name="connsiteX6949" fmla="*/ 8375433 w 10718992"/>
              <a:gd name="connsiteY6949" fmla="*/ 2475934 h 6164238"/>
              <a:gd name="connsiteX6950" fmla="*/ 8401321 w 10718992"/>
              <a:gd name="connsiteY6950" fmla="*/ 2498051 h 6164238"/>
              <a:gd name="connsiteX6951" fmla="*/ 8399910 w 10718992"/>
              <a:gd name="connsiteY6951" fmla="*/ 2482992 h 6164238"/>
              <a:gd name="connsiteX6952" fmla="*/ 8388613 w 10718992"/>
              <a:gd name="connsiteY6952" fmla="*/ 2464641 h 6164238"/>
              <a:gd name="connsiteX6953" fmla="*/ 8375433 w 10718992"/>
              <a:gd name="connsiteY6953" fmla="*/ 2475934 h 6164238"/>
              <a:gd name="connsiteX6954" fmla="*/ 8417325 w 10718992"/>
              <a:gd name="connsiteY6954" fmla="*/ 2511697 h 6164238"/>
              <a:gd name="connsiteX6955" fmla="*/ 8417325 w 10718992"/>
              <a:gd name="connsiteY6955" fmla="*/ 2511697 h 6164238"/>
              <a:gd name="connsiteX6956" fmla="*/ 8417325 w 10718992"/>
              <a:gd name="connsiteY6956" fmla="*/ 2511697 h 6164238"/>
              <a:gd name="connsiteX6957" fmla="*/ 8417325 w 10718992"/>
              <a:gd name="connsiteY6957" fmla="*/ 2511697 h 6164238"/>
              <a:gd name="connsiteX6958" fmla="*/ 8418266 w 10718992"/>
              <a:gd name="connsiteY6958" fmla="*/ 2525343 h 6164238"/>
              <a:gd name="connsiteX6959" fmla="*/ 8421561 w 10718992"/>
              <a:gd name="connsiteY6959" fmla="*/ 2563460 h 6164238"/>
              <a:gd name="connsiteX6960" fmla="*/ 8451215 w 10718992"/>
              <a:gd name="connsiteY6960" fmla="*/ 2573341 h 6164238"/>
              <a:gd name="connsiteX6961" fmla="*/ 8431446 w 10718992"/>
              <a:gd name="connsiteY6961" fmla="*/ 2536637 h 6164238"/>
              <a:gd name="connsiteX6962" fmla="*/ 8418266 w 10718992"/>
              <a:gd name="connsiteY6962" fmla="*/ 2525343 h 6164238"/>
              <a:gd name="connsiteX6963" fmla="*/ 8470983 w 10718992"/>
              <a:gd name="connsiteY6963" fmla="*/ 2579929 h 6164238"/>
              <a:gd name="connsiteX6964" fmla="*/ 8486045 w 10718992"/>
              <a:gd name="connsiteY6964" fmla="*/ 2585106 h 6164238"/>
              <a:gd name="connsiteX6965" fmla="*/ 8462982 w 10718992"/>
              <a:gd name="connsiteY6965" fmla="*/ 2564401 h 6164238"/>
              <a:gd name="connsiteX6966" fmla="*/ 8470983 w 10718992"/>
              <a:gd name="connsiteY6966" fmla="*/ 2579929 h 6164238"/>
              <a:gd name="connsiteX6967" fmla="*/ 8477102 w 10718992"/>
              <a:gd name="connsiteY6967" fmla="*/ 2591694 h 6164238"/>
              <a:gd name="connsiteX6968" fmla="*/ 8481809 w 10718992"/>
              <a:gd name="connsiteY6968" fmla="*/ 2601575 h 6164238"/>
              <a:gd name="connsiteX6969" fmla="*/ 8486045 w 10718992"/>
              <a:gd name="connsiteY6969" fmla="*/ 2594988 h 6164238"/>
              <a:gd name="connsiteX6970" fmla="*/ 8477102 w 10718992"/>
              <a:gd name="connsiteY6970" fmla="*/ 2591694 h 6164238"/>
              <a:gd name="connsiteX6971" fmla="*/ 9076759 w 10718992"/>
              <a:gd name="connsiteY6971" fmla="*/ 2696630 h 6164238"/>
              <a:gd name="connsiteX6972" fmla="*/ 9071111 w 10718992"/>
              <a:gd name="connsiteY6972" fmla="*/ 2679219 h 6164238"/>
              <a:gd name="connsiteX6973" fmla="*/ 9074406 w 10718992"/>
              <a:gd name="connsiteY6973" fmla="*/ 2677337 h 6164238"/>
              <a:gd name="connsiteX6974" fmla="*/ 9052755 w 10718992"/>
              <a:gd name="connsiteY6974" fmla="*/ 2635456 h 6164238"/>
              <a:gd name="connsiteX6975" fmla="*/ 8964736 w 10718992"/>
              <a:gd name="connsiteY6975" fmla="*/ 2755451 h 6164238"/>
              <a:gd name="connsiteX6976" fmla="*/ 9076759 w 10718992"/>
              <a:gd name="connsiteY6976" fmla="*/ 2696630 h 6164238"/>
              <a:gd name="connsiteX6977" fmla="*/ 9183606 w 10718992"/>
              <a:gd name="connsiteY6977" fmla="*/ 2643456 h 6164238"/>
              <a:gd name="connsiteX6978" fmla="*/ 9083350 w 10718992"/>
              <a:gd name="connsiteY6978" fmla="*/ 2593105 h 6164238"/>
              <a:gd name="connsiteX6979" fmla="*/ 9058403 w 10718992"/>
              <a:gd name="connsiteY6979" fmla="*/ 2626986 h 6164238"/>
              <a:gd name="connsiteX6980" fmla="*/ 9085232 w 10718992"/>
              <a:gd name="connsiteY6980" fmla="*/ 2678278 h 6164238"/>
              <a:gd name="connsiteX6981" fmla="*/ 9094646 w 10718992"/>
              <a:gd name="connsiteY6981" fmla="*/ 2683454 h 6164238"/>
              <a:gd name="connsiteX6982" fmla="*/ 9097940 w 10718992"/>
              <a:gd name="connsiteY6982" fmla="*/ 2686277 h 6164238"/>
              <a:gd name="connsiteX6983" fmla="*/ 9183606 w 10718992"/>
              <a:gd name="connsiteY6983" fmla="*/ 2643456 h 6164238"/>
              <a:gd name="connsiteX6984" fmla="*/ 9187842 w 10718992"/>
              <a:gd name="connsiteY6984" fmla="*/ 2601105 h 6164238"/>
              <a:gd name="connsiteX6985" fmla="*/ 9180782 w 10718992"/>
              <a:gd name="connsiteY6985" fmla="*/ 2482522 h 6164238"/>
              <a:gd name="connsiteX6986" fmla="*/ 9167602 w 10718992"/>
              <a:gd name="connsiteY6986" fmla="*/ 2478287 h 6164238"/>
              <a:gd name="connsiteX6987" fmla="*/ 9134184 w 10718992"/>
              <a:gd name="connsiteY6987" fmla="*/ 2523932 h 6164238"/>
              <a:gd name="connsiteX6988" fmla="*/ 9141715 w 10718992"/>
              <a:gd name="connsiteY6988" fmla="*/ 2542755 h 6164238"/>
              <a:gd name="connsiteX6989" fmla="*/ 9140302 w 10718992"/>
              <a:gd name="connsiteY6989" fmla="*/ 2543696 h 6164238"/>
              <a:gd name="connsiteX6990" fmla="*/ 9187842 w 10718992"/>
              <a:gd name="connsiteY6990" fmla="*/ 2601105 h 6164238"/>
              <a:gd name="connsiteX6991" fmla="*/ 9152069 w 10718992"/>
              <a:gd name="connsiteY6991" fmla="*/ 2453818 h 6164238"/>
              <a:gd name="connsiteX6992" fmla="*/ 9153012 w 10718992"/>
              <a:gd name="connsiteY6992" fmla="*/ 2452876 h 6164238"/>
              <a:gd name="connsiteX6993" fmla="*/ 8877659 w 10718992"/>
              <a:gd name="connsiteY6993" fmla="*/ 2233592 h 6164238"/>
              <a:gd name="connsiteX6994" fmla="*/ 8872010 w 10718992"/>
              <a:gd name="connsiteY6994" fmla="*/ 2243474 h 6164238"/>
              <a:gd name="connsiteX6995" fmla="*/ 9115357 w 10718992"/>
              <a:gd name="connsiteY6995" fmla="*/ 2514520 h 6164238"/>
              <a:gd name="connsiteX6996" fmla="*/ 9126182 w 10718992"/>
              <a:gd name="connsiteY6996" fmla="*/ 2518285 h 6164238"/>
              <a:gd name="connsiteX6997" fmla="*/ 9159601 w 10718992"/>
              <a:gd name="connsiteY6997" fmla="*/ 2472640 h 6164238"/>
              <a:gd name="connsiteX6998" fmla="*/ 9152069 w 10718992"/>
              <a:gd name="connsiteY6998" fmla="*/ 2453818 h 6164238"/>
              <a:gd name="connsiteX6999" fmla="*/ 8866362 w 10718992"/>
              <a:gd name="connsiteY6999" fmla="*/ 2224651 h 6164238"/>
              <a:gd name="connsiteX7000" fmla="*/ 8824941 w 10718992"/>
              <a:gd name="connsiteY7000" fmla="*/ 2194064 h 6164238"/>
              <a:gd name="connsiteX7001" fmla="*/ 8862126 w 10718992"/>
              <a:gd name="connsiteY7001" fmla="*/ 2232651 h 6164238"/>
              <a:gd name="connsiteX7002" fmla="*/ 8866362 w 10718992"/>
              <a:gd name="connsiteY7002" fmla="*/ 2224651 h 6164238"/>
              <a:gd name="connsiteX7003" fmla="*/ 8869656 w 10718992"/>
              <a:gd name="connsiteY7003" fmla="*/ 2219004 h 6164238"/>
              <a:gd name="connsiteX7004" fmla="*/ 8881895 w 10718992"/>
              <a:gd name="connsiteY7004" fmla="*/ 2196888 h 6164238"/>
              <a:gd name="connsiteX7005" fmla="*/ 8809409 w 10718992"/>
              <a:gd name="connsiteY7005" fmla="*/ 2167242 h 6164238"/>
              <a:gd name="connsiteX7006" fmla="*/ 8807526 w 10718992"/>
              <a:gd name="connsiteY7006" fmla="*/ 2172418 h 6164238"/>
              <a:gd name="connsiteX7007" fmla="*/ 8807056 w 10718992"/>
              <a:gd name="connsiteY7007" fmla="*/ 2172889 h 6164238"/>
              <a:gd name="connsiteX7008" fmla="*/ 8869656 w 10718992"/>
              <a:gd name="connsiteY7008" fmla="*/ 2219004 h 6164238"/>
              <a:gd name="connsiteX7009" fmla="*/ 8886130 w 10718992"/>
              <a:gd name="connsiteY7009" fmla="*/ 2188888 h 6164238"/>
              <a:gd name="connsiteX7010" fmla="*/ 8888955 w 10718992"/>
              <a:gd name="connsiteY7010" fmla="*/ 2183712 h 6164238"/>
              <a:gd name="connsiteX7011" fmla="*/ 8844240 w 10718992"/>
              <a:gd name="connsiteY7011" fmla="*/ 2171477 h 6164238"/>
              <a:gd name="connsiteX7012" fmla="*/ 8886130 w 10718992"/>
              <a:gd name="connsiteY7012" fmla="*/ 2188888 h 6164238"/>
              <a:gd name="connsiteX7013" fmla="*/ 8899310 w 10718992"/>
              <a:gd name="connsiteY7013" fmla="*/ 2194064 h 6164238"/>
              <a:gd name="connsiteX7014" fmla="*/ 9051343 w 10718992"/>
              <a:gd name="connsiteY7014" fmla="*/ 2260414 h 6164238"/>
              <a:gd name="connsiteX7015" fmla="*/ 9004745 w 10718992"/>
              <a:gd name="connsiteY7015" fmla="*/ 2216181 h 6164238"/>
              <a:gd name="connsiteX7016" fmla="*/ 8903076 w 10718992"/>
              <a:gd name="connsiteY7016" fmla="*/ 2187006 h 6164238"/>
              <a:gd name="connsiteX7017" fmla="*/ 8899310 w 10718992"/>
              <a:gd name="connsiteY7017" fmla="*/ 2194064 h 6164238"/>
              <a:gd name="connsiteX7018" fmla="*/ 9103118 w 10718992"/>
              <a:gd name="connsiteY7018" fmla="*/ 2238768 h 6164238"/>
              <a:gd name="connsiteX7019" fmla="*/ 9029220 w 10718992"/>
              <a:gd name="connsiteY7019" fmla="*/ 2160654 h 6164238"/>
              <a:gd name="connsiteX7020" fmla="*/ 8940260 w 10718992"/>
              <a:gd name="connsiteY7020" fmla="*/ 2118774 h 6164238"/>
              <a:gd name="connsiteX7021" fmla="*/ 8930846 w 10718992"/>
              <a:gd name="connsiteY7021" fmla="*/ 2135714 h 6164238"/>
              <a:gd name="connsiteX7022" fmla="*/ 9012746 w 10718992"/>
              <a:gd name="connsiteY7022" fmla="*/ 2211475 h 6164238"/>
              <a:gd name="connsiteX7023" fmla="*/ 9103118 w 10718992"/>
              <a:gd name="connsiteY7023" fmla="*/ 2238768 h 6164238"/>
              <a:gd name="connsiteX7024" fmla="*/ 8887073 w 10718992"/>
              <a:gd name="connsiteY7024" fmla="*/ 2108421 h 6164238"/>
              <a:gd name="connsiteX7025" fmla="*/ 8758574 w 10718992"/>
              <a:gd name="connsiteY7025" fmla="*/ 2112186 h 6164238"/>
              <a:gd name="connsiteX7026" fmla="*/ 8759044 w 10718992"/>
              <a:gd name="connsiteY7026" fmla="*/ 2117833 h 6164238"/>
              <a:gd name="connsiteX7027" fmla="*/ 8778814 w 10718992"/>
              <a:gd name="connsiteY7027" fmla="*/ 2126773 h 6164238"/>
              <a:gd name="connsiteX7028" fmla="*/ 8793405 w 10718992"/>
              <a:gd name="connsiteY7028" fmla="*/ 2138067 h 6164238"/>
              <a:gd name="connsiteX7029" fmla="*/ 8892250 w 10718992"/>
              <a:gd name="connsiteY7029" fmla="*/ 2117833 h 6164238"/>
              <a:gd name="connsiteX7030" fmla="*/ 8889426 w 10718992"/>
              <a:gd name="connsiteY7030" fmla="*/ 2110304 h 6164238"/>
              <a:gd name="connsiteX7031" fmla="*/ 8887073 w 10718992"/>
              <a:gd name="connsiteY7031" fmla="*/ 2108421 h 6164238"/>
              <a:gd name="connsiteX7032" fmla="*/ 8869656 w 10718992"/>
              <a:gd name="connsiteY7032" fmla="*/ 2092892 h 6164238"/>
              <a:gd name="connsiteX7033" fmla="*/ 8747748 w 10718992"/>
              <a:gd name="connsiteY7033" fmla="*/ 1987015 h 6164238"/>
              <a:gd name="connsiteX7034" fmla="*/ 8758103 w 10718992"/>
              <a:gd name="connsiteY7034" fmla="*/ 2098069 h 6164238"/>
              <a:gd name="connsiteX7035" fmla="*/ 8869656 w 10718992"/>
              <a:gd name="connsiteY7035" fmla="*/ 2092892 h 6164238"/>
              <a:gd name="connsiteX7036" fmla="*/ 8732215 w 10718992"/>
              <a:gd name="connsiteY7036" fmla="*/ 1973839 h 6164238"/>
              <a:gd name="connsiteX7037" fmla="*/ 8634312 w 10718992"/>
              <a:gd name="connsiteY7037" fmla="*/ 1893372 h 6164238"/>
              <a:gd name="connsiteX7038" fmla="*/ 8633371 w 10718992"/>
              <a:gd name="connsiteY7038" fmla="*/ 1893372 h 6164238"/>
              <a:gd name="connsiteX7039" fmla="*/ 8743041 w 10718992"/>
              <a:gd name="connsiteY7039" fmla="*/ 2092892 h 6164238"/>
              <a:gd name="connsiteX7040" fmla="*/ 8732215 w 10718992"/>
              <a:gd name="connsiteY7040" fmla="*/ 1973839 h 6164238"/>
              <a:gd name="connsiteX7041" fmla="*/ 8591480 w 10718992"/>
              <a:gd name="connsiteY7041" fmla="*/ 1862315 h 6164238"/>
              <a:gd name="connsiteX7042" fmla="*/ 8396614 w 10718992"/>
              <a:gd name="connsiteY7042" fmla="*/ 1735261 h 6164238"/>
              <a:gd name="connsiteX7043" fmla="*/ 8347192 w 10718992"/>
              <a:gd name="connsiteY7043" fmla="*/ 1786083 h 6164238"/>
              <a:gd name="connsiteX7044" fmla="*/ 8591480 w 10718992"/>
              <a:gd name="connsiteY7044" fmla="*/ 1862315 h 6164238"/>
              <a:gd name="connsiteX7045" fmla="*/ 8583478 w 10718992"/>
              <a:gd name="connsiteY7045" fmla="*/ 1845845 h 6164238"/>
              <a:gd name="connsiteX7046" fmla="*/ 8430975 w 10718992"/>
              <a:gd name="connsiteY7046" fmla="*/ 1699969 h 6164238"/>
              <a:gd name="connsiteX7047" fmla="*/ 8430975 w 10718992"/>
              <a:gd name="connsiteY7047" fmla="*/ 1699969 h 6164238"/>
              <a:gd name="connsiteX7048" fmla="*/ 8402733 w 10718992"/>
              <a:gd name="connsiteY7048" fmla="*/ 1728673 h 6164238"/>
              <a:gd name="connsiteX7049" fmla="*/ 8583478 w 10718992"/>
              <a:gd name="connsiteY7049" fmla="*/ 1845845 h 6164238"/>
              <a:gd name="connsiteX7050" fmla="*/ 8348604 w 10718992"/>
              <a:gd name="connsiteY7050" fmla="*/ 1661853 h 6164238"/>
              <a:gd name="connsiteX7051" fmla="*/ 8302477 w 10718992"/>
              <a:gd name="connsiteY7051" fmla="*/ 1666558 h 6164238"/>
              <a:gd name="connsiteX7052" fmla="*/ 8394732 w 10718992"/>
              <a:gd name="connsiteY7052" fmla="*/ 1723497 h 6164238"/>
              <a:gd name="connsiteX7053" fmla="*/ 8422032 w 10718992"/>
              <a:gd name="connsiteY7053" fmla="*/ 1695734 h 6164238"/>
              <a:gd name="connsiteX7054" fmla="*/ 8348604 w 10718992"/>
              <a:gd name="connsiteY7054" fmla="*/ 1661853 h 6164238"/>
              <a:gd name="connsiteX7055" fmla="*/ 8408381 w 10718992"/>
              <a:gd name="connsiteY7055" fmla="*/ 1678793 h 6164238"/>
              <a:gd name="connsiteX7056" fmla="*/ 8386260 w 10718992"/>
              <a:gd name="connsiteY7056" fmla="*/ 1658559 h 6164238"/>
              <a:gd name="connsiteX7057" fmla="*/ 8367432 w 10718992"/>
              <a:gd name="connsiteY7057" fmla="*/ 1660441 h 6164238"/>
              <a:gd name="connsiteX7058" fmla="*/ 8408381 w 10718992"/>
              <a:gd name="connsiteY7058" fmla="*/ 1678793 h 6164238"/>
              <a:gd name="connsiteX7059" fmla="*/ 8287415 w 10718992"/>
              <a:gd name="connsiteY7059" fmla="*/ 1668441 h 6164238"/>
              <a:gd name="connsiteX7060" fmla="*/ 8238934 w 10718992"/>
              <a:gd name="connsiteY7060" fmla="*/ 1674088 h 6164238"/>
              <a:gd name="connsiteX7061" fmla="*/ 8273294 w 10718992"/>
              <a:gd name="connsiteY7061" fmla="*/ 1765378 h 6164238"/>
              <a:gd name="connsiteX7062" fmla="*/ 8337308 w 10718992"/>
              <a:gd name="connsiteY7062" fmla="*/ 1783259 h 6164238"/>
              <a:gd name="connsiteX7063" fmla="*/ 8388613 w 10718992"/>
              <a:gd name="connsiteY7063" fmla="*/ 1730085 h 6164238"/>
              <a:gd name="connsiteX7064" fmla="*/ 8287415 w 10718992"/>
              <a:gd name="connsiteY7064" fmla="*/ 1668441 h 6164238"/>
              <a:gd name="connsiteX7065" fmla="*/ 8274235 w 10718992"/>
              <a:gd name="connsiteY7065" fmla="*/ 1660441 h 6164238"/>
              <a:gd name="connsiteX7066" fmla="*/ 8225284 w 10718992"/>
              <a:gd name="connsiteY7066" fmla="*/ 1631266 h 6164238"/>
              <a:gd name="connsiteX7067" fmla="*/ 8221048 w 10718992"/>
              <a:gd name="connsiteY7067" fmla="*/ 1631266 h 6164238"/>
              <a:gd name="connsiteX7068" fmla="*/ 8235639 w 10718992"/>
              <a:gd name="connsiteY7068" fmla="*/ 1664676 h 6164238"/>
              <a:gd name="connsiteX7069" fmla="*/ 8274235 w 10718992"/>
              <a:gd name="connsiteY7069" fmla="*/ 1660441 h 6164238"/>
              <a:gd name="connsiteX7070" fmla="*/ 7928750 w 10718992"/>
              <a:gd name="connsiteY7070" fmla="*/ 1488684 h 6164238"/>
              <a:gd name="connsiteX7071" fmla="*/ 7794604 w 10718992"/>
              <a:gd name="connsiteY7071" fmla="*/ 1440216 h 6164238"/>
              <a:gd name="connsiteX7072" fmla="*/ 7785661 w 10718992"/>
              <a:gd name="connsiteY7072" fmla="*/ 1463744 h 6164238"/>
              <a:gd name="connsiteX7073" fmla="*/ 7871327 w 10718992"/>
              <a:gd name="connsiteY7073" fmla="*/ 1512683 h 6164238"/>
              <a:gd name="connsiteX7074" fmla="*/ 7887330 w 10718992"/>
              <a:gd name="connsiteY7074" fmla="*/ 1515036 h 6164238"/>
              <a:gd name="connsiteX7075" fmla="*/ 7928750 w 10718992"/>
              <a:gd name="connsiteY7075" fmla="*/ 1488684 h 6164238"/>
              <a:gd name="connsiteX7076" fmla="*/ 7782366 w 10718992"/>
              <a:gd name="connsiteY7076" fmla="*/ 1472685 h 6164238"/>
              <a:gd name="connsiteX7077" fmla="*/ 7724001 w 10718992"/>
              <a:gd name="connsiteY7077" fmla="*/ 1623737 h 6164238"/>
              <a:gd name="connsiteX7078" fmla="*/ 7868032 w 10718992"/>
              <a:gd name="connsiteY7078" fmla="*/ 1527741 h 6164238"/>
              <a:gd name="connsiteX7079" fmla="*/ 7863795 w 10718992"/>
              <a:gd name="connsiteY7079" fmla="*/ 1519271 h 6164238"/>
              <a:gd name="connsiteX7080" fmla="*/ 7782366 w 10718992"/>
              <a:gd name="connsiteY7080" fmla="*/ 1472685 h 6164238"/>
              <a:gd name="connsiteX7081" fmla="*/ 7647278 w 10718992"/>
              <a:gd name="connsiteY7081" fmla="*/ 1619502 h 6164238"/>
              <a:gd name="connsiteX7082" fmla="*/ 7319679 w 10718992"/>
              <a:gd name="connsiteY7082" fmla="*/ 1498566 h 6164238"/>
              <a:gd name="connsiteX7083" fmla="*/ 7262255 w 10718992"/>
              <a:gd name="connsiteY7083" fmla="*/ 1572916 h 6164238"/>
              <a:gd name="connsiteX7084" fmla="*/ 7645396 w 10718992"/>
              <a:gd name="connsiteY7084" fmla="*/ 1625149 h 6164238"/>
              <a:gd name="connsiteX7085" fmla="*/ 7645867 w 10718992"/>
              <a:gd name="connsiteY7085" fmla="*/ 1622325 h 6164238"/>
              <a:gd name="connsiteX7086" fmla="*/ 7647278 w 10718992"/>
              <a:gd name="connsiteY7086" fmla="*/ 1619502 h 6164238"/>
              <a:gd name="connsiteX7087" fmla="*/ 7305559 w 10718992"/>
              <a:gd name="connsiteY7087" fmla="*/ 1493390 h 6164238"/>
              <a:gd name="connsiteX7088" fmla="*/ 7243898 w 10718992"/>
              <a:gd name="connsiteY7088" fmla="*/ 1472685 h 6164238"/>
              <a:gd name="connsiteX7089" fmla="*/ 7226012 w 10718992"/>
              <a:gd name="connsiteY7089" fmla="*/ 1486802 h 6164238"/>
              <a:gd name="connsiteX7090" fmla="*/ 7221776 w 10718992"/>
              <a:gd name="connsiteY7090" fmla="*/ 1490567 h 6164238"/>
              <a:gd name="connsiteX7091" fmla="*/ 7200124 w 10718992"/>
              <a:gd name="connsiteY7091" fmla="*/ 1566328 h 6164238"/>
              <a:gd name="connsiteX7092" fmla="*/ 7245781 w 10718992"/>
              <a:gd name="connsiteY7092" fmla="*/ 1571033 h 6164238"/>
              <a:gd name="connsiteX7093" fmla="*/ 7305559 w 10718992"/>
              <a:gd name="connsiteY7093" fmla="*/ 1493390 h 6164238"/>
              <a:gd name="connsiteX7094" fmla="*/ 7211421 w 10718992"/>
              <a:gd name="connsiteY7094" fmla="*/ 1475979 h 6164238"/>
              <a:gd name="connsiteX7095" fmla="*/ 7200595 w 10718992"/>
              <a:gd name="connsiteY7095" fmla="*/ 1489625 h 6164238"/>
              <a:gd name="connsiteX7096" fmla="*/ 7209538 w 10718992"/>
              <a:gd name="connsiteY7096" fmla="*/ 1482567 h 6164238"/>
              <a:gd name="connsiteX7097" fmla="*/ 7211421 w 10718992"/>
              <a:gd name="connsiteY7097" fmla="*/ 1475979 h 6164238"/>
              <a:gd name="connsiteX7098" fmla="*/ 7159645 w 10718992"/>
              <a:gd name="connsiteY7098" fmla="*/ 1543741 h 6164238"/>
              <a:gd name="connsiteX7099" fmla="*/ 7159174 w 10718992"/>
              <a:gd name="connsiteY7099" fmla="*/ 1544682 h 6164238"/>
              <a:gd name="connsiteX7100" fmla="*/ 7186945 w 10718992"/>
              <a:gd name="connsiteY7100" fmla="*/ 1562563 h 6164238"/>
              <a:gd name="connsiteX7101" fmla="*/ 7202949 w 10718992"/>
              <a:gd name="connsiteY7101" fmla="*/ 1506566 h 6164238"/>
              <a:gd name="connsiteX7102" fmla="*/ 7159645 w 10718992"/>
              <a:gd name="connsiteY7102" fmla="*/ 1543741 h 6164238"/>
              <a:gd name="connsiteX7103" fmla="*/ 7121990 w 10718992"/>
              <a:gd name="connsiteY7103" fmla="*/ 1577621 h 6164238"/>
              <a:gd name="connsiteX7104" fmla="*/ 7044797 w 10718992"/>
              <a:gd name="connsiteY7104" fmla="*/ 1652912 h 6164238"/>
              <a:gd name="connsiteX7105" fmla="*/ 7046209 w 10718992"/>
              <a:gd name="connsiteY7105" fmla="*/ 1670323 h 6164238"/>
              <a:gd name="connsiteX7106" fmla="*/ 7051857 w 10718992"/>
              <a:gd name="connsiteY7106" fmla="*/ 1671735 h 6164238"/>
              <a:gd name="connsiteX7107" fmla="*/ 7121990 w 10718992"/>
              <a:gd name="connsiteY7107" fmla="*/ 1577621 h 6164238"/>
              <a:gd name="connsiteX7108" fmla="*/ 7043385 w 10718992"/>
              <a:gd name="connsiteY7108" fmla="*/ 1634560 h 6164238"/>
              <a:gd name="connsiteX7109" fmla="*/ 7112106 w 10718992"/>
              <a:gd name="connsiteY7109" fmla="*/ 1567739 h 6164238"/>
              <a:gd name="connsiteX7110" fmla="*/ 7036795 w 10718992"/>
              <a:gd name="connsiteY7110" fmla="*/ 1562093 h 6164238"/>
              <a:gd name="connsiteX7111" fmla="*/ 7043385 w 10718992"/>
              <a:gd name="connsiteY7111" fmla="*/ 1634560 h 6164238"/>
              <a:gd name="connsiteX7112" fmla="*/ 7138935 w 10718992"/>
              <a:gd name="connsiteY7112" fmla="*/ 1543270 h 6164238"/>
              <a:gd name="connsiteX7113" fmla="*/ 7027852 w 10718992"/>
              <a:gd name="connsiteY7113" fmla="*/ 1475038 h 6164238"/>
              <a:gd name="connsiteX7114" fmla="*/ 7027382 w 10718992"/>
              <a:gd name="connsiteY7114" fmla="*/ 1475038 h 6164238"/>
              <a:gd name="connsiteX7115" fmla="*/ 7035383 w 10718992"/>
              <a:gd name="connsiteY7115" fmla="*/ 1553152 h 6164238"/>
              <a:gd name="connsiteX7116" fmla="*/ 7121049 w 10718992"/>
              <a:gd name="connsiteY7116" fmla="*/ 1559740 h 6164238"/>
              <a:gd name="connsiteX7117" fmla="*/ 7138935 w 10718992"/>
              <a:gd name="connsiteY7117" fmla="*/ 1543270 h 6164238"/>
              <a:gd name="connsiteX7118" fmla="*/ 7001023 w 10718992"/>
              <a:gd name="connsiteY7118" fmla="*/ 1458568 h 6164238"/>
              <a:gd name="connsiteX7119" fmla="*/ 6848049 w 10718992"/>
              <a:gd name="connsiteY7119" fmla="*/ 1370101 h 6164238"/>
              <a:gd name="connsiteX7120" fmla="*/ 6965722 w 10718992"/>
              <a:gd name="connsiteY7120" fmla="*/ 1545623 h 6164238"/>
              <a:gd name="connsiteX7121" fmla="*/ 6969016 w 10718992"/>
              <a:gd name="connsiteY7121" fmla="*/ 1547976 h 6164238"/>
              <a:gd name="connsiteX7122" fmla="*/ 7025969 w 10718992"/>
              <a:gd name="connsiteY7122" fmla="*/ 1551740 h 6164238"/>
              <a:gd name="connsiteX7123" fmla="*/ 7017968 w 10718992"/>
              <a:gd name="connsiteY7123" fmla="*/ 1472685 h 6164238"/>
              <a:gd name="connsiteX7124" fmla="*/ 7001023 w 10718992"/>
              <a:gd name="connsiteY7124" fmla="*/ 1458568 h 6164238"/>
              <a:gd name="connsiteX7125" fmla="*/ 6729435 w 10718992"/>
              <a:gd name="connsiteY7125" fmla="*/ 1330574 h 6164238"/>
              <a:gd name="connsiteX7126" fmla="*/ 6728024 w 10718992"/>
              <a:gd name="connsiteY7126" fmla="*/ 1337632 h 6164238"/>
              <a:gd name="connsiteX7127" fmla="*/ 6747792 w 10718992"/>
              <a:gd name="connsiteY7127" fmla="*/ 1336221 h 6164238"/>
              <a:gd name="connsiteX7128" fmla="*/ 6747322 w 10718992"/>
              <a:gd name="connsiteY7128" fmla="*/ 1333868 h 6164238"/>
              <a:gd name="connsiteX7129" fmla="*/ 6729435 w 10718992"/>
              <a:gd name="connsiteY7129" fmla="*/ 1330574 h 6164238"/>
              <a:gd name="connsiteX7130" fmla="*/ 6470086 w 10718992"/>
              <a:gd name="connsiteY7130" fmla="*/ 1528682 h 6164238"/>
              <a:gd name="connsiteX7131" fmla="*/ 6470086 w 10718992"/>
              <a:gd name="connsiteY7131" fmla="*/ 1527271 h 6164238"/>
              <a:gd name="connsiteX7132" fmla="*/ 6487502 w 10718992"/>
              <a:gd name="connsiteY7132" fmla="*/ 1513154 h 6164238"/>
              <a:gd name="connsiteX7133" fmla="*/ 6419723 w 10718992"/>
              <a:gd name="connsiteY7133" fmla="*/ 1470803 h 6164238"/>
              <a:gd name="connsiteX7134" fmla="*/ 6423488 w 10718992"/>
              <a:gd name="connsiteY7134" fmla="*/ 1519271 h 6164238"/>
              <a:gd name="connsiteX7135" fmla="*/ 6470086 w 10718992"/>
              <a:gd name="connsiteY7135" fmla="*/ 1528682 h 6164238"/>
              <a:gd name="connsiteX7136" fmla="*/ 6176847 w 10718992"/>
              <a:gd name="connsiteY7136" fmla="*/ 1555505 h 6164238"/>
              <a:gd name="connsiteX7137" fmla="*/ 6172611 w 10718992"/>
              <a:gd name="connsiteY7137" fmla="*/ 1553152 h 6164238"/>
              <a:gd name="connsiteX7138" fmla="*/ 6170258 w 10718992"/>
              <a:gd name="connsiteY7138" fmla="*/ 1556916 h 6164238"/>
              <a:gd name="connsiteX7139" fmla="*/ 6175906 w 10718992"/>
              <a:gd name="connsiteY7139" fmla="*/ 1556916 h 6164238"/>
              <a:gd name="connsiteX7140" fmla="*/ 6176847 w 10718992"/>
              <a:gd name="connsiteY7140" fmla="*/ 1555505 h 6164238"/>
              <a:gd name="connsiteX7141" fmla="*/ 6144840 w 10718992"/>
              <a:gd name="connsiteY7141" fmla="*/ 1557387 h 6164238"/>
              <a:gd name="connsiteX7142" fmla="*/ 6147664 w 10718992"/>
              <a:gd name="connsiteY7142" fmla="*/ 1539035 h 6164238"/>
              <a:gd name="connsiteX7143" fmla="*/ 5998927 w 10718992"/>
              <a:gd name="connsiteY7143" fmla="*/ 1459509 h 6164238"/>
              <a:gd name="connsiteX7144" fmla="*/ 5957506 w 10718992"/>
              <a:gd name="connsiteY7144" fmla="*/ 1467509 h 6164238"/>
              <a:gd name="connsiteX7145" fmla="*/ 5947622 w 10718992"/>
              <a:gd name="connsiteY7145" fmla="*/ 1466097 h 6164238"/>
              <a:gd name="connsiteX7146" fmla="*/ 5927383 w 10718992"/>
              <a:gd name="connsiteY7146" fmla="*/ 1488214 h 6164238"/>
              <a:gd name="connsiteX7147" fmla="*/ 5950917 w 10718992"/>
              <a:gd name="connsiteY7147" fmla="*/ 1568681 h 6164238"/>
              <a:gd name="connsiteX7148" fmla="*/ 6144840 w 10718992"/>
              <a:gd name="connsiteY7148" fmla="*/ 1557387 h 6164238"/>
              <a:gd name="connsiteX7149" fmla="*/ 5732047 w 10718992"/>
              <a:gd name="connsiteY7149" fmla="*/ 1546564 h 6164238"/>
              <a:gd name="connsiteX7150" fmla="*/ 5707100 w 10718992"/>
              <a:gd name="connsiteY7150" fmla="*/ 1544682 h 6164238"/>
              <a:gd name="connsiteX7151" fmla="*/ 5651559 w 10718992"/>
              <a:gd name="connsiteY7151" fmla="*/ 1504684 h 6164238"/>
              <a:gd name="connsiteX7152" fmla="*/ 5628966 w 10718992"/>
              <a:gd name="connsiteY7152" fmla="*/ 1503272 h 6164238"/>
              <a:gd name="connsiteX7153" fmla="*/ 5588016 w 10718992"/>
              <a:gd name="connsiteY7153" fmla="*/ 1479273 h 6164238"/>
              <a:gd name="connsiteX7154" fmla="*/ 5582838 w 10718992"/>
              <a:gd name="connsiteY7154" fmla="*/ 1484920 h 6164238"/>
              <a:gd name="connsiteX7155" fmla="*/ 5596018 w 10718992"/>
              <a:gd name="connsiteY7155" fmla="*/ 1499978 h 6164238"/>
              <a:gd name="connsiteX7156" fmla="*/ 5652971 w 10718992"/>
              <a:gd name="connsiteY7156" fmla="*/ 1533859 h 6164238"/>
              <a:gd name="connsiteX7157" fmla="*/ 5716984 w 10718992"/>
              <a:gd name="connsiteY7157" fmla="*/ 1560210 h 6164238"/>
              <a:gd name="connsiteX7158" fmla="*/ 5732047 w 10718992"/>
              <a:gd name="connsiteY7158" fmla="*/ 1546564 h 6164238"/>
              <a:gd name="connsiteX7159" fmla="*/ 5745226 w 10718992"/>
              <a:gd name="connsiteY7159" fmla="*/ 1534800 h 6164238"/>
              <a:gd name="connsiteX7160" fmla="*/ 5760759 w 10718992"/>
              <a:gd name="connsiteY7160" fmla="*/ 1521153 h 6164238"/>
              <a:gd name="connsiteX7161" fmla="*/ 5596959 w 10718992"/>
              <a:gd name="connsiteY7161" fmla="*/ 1408217 h 6164238"/>
              <a:gd name="connsiteX7162" fmla="*/ 5589428 w 10718992"/>
              <a:gd name="connsiteY7162" fmla="*/ 1408688 h 6164238"/>
              <a:gd name="connsiteX7163" fmla="*/ 5571541 w 10718992"/>
              <a:gd name="connsiteY7163" fmla="*/ 1402570 h 6164238"/>
              <a:gd name="connsiteX7164" fmla="*/ 5503763 w 10718992"/>
              <a:gd name="connsiteY7164" fmla="*/ 1517389 h 6164238"/>
              <a:gd name="connsiteX7165" fmla="*/ 5535299 w 10718992"/>
              <a:gd name="connsiteY7165" fmla="*/ 1535270 h 6164238"/>
              <a:gd name="connsiteX7166" fmla="*/ 5624259 w 10718992"/>
              <a:gd name="connsiteY7166" fmla="*/ 1568210 h 6164238"/>
              <a:gd name="connsiteX7167" fmla="*/ 5627554 w 10718992"/>
              <a:gd name="connsiteY7167" fmla="*/ 1568210 h 6164238"/>
              <a:gd name="connsiteX7168" fmla="*/ 5630378 w 10718992"/>
              <a:gd name="connsiteY7168" fmla="*/ 1569151 h 6164238"/>
              <a:gd name="connsiteX7169" fmla="*/ 5681212 w 10718992"/>
              <a:gd name="connsiteY7169" fmla="*/ 1593621 h 6164238"/>
              <a:gd name="connsiteX7170" fmla="*/ 5705217 w 10718992"/>
              <a:gd name="connsiteY7170" fmla="*/ 1571033 h 6164238"/>
              <a:gd name="connsiteX7171" fmla="*/ 5636026 w 10718992"/>
              <a:gd name="connsiteY7171" fmla="*/ 1542329 h 6164238"/>
              <a:gd name="connsiteX7172" fmla="*/ 5578131 w 10718992"/>
              <a:gd name="connsiteY7172" fmla="*/ 1507978 h 6164238"/>
              <a:gd name="connsiteX7173" fmla="*/ 5558363 w 10718992"/>
              <a:gd name="connsiteY7173" fmla="*/ 1482096 h 6164238"/>
              <a:gd name="connsiteX7174" fmla="*/ 5581897 w 10718992"/>
              <a:gd name="connsiteY7174" fmla="*/ 1464685 h 6164238"/>
              <a:gd name="connsiteX7175" fmla="*/ 5590369 w 10718992"/>
              <a:gd name="connsiteY7175" fmla="*/ 1462333 h 6164238"/>
              <a:gd name="connsiteX7176" fmla="*/ 5639321 w 10718992"/>
              <a:gd name="connsiteY7176" fmla="*/ 1491037 h 6164238"/>
              <a:gd name="connsiteX7177" fmla="*/ 5663326 w 10718992"/>
              <a:gd name="connsiteY7177" fmla="*/ 1492449 h 6164238"/>
              <a:gd name="connsiteX7178" fmla="*/ 5718867 w 10718992"/>
              <a:gd name="connsiteY7178" fmla="*/ 1532447 h 6164238"/>
              <a:gd name="connsiteX7179" fmla="*/ 5745226 w 10718992"/>
              <a:gd name="connsiteY7179" fmla="*/ 1534800 h 6164238"/>
              <a:gd name="connsiteX7180" fmla="*/ 5653441 w 10718992"/>
              <a:gd name="connsiteY7180" fmla="*/ 1640207 h 6164238"/>
              <a:gd name="connsiteX7181" fmla="*/ 5665209 w 10718992"/>
              <a:gd name="connsiteY7181" fmla="*/ 1642089 h 6164238"/>
              <a:gd name="connsiteX7182" fmla="*/ 5674622 w 10718992"/>
              <a:gd name="connsiteY7182" fmla="*/ 1637854 h 6164238"/>
              <a:gd name="connsiteX7183" fmla="*/ 5675564 w 10718992"/>
              <a:gd name="connsiteY7183" fmla="*/ 1618561 h 6164238"/>
              <a:gd name="connsiteX7184" fmla="*/ 5671798 w 10718992"/>
              <a:gd name="connsiteY7184" fmla="*/ 1622325 h 6164238"/>
              <a:gd name="connsiteX7185" fmla="*/ 5653441 w 10718992"/>
              <a:gd name="connsiteY7185" fmla="*/ 1640207 h 6164238"/>
              <a:gd name="connsiteX7186" fmla="*/ 6109068 w 10718992"/>
              <a:gd name="connsiteY7186" fmla="*/ 1290576 h 6164238"/>
              <a:gd name="connsiteX7187" fmla="*/ 6071884 w 10718992"/>
              <a:gd name="connsiteY7187" fmla="*/ 1310810 h 6164238"/>
              <a:gd name="connsiteX7188" fmla="*/ 5980099 w 10718992"/>
              <a:gd name="connsiteY7188" fmla="*/ 1368219 h 6164238"/>
              <a:gd name="connsiteX7189" fmla="*/ 5970215 w 10718992"/>
              <a:gd name="connsiteY7189" fmla="*/ 1421864 h 6164238"/>
              <a:gd name="connsiteX7190" fmla="*/ 5983865 w 10718992"/>
              <a:gd name="connsiteY7190" fmla="*/ 1425628 h 6164238"/>
              <a:gd name="connsiteX7191" fmla="*/ 6122247 w 10718992"/>
              <a:gd name="connsiteY7191" fmla="*/ 1328691 h 6164238"/>
              <a:gd name="connsiteX7192" fmla="*/ 6110009 w 10718992"/>
              <a:gd name="connsiteY7192" fmla="*/ 1290576 h 6164238"/>
              <a:gd name="connsiteX7193" fmla="*/ 6109068 w 10718992"/>
              <a:gd name="connsiteY7193" fmla="*/ 1290576 h 6164238"/>
              <a:gd name="connsiteX7194" fmla="*/ 6166492 w 10718992"/>
              <a:gd name="connsiteY7194" fmla="*/ 1322104 h 6164238"/>
              <a:gd name="connsiteX7195" fmla="*/ 6156137 w 10718992"/>
              <a:gd name="connsiteY7195" fmla="*/ 1322104 h 6164238"/>
              <a:gd name="connsiteX7196" fmla="*/ 6150488 w 10718992"/>
              <a:gd name="connsiteY7196" fmla="*/ 1320692 h 6164238"/>
              <a:gd name="connsiteX7197" fmla="*/ 6136839 w 10718992"/>
              <a:gd name="connsiteY7197" fmla="*/ 1329633 h 6164238"/>
              <a:gd name="connsiteX7198" fmla="*/ 6158961 w 10718992"/>
              <a:gd name="connsiteY7198" fmla="*/ 1402100 h 6164238"/>
              <a:gd name="connsiteX7199" fmla="*/ 6166963 w 10718992"/>
              <a:gd name="connsiteY7199" fmla="*/ 1400688 h 6164238"/>
              <a:gd name="connsiteX7200" fmla="*/ 6177789 w 10718992"/>
              <a:gd name="connsiteY7200" fmla="*/ 1327750 h 6164238"/>
              <a:gd name="connsiteX7201" fmla="*/ 6166492 w 10718992"/>
              <a:gd name="connsiteY7201" fmla="*/ 1322104 h 6164238"/>
              <a:gd name="connsiteX7202" fmla="*/ 6396659 w 10718992"/>
              <a:gd name="connsiteY7202" fmla="*/ 1277400 h 6164238"/>
              <a:gd name="connsiteX7203" fmla="*/ 6409367 w 10718992"/>
              <a:gd name="connsiteY7203" fmla="*/ 1367748 h 6164238"/>
              <a:gd name="connsiteX7204" fmla="*/ 6472440 w 10718992"/>
              <a:gd name="connsiteY7204" fmla="*/ 1360690 h 6164238"/>
              <a:gd name="connsiteX7205" fmla="*/ 6453141 w 10718992"/>
              <a:gd name="connsiteY7205" fmla="*/ 1294810 h 6164238"/>
              <a:gd name="connsiteX7206" fmla="*/ 6447964 w 10718992"/>
              <a:gd name="connsiteY7206" fmla="*/ 1294340 h 6164238"/>
              <a:gd name="connsiteX7207" fmla="*/ 6428666 w 10718992"/>
              <a:gd name="connsiteY7207" fmla="*/ 1282105 h 6164238"/>
              <a:gd name="connsiteX7208" fmla="*/ 6396659 w 10718992"/>
              <a:gd name="connsiteY7208" fmla="*/ 1277400 h 6164238"/>
              <a:gd name="connsiteX7209" fmla="*/ 6397600 w 10718992"/>
              <a:gd name="connsiteY7209" fmla="*/ 1387983 h 6164238"/>
              <a:gd name="connsiteX7210" fmla="*/ 6397129 w 10718992"/>
              <a:gd name="connsiteY7210" fmla="*/ 1383277 h 6164238"/>
              <a:gd name="connsiteX7211" fmla="*/ 6388657 w 10718992"/>
              <a:gd name="connsiteY7211" fmla="*/ 1379513 h 6164238"/>
              <a:gd name="connsiteX7212" fmla="*/ 6309581 w 10718992"/>
              <a:gd name="connsiteY7212" fmla="*/ 1389865 h 6164238"/>
              <a:gd name="connsiteX7213" fmla="*/ 6309581 w 10718992"/>
              <a:gd name="connsiteY7213" fmla="*/ 1391277 h 6164238"/>
              <a:gd name="connsiteX7214" fmla="*/ 6309111 w 10718992"/>
              <a:gd name="connsiteY7214" fmla="*/ 1392218 h 6164238"/>
              <a:gd name="connsiteX7215" fmla="*/ 6315229 w 10718992"/>
              <a:gd name="connsiteY7215" fmla="*/ 1395982 h 6164238"/>
              <a:gd name="connsiteX7216" fmla="*/ 6350531 w 10718992"/>
              <a:gd name="connsiteY7216" fmla="*/ 1386571 h 6164238"/>
              <a:gd name="connsiteX7217" fmla="*/ 6397600 w 10718992"/>
              <a:gd name="connsiteY7217" fmla="*/ 1387983 h 6164238"/>
              <a:gd name="connsiteX7218" fmla="*/ 6352885 w 10718992"/>
              <a:gd name="connsiteY7218" fmla="*/ 1400688 h 6164238"/>
              <a:gd name="connsiteX7219" fmla="*/ 6331233 w 10718992"/>
              <a:gd name="connsiteY7219" fmla="*/ 1405394 h 6164238"/>
              <a:gd name="connsiteX7220" fmla="*/ 6404190 w 10718992"/>
              <a:gd name="connsiteY7220" fmla="*/ 1449627 h 6164238"/>
              <a:gd name="connsiteX7221" fmla="*/ 6399483 w 10718992"/>
              <a:gd name="connsiteY7221" fmla="*/ 1403041 h 6164238"/>
              <a:gd name="connsiteX7222" fmla="*/ 6352885 w 10718992"/>
              <a:gd name="connsiteY7222" fmla="*/ 1400688 h 6164238"/>
              <a:gd name="connsiteX7223" fmla="*/ 6370771 w 10718992"/>
              <a:gd name="connsiteY7223" fmla="*/ 1372454 h 6164238"/>
              <a:gd name="connsiteX7224" fmla="*/ 6195675 w 10718992"/>
              <a:gd name="connsiteY7224" fmla="*/ 1303281 h 6164238"/>
              <a:gd name="connsiteX7225" fmla="*/ 6192380 w 10718992"/>
              <a:gd name="connsiteY7225" fmla="*/ 1325868 h 6164238"/>
              <a:gd name="connsiteX7226" fmla="*/ 6281811 w 10718992"/>
              <a:gd name="connsiteY7226" fmla="*/ 1376689 h 6164238"/>
              <a:gd name="connsiteX7227" fmla="*/ 6289342 w 10718992"/>
              <a:gd name="connsiteY7227" fmla="*/ 1377160 h 6164238"/>
              <a:gd name="connsiteX7228" fmla="*/ 6301580 w 10718992"/>
              <a:gd name="connsiteY7228" fmla="*/ 1381395 h 6164238"/>
              <a:gd name="connsiteX7229" fmla="*/ 6370771 w 10718992"/>
              <a:gd name="connsiteY7229" fmla="*/ 1372454 h 6164238"/>
              <a:gd name="connsiteX7230" fmla="*/ 6191439 w 10718992"/>
              <a:gd name="connsiteY7230" fmla="*/ 1335750 h 6164238"/>
              <a:gd name="connsiteX7231" fmla="*/ 6182025 w 10718992"/>
              <a:gd name="connsiteY7231" fmla="*/ 1398806 h 6164238"/>
              <a:gd name="connsiteX7232" fmla="*/ 6267219 w 10718992"/>
              <a:gd name="connsiteY7232" fmla="*/ 1386101 h 6164238"/>
              <a:gd name="connsiteX7233" fmla="*/ 6267219 w 10718992"/>
              <a:gd name="connsiteY7233" fmla="*/ 1384689 h 6164238"/>
              <a:gd name="connsiteX7234" fmla="*/ 6270043 w 10718992"/>
              <a:gd name="connsiteY7234" fmla="*/ 1380454 h 6164238"/>
              <a:gd name="connsiteX7235" fmla="*/ 6191439 w 10718992"/>
              <a:gd name="connsiteY7235" fmla="*/ 1335750 h 6164238"/>
              <a:gd name="connsiteX7236" fmla="*/ 6145311 w 10718992"/>
              <a:gd name="connsiteY7236" fmla="*/ 1404923 h 6164238"/>
              <a:gd name="connsiteX7237" fmla="*/ 6125072 w 10718992"/>
              <a:gd name="connsiteY7237" fmla="*/ 1338573 h 6164238"/>
              <a:gd name="connsiteX7238" fmla="*/ 5993279 w 10718992"/>
              <a:gd name="connsiteY7238" fmla="*/ 1430804 h 6164238"/>
              <a:gd name="connsiteX7239" fmla="*/ 5994220 w 10718992"/>
              <a:gd name="connsiteY7239" fmla="*/ 1431275 h 6164238"/>
              <a:gd name="connsiteX7240" fmla="*/ 6145311 w 10718992"/>
              <a:gd name="connsiteY7240" fmla="*/ 1404923 h 6164238"/>
              <a:gd name="connsiteX7241" fmla="*/ 5920793 w 10718992"/>
              <a:gd name="connsiteY7241" fmla="*/ 1428452 h 6164238"/>
              <a:gd name="connsiteX7242" fmla="*/ 5907143 w 10718992"/>
              <a:gd name="connsiteY7242" fmla="*/ 1423746 h 6164238"/>
              <a:gd name="connsiteX7243" fmla="*/ 5910437 w 10718992"/>
              <a:gd name="connsiteY7243" fmla="*/ 1434099 h 6164238"/>
              <a:gd name="connsiteX7244" fmla="*/ 5915144 w 10718992"/>
              <a:gd name="connsiteY7244" fmla="*/ 1434569 h 6164238"/>
              <a:gd name="connsiteX7245" fmla="*/ 5920793 w 10718992"/>
              <a:gd name="connsiteY7245" fmla="*/ 1428452 h 6164238"/>
              <a:gd name="connsiteX7246" fmla="*/ 5912791 w 10718992"/>
              <a:gd name="connsiteY7246" fmla="*/ 1441627 h 6164238"/>
              <a:gd name="connsiteX7247" fmla="*/ 5923617 w 10718992"/>
              <a:gd name="connsiteY7247" fmla="*/ 1476450 h 6164238"/>
              <a:gd name="connsiteX7248" fmla="*/ 5936325 w 10718992"/>
              <a:gd name="connsiteY7248" fmla="*/ 1462803 h 6164238"/>
              <a:gd name="connsiteX7249" fmla="*/ 5914674 w 10718992"/>
              <a:gd name="connsiteY7249" fmla="*/ 1441627 h 6164238"/>
              <a:gd name="connsiteX7250" fmla="*/ 5912791 w 10718992"/>
              <a:gd name="connsiteY7250" fmla="*/ 1441627 h 6164238"/>
              <a:gd name="connsiteX7251" fmla="*/ 6159902 w 10718992"/>
              <a:gd name="connsiteY7251" fmla="*/ 1453392 h 6164238"/>
              <a:gd name="connsiteX7252" fmla="*/ 6148135 w 10718992"/>
              <a:gd name="connsiteY7252" fmla="*/ 1413864 h 6164238"/>
              <a:gd name="connsiteX7253" fmla="*/ 6002222 w 10718992"/>
              <a:gd name="connsiteY7253" fmla="*/ 1439275 h 6164238"/>
              <a:gd name="connsiteX7254" fmla="*/ 6005046 w 10718992"/>
              <a:gd name="connsiteY7254" fmla="*/ 1447745 h 6164238"/>
              <a:gd name="connsiteX7255" fmla="*/ 6157078 w 10718992"/>
              <a:gd name="connsiteY7255" fmla="*/ 1470332 h 6164238"/>
              <a:gd name="connsiteX7256" fmla="*/ 6159902 w 10718992"/>
              <a:gd name="connsiteY7256" fmla="*/ 1453392 h 6164238"/>
              <a:gd name="connsiteX7257" fmla="*/ 6010694 w 10718992"/>
              <a:gd name="connsiteY7257" fmla="*/ 1455274 h 6164238"/>
              <a:gd name="connsiteX7258" fmla="*/ 6149077 w 10718992"/>
              <a:gd name="connsiteY7258" fmla="*/ 1529624 h 6164238"/>
              <a:gd name="connsiteX7259" fmla="*/ 6156608 w 10718992"/>
              <a:gd name="connsiteY7259" fmla="*/ 1476920 h 6164238"/>
              <a:gd name="connsiteX7260" fmla="*/ 6010694 w 10718992"/>
              <a:gd name="connsiteY7260" fmla="*/ 1455274 h 6164238"/>
              <a:gd name="connsiteX7261" fmla="*/ 6164609 w 10718992"/>
              <a:gd name="connsiteY7261" fmla="*/ 1419982 h 6164238"/>
              <a:gd name="connsiteX7262" fmla="*/ 6166021 w 10718992"/>
              <a:gd name="connsiteY7262" fmla="*/ 1411041 h 6164238"/>
              <a:gd name="connsiteX7263" fmla="*/ 6162256 w 10718992"/>
              <a:gd name="connsiteY7263" fmla="*/ 1411511 h 6164238"/>
              <a:gd name="connsiteX7264" fmla="*/ 6164609 w 10718992"/>
              <a:gd name="connsiteY7264" fmla="*/ 1419982 h 6164238"/>
              <a:gd name="connsiteX7265" fmla="*/ 6136368 w 10718992"/>
              <a:gd name="connsiteY7265" fmla="*/ 1308457 h 6164238"/>
              <a:gd name="connsiteX7266" fmla="*/ 6137310 w 10718992"/>
              <a:gd name="connsiteY7266" fmla="*/ 1306104 h 6164238"/>
              <a:gd name="connsiteX7267" fmla="*/ 6127896 w 10718992"/>
              <a:gd name="connsiteY7267" fmla="*/ 1300928 h 6164238"/>
              <a:gd name="connsiteX7268" fmla="*/ 6134486 w 10718992"/>
              <a:gd name="connsiteY7268" fmla="*/ 1320692 h 6164238"/>
              <a:gd name="connsiteX7269" fmla="*/ 6141075 w 10718992"/>
              <a:gd name="connsiteY7269" fmla="*/ 1316457 h 6164238"/>
              <a:gd name="connsiteX7270" fmla="*/ 6136368 w 10718992"/>
              <a:gd name="connsiteY7270" fmla="*/ 1308457 h 6164238"/>
              <a:gd name="connsiteX7271" fmla="*/ 5965508 w 10718992"/>
              <a:gd name="connsiteY7271" fmla="*/ 1378101 h 6164238"/>
              <a:gd name="connsiteX7272" fmla="*/ 5912791 w 10718992"/>
              <a:gd name="connsiteY7272" fmla="*/ 1416217 h 6164238"/>
              <a:gd name="connsiteX7273" fmla="*/ 5933501 w 10718992"/>
              <a:gd name="connsiteY7273" fmla="*/ 1422805 h 6164238"/>
              <a:gd name="connsiteX7274" fmla="*/ 5957977 w 10718992"/>
              <a:gd name="connsiteY7274" fmla="*/ 1420452 h 6164238"/>
              <a:gd name="connsiteX7275" fmla="*/ 5965508 w 10718992"/>
              <a:gd name="connsiteY7275" fmla="*/ 1378101 h 6164238"/>
              <a:gd name="connsiteX7276" fmla="*/ 5894434 w 10718992"/>
              <a:gd name="connsiteY7276" fmla="*/ 1429863 h 6164238"/>
              <a:gd name="connsiteX7277" fmla="*/ 5891610 w 10718992"/>
              <a:gd name="connsiteY7277" fmla="*/ 1432216 h 6164238"/>
              <a:gd name="connsiteX7278" fmla="*/ 5895375 w 10718992"/>
              <a:gd name="connsiteY7278" fmla="*/ 1432687 h 6164238"/>
              <a:gd name="connsiteX7279" fmla="*/ 5894434 w 10718992"/>
              <a:gd name="connsiteY7279" fmla="*/ 1429863 h 6164238"/>
              <a:gd name="connsiteX7280" fmla="*/ 5884079 w 10718992"/>
              <a:gd name="connsiteY7280" fmla="*/ 1437393 h 6164238"/>
              <a:gd name="connsiteX7281" fmla="*/ 5779586 w 10718992"/>
              <a:gd name="connsiteY7281" fmla="*/ 1523036 h 6164238"/>
              <a:gd name="connsiteX7282" fmla="*/ 5812064 w 10718992"/>
              <a:gd name="connsiteY7282" fmla="*/ 1546564 h 6164238"/>
              <a:gd name="connsiteX7283" fmla="*/ 5831832 w 10718992"/>
              <a:gd name="connsiteY7283" fmla="*/ 1559740 h 6164238"/>
              <a:gd name="connsiteX7284" fmla="*/ 5836069 w 10718992"/>
              <a:gd name="connsiteY7284" fmla="*/ 1560210 h 6164238"/>
              <a:gd name="connsiteX7285" fmla="*/ 5846424 w 10718992"/>
              <a:gd name="connsiteY7285" fmla="*/ 1561622 h 6164238"/>
              <a:gd name="connsiteX7286" fmla="*/ 5911850 w 10718992"/>
              <a:gd name="connsiteY7286" fmla="*/ 1488684 h 6164238"/>
              <a:gd name="connsiteX7287" fmla="*/ 5896788 w 10718992"/>
              <a:gd name="connsiteY7287" fmla="*/ 1439275 h 6164238"/>
              <a:gd name="connsiteX7288" fmla="*/ 5884079 w 10718992"/>
              <a:gd name="connsiteY7288" fmla="*/ 1437393 h 6164238"/>
              <a:gd name="connsiteX7289" fmla="*/ 5864781 w 10718992"/>
              <a:gd name="connsiteY7289" fmla="*/ 1434569 h 6164238"/>
              <a:gd name="connsiteX7290" fmla="*/ 5609668 w 10718992"/>
              <a:gd name="connsiteY7290" fmla="*/ 1405394 h 6164238"/>
              <a:gd name="connsiteX7291" fmla="*/ 5767819 w 10718992"/>
              <a:gd name="connsiteY7291" fmla="*/ 1514565 h 6164238"/>
              <a:gd name="connsiteX7292" fmla="*/ 5864781 w 10718992"/>
              <a:gd name="connsiteY7292" fmla="*/ 1434569 h 6164238"/>
              <a:gd name="connsiteX7293" fmla="*/ 5764995 w 10718992"/>
              <a:gd name="connsiteY7293" fmla="*/ 1536212 h 6164238"/>
              <a:gd name="connsiteX7294" fmla="*/ 5771114 w 10718992"/>
              <a:gd name="connsiteY7294" fmla="*/ 1536682 h 6164238"/>
              <a:gd name="connsiteX7295" fmla="*/ 5784764 w 10718992"/>
              <a:gd name="connsiteY7295" fmla="*/ 1538564 h 6164238"/>
              <a:gd name="connsiteX7296" fmla="*/ 5772526 w 10718992"/>
              <a:gd name="connsiteY7296" fmla="*/ 1529624 h 6164238"/>
              <a:gd name="connsiteX7297" fmla="*/ 5764995 w 10718992"/>
              <a:gd name="connsiteY7297" fmla="*/ 1536212 h 6164238"/>
              <a:gd name="connsiteX7298" fmla="*/ 5873253 w 10718992"/>
              <a:gd name="connsiteY7298" fmla="*/ 1574327 h 6164238"/>
              <a:gd name="connsiteX7299" fmla="*/ 5935855 w 10718992"/>
              <a:gd name="connsiteY7299" fmla="*/ 1569151 h 6164238"/>
              <a:gd name="connsiteX7300" fmla="*/ 5915615 w 10718992"/>
              <a:gd name="connsiteY7300" fmla="*/ 1499978 h 6164238"/>
              <a:gd name="connsiteX7301" fmla="*/ 5857720 w 10718992"/>
              <a:gd name="connsiteY7301" fmla="*/ 1564446 h 6164238"/>
              <a:gd name="connsiteX7302" fmla="*/ 5873253 w 10718992"/>
              <a:gd name="connsiteY7302" fmla="*/ 1574327 h 6164238"/>
              <a:gd name="connsiteX7303" fmla="*/ 6165080 w 10718992"/>
              <a:gd name="connsiteY7303" fmla="*/ 1538094 h 6164238"/>
              <a:gd name="connsiteX7304" fmla="*/ 6178730 w 10718992"/>
              <a:gd name="connsiteY7304" fmla="*/ 1518330 h 6164238"/>
              <a:gd name="connsiteX7305" fmla="*/ 6169316 w 10718992"/>
              <a:gd name="connsiteY7305" fmla="*/ 1485861 h 6164238"/>
              <a:gd name="connsiteX7306" fmla="*/ 6161785 w 10718992"/>
              <a:gd name="connsiteY7306" fmla="*/ 1536682 h 6164238"/>
              <a:gd name="connsiteX7307" fmla="*/ 6165080 w 10718992"/>
              <a:gd name="connsiteY7307" fmla="*/ 1538094 h 6164238"/>
              <a:gd name="connsiteX7308" fmla="*/ 6189085 w 10718992"/>
              <a:gd name="connsiteY7308" fmla="*/ 1503742 h 6164238"/>
              <a:gd name="connsiteX7309" fmla="*/ 6204147 w 10718992"/>
              <a:gd name="connsiteY7309" fmla="*/ 1484449 h 6164238"/>
              <a:gd name="connsiteX7310" fmla="*/ 6182496 w 10718992"/>
              <a:gd name="connsiteY7310" fmla="*/ 1480684 h 6164238"/>
              <a:gd name="connsiteX7311" fmla="*/ 6189085 w 10718992"/>
              <a:gd name="connsiteY7311" fmla="*/ 1503742 h 6164238"/>
              <a:gd name="connsiteX7312" fmla="*/ 6208854 w 10718992"/>
              <a:gd name="connsiteY7312" fmla="*/ 1478802 h 6164238"/>
              <a:gd name="connsiteX7313" fmla="*/ 6304404 w 10718992"/>
              <a:gd name="connsiteY7313" fmla="*/ 1400688 h 6164238"/>
              <a:gd name="connsiteX7314" fmla="*/ 6300168 w 10718992"/>
              <a:gd name="connsiteY7314" fmla="*/ 1398335 h 6164238"/>
              <a:gd name="connsiteX7315" fmla="*/ 6286518 w 10718992"/>
              <a:gd name="connsiteY7315" fmla="*/ 1398806 h 6164238"/>
              <a:gd name="connsiteX7316" fmla="*/ 6274280 w 10718992"/>
              <a:gd name="connsiteY7316" fmla="*/ 1394571 h 6164238"/>
              <a:gd name="connsiteX7317" fmla="*/ 6180142 w 10718992"/>
              <a:gd name="connsiteY7317" fmla="*/ 1408688 h 6164238"/>
              <a:gd name="connsiteX7318" fmla="*/ 6174023 w 10718992"/>
              <a:gd name="connsiteY7318" fmla="*/ 1452450 h 6164238"/>
              <a:gd name="connsiteX7319" fmla="*/ 6180613 w 10718992"/>
              <a:gd name="connsiteY7319" fmla="*/ 1474097 h 6164238"/>
              <a:gd name="connsiteX7320" fmla="*/ 6208854 w 10718992"/>
              <a:gd name="connsiteY7320" fmla="*/ 1478802 h 6164238"/>
              <a:gd name="connsiteX7321" fmla="*/ 6225328 w 10718992"/>
              <a:gd name="connsiteY7321" fmla="*/ 1481626 h 6164238"/>
              <a:gd name="connsiteX7322" fmla="*/ 6409838 w 10718992"/>
              <a:gd name="connsiteY7322" fmla="*/ 1515977 h 6164238"/>
              <a:gd name="connsiteX7323" fmla="*/ 6405131 w 10718992"/>
              <a:gd name="connsiteY7323" fmla="*/ 1460921 h 6164238"/>
              <a:gd name="connsiteX7324" fmla="*/ 6319466 w 10718992"/>
              <a:gd name="connsiteY7324" fmla="*/ 1409159 h 6164238"/>
              <a:gd name="connsiteX7325" fmla="*/ 6225328 w 10718992"/>
              <a:gd name="connsiteY7325" fmla="*/ 1481626 h 6164238"/>
              <a:gd name="connsiteX7326" fmla="*/ 6514331 w 10718992"/>
              <a:gd name="connsiteY7326" fmla="*/ 1511742 h 6164238"/>
              <a:gd name="connsiteX7327" fmla="*/ 6502564 w 10718992"/>
              <a:gd name="connsiteY7327" fmla="*/ 1468450 h 6164238"/>
              <a:gd name="connsiteX7328" fmla="*/ 6413604 w 10718992"/>
              <a:gd name="connsiteY7328" fmla="*/ 1406806 h 6164238"/>
              <a:gd name="connsiteX7329" fmla="*/ 6418781 w 10718992"/>
              <a:gd name="connsiteY7329" fmla="*/ 1458568 h 6164238"/>
              <a:gd name="connsiteX7330" fmla="*/ 6502093 w 10718992"/>
              <a:gd name="connsiteY7330" fmla="*/ 1510801 h 6164238"/>
              <a:gd name="connsiteX7331" fmla="*/ 6514331 w 10718992"/>
              <a:gd name="connsiteY7331" fmla="*/ 1511742 h 6164238"/>
              <a:gd name="connsiteX7332" fmla="*/ 6495503 w 10718992"/>
              <a:gd name="connsiteY7332" fmla="*/ 1442098 h 6164238"/>
              <a:gd name="connsiteX7333" fmla="*/ 6490326 w 10718992"/>
              <a:gd name="connsiteY7333" fmla="*/ 1423276 h 6164238"/>
              <a:gd name="connsiteX7334" fmla="*/ 6412192 w 10718992"/>
              <a:gd name="connsiteY7334" fmla="*/ 1389865 h 6164238"/>
              <a:gd name="connsiteX7335" fmla="*/ 6412662 w 10718992"/>
              <a:gd name="connsiteY7335" fmla="*/ 1392218 h 6164238"/>
              <a:gd name="connsiteX7336" fmla="*/ 6495503 w 10718992"/>
              <a:gd name="connsiteY7336" fmla="*/ 1442098 h 6164238"/>
              <a:gd name="connsiteX7337" fmla="*/ 6487031 w 10718992"/>
              <a:gd name="connsiteY7337" fmla="*/ 1411511 h 6164238"/>
              <a:gd name="connsiteX7338" fmla="*/ 6475264 w 10718992"/>
              <a:gd name="connsiteY7338" fmla="*/ 1369631 h 6164238"/>
              <a:gd name="connsiteX7339" fmla="*/ 6410780 w 10718992"/>
              <a:gd name="connsiteY7339" fmla="*/ 1377160 h 6164238"/>
              <a:gd name="connsiteX7340" fmla="*/ 6410780 w 10718992"/>
              <a:gd name="connsiteY7340" fmla="*/ 1379042 h 6164238"/>
              <a:gd name="connsiteX7341" fmla="*/ 6487031 w 10718992"/>
              <a:gd name="connsiteY7341" fmla="*/ 1411511 h 6164238"/>
              <a:gd name="connsiteX7342" fmla="*/ 6446552 w 10718992"/>
              <a:gd name="connsiteY7342" fmla="*/ 1271753 h 6164238"/>
              <a:gd name="connsiteX7343" fmla="*/ 6423959 w 10718992"/>
              <a:gd name="connsiteY7343" fmla="*/ 1197874 h 6164238"/>
              <a:gd name="connsiteX7344" fmla="*/ 6382538 w 10718992"/>
              <a:gd name="connsiteY7344" fmla="*/ 1196933 h 6164238"/>
              <a:gd name="connsiteX7345" fmla="*/ 6396188 w 10718992"/>
              <a:gd name="connsiteY7345" fmla="*/ 1270812 h 6164238"/>
              <a:gd name="connsiteX7346" fmla="*/ 6431019 w 10718992"/>
              <a:gd name="connsiteY7346" fmla="*/ 1275517 h 6164238"/>
              <a:gd name="connsiteX7347" fmla="*/ 6446552 w 10718992"/>
              <a:gd name="connsiteY7347" fmla="*/ 1271753 h 6164238"/>
              <a:gd name="connsiteX7348" fmla="*/ 6244626 w 10718992"/>
              <a:gd name="connsiteY7348" fmla="*/ 1258577 h 6164238"/>
              <a:gd name="connsiteX7349" fmla="*/ 6197557 w 10718992"/>
              <a:gd name="connsiteY7349" fmla="*/ 1289164 h 6164238"/>
              <a:gd name="connsiteX7350" fmla="*/ 6197087 w 10718992"/>
              <a:gd name="connsiteY7350" fmla="*/ 1293399 h 6164238"/>
              <a:gd name="connsiteX7351" fmla="*/ 6389599 w 10718992"/>
              <a:gd name="connsiteY7351" fmla="*/ 1370101 h 6164238"/>
              <a:gd name="connsiteX7352" fmla="*/ 6395247 w 10718992"/>
              <a:gd name="connsiteY7352" fmla="*/ 1369631 h 6164238"/>
              <a:gd name="connsiteX7353" fmla="*/ 6382068 w 10718992"/>
              <a:gd name="connsiteY7353" fmla="*/ 1275988 h 6164238"/>
              <a:gd name="connsiteX7354" fmla="*/ 6244626 w 10718992"/>
              <a:gd name="connsiteY7354" fmla="*/ 1258577 h 6164238"/>
              <a:gd name="connsiteX7355" fmla="*/ 6230035 w 10718992"/>
              <a:gd name="connsiteY7355" fmla="*/ 1257165 h 6164238"/>
              <a:gd name="connsiteX7356" fmla="*/ 6203206 w 10718992"/>
              <a:gd name="connsiteY7356" fmla="*/ 1254342 h 6164238"/>
              <a:gd name="connsiteX7357" fmla="*/ 6199911 w 10718992"/>
              <a:gd name="connsiteY7357" fmla="*/ 1276929 h 6164238"/>
              <a:gd name="connsiteX7358" fmla="*/ 6230035 w 10718992"/>
              <a:gd name="connsiteY7358" fmla="*/ 1257165 h 6164238"/>
              <a:gd name="connsiteX7359" fmla="*/ 6182025 w 10718992"/>
              <a:gd name="connsiteY7359" fmla="*/ 1299987 h 6164238"/>
              <a:gd name="connsiteX7360" fmla="*/ 6173552 w 10718992"/>
              <a:gd name="connsiteY7360" fmla="*/ 1305634 h 6164238"/>
              <a:gd name="connsiteX7361" fmla="*/ 6179201 w 10718992"/>
              <a:gd name="connsiteY7361" fmla="*/ 1314104 h 6164238"/>
              <a:gd name="connsiteX7362" fmla="*/ 6177789 w 10718992"/>
              <a:gd name="connsiteY7362" fmla="*/ 1317398 h 6164238"/>
              <a:gd name="connsiteX7363" fmla="*/ 6179672 w 10718992"/>
              <a:gd name="connsiteY7363" fmla="*/ 1318339 h 6164238"/>
              <a:gd name="connsiteX7364" fmla="*/ 6182025 w 10718992"/>
              <a:gd name="connsiteY7364" fmla="*/ 1299987 h 6164238"/>
              <a:gd name="connsiteX7365" fmla="*/ 6173082 w 10718992"/>
              <a:gd name="connsiteY7365" fmla="*/ 1294340 h 6164238"/>
              <a:gd name="connsiteX7366" fmla="*/ 6131190 w 10718992"/>
              <a:gd name="connsiteY7366" fmla="*/ 1278811 h 6164238"/>
              <a:gd name="connsiteX7367" fmla="*/ 6122247 w 10718992"/>
              <a:gd name="connsiteY7367" fmla="*/ 1283517 h 6164238"/>
              <a:gd name="connsiteX7368" fmla="*/ 6123659 w 10718992"/>
              <a:gd name="connsiteY7368" fmla="*/ 1287752 h 6164238"/>
              <a:gd name="connsiteX7369" fmla="*/ 6147194 w 10718992"/>
              <a:gd name="connsiteY7369" fmla="*/ 1300457 h 6164238"/>
              <a:gd name="connsiteX7370" fmla="*/ 6158961 w 10718992"/>
              <a:gd name="connsiteY7370" fmla="*/ 1300457 h 6164238"/>
              <a:gd name="connsiteX7371" fmla="*/ 6163197 w 10718992"/>
              <a:gd name="connsiteY7371" fmla="*/ 1301399 h 6164238"/>
              <a:gd name="connsiteX7372" fmla="*/ 6173082 w 10718992"/>
              <a:gd name="connsiteY7372" fmla="*/ 1294340 h 6164238"/>
              <a:gd name="connsiteX7373" fmla="*/ 6102949 w 10718992"/>
              <a:gd name="connsiteY7373" fmla="*/ 1268459 h 6164238"/>
              <a:gd name="connsiteX7374" fmla="*/ 6058234 w 10718992"/>
              <a:gd name="connsiteY7374" fmla="*/ 1252459 h 6164238"/>
              <a:gd name="connsiteX7375" fmla="*/ 6104361 w 10718992"/>
              <a:gd name="connsiteY7375" fmla="*/ 1276929 h 6164238"/>
              <a:gd name="connsiteX7376" fmla="*/ 6105773 w 10718992"/>
              <a:gd name="connsiteY7376" fmla="*/ 1276459 h 6164238"/>
              <a:gd name="connsiteX7377" fmla="*/ 6102949 w 10718992"/>
              <a:gd name="connsiteY7377" fmla="*/ 1268459 h 6164238"/>
              <a:gd name="connsiteX7378" fmla="*/ 6040348 w 10718992"/>
              <a:gd name="connsiteY7378" fmla="*/ 1253871 h 6164238"/>
              <a:gd name="connsiteX7379" fmla="*/ 6002693 w 10718992"/>
              <a:gd name="connsiteY7379" fmla="*/ 1258577 h 6164238"/>
              <a:gd name="connsiteX7380" fmla="*/ 5999868 w 10718992"/>
              <a:gd name="connsiteY7380" fmla="*/ 1258106 h 6164238"/>
              <a:gd name="connsiteX7381" fmla="*/ 5982923 w 10718992"/>
              <a:gd name="connsiteY7381" fmla="*/ 1348455 h 6164238"/>
              <a:gd name="connsiteX7382" fmla="*/ 6064353 w 10718992"/>
              <a:gd name="connsiteY7382" fmla="*/ 1298105 h 6164238"/>
              <a:gd name="connsiteX7383" fmla="*/ 6093535 w 10718992"/>
              <a:gd name="connsiteY7383" fmla="*/ 1282105 h 6164238"/>
              <a:gd name="connsiteX7384" fmla="*/ 6040348 w 10718992"/>
              <a:gd name="connsiteY7384" fmla="*/ 1253871 h 6164238"/>
              <a:gd name="connsiteX7385" fmla="*/ 5845953 w 10718992"/>
              <a:gd name="connsiteY7385" fmla="*/ 1285399 h 6164238"/>
              <a:gd name="connsiteX7386" fmla="*/ 5836069 w 10718992"/>
              <a:gd name="connsiteY7386" fmla="*/ 1288223 h 6164238"/>
              <a:gd name="connsiteX7387" fmla="*/ 5759817 w 10718992"/>
              <a:gd name="connsiteY7387" fmla="*/ 1282105 h 6164238"/>
              <a:gd name="connsiteX7388" fmla="*/ 5703334 w 10718992"/>
              <a:gd name="connsiteY7388" fmla="*/ 1284458 h 6164238"/>
              <a:gd name="connsiteX7389" fmla="*/ 5674622 w 10718992"/>
              <a:gd name="connsiteY7389" fmla="*/ 1293399 h 6164238"/>
              <a:gd name="connsiteX7390" fmla="*/ 5643557 w 10718992"/>
              <a:gd name="connsiteY7390" fmla="*/ 1289634 h 6164238"/>
              <a:gd name="connsiteX7391" fmla="*/ 5618140 w 10718992"/>
              <a:gd name="connsiteY7391" fmla="*/ 1328691 h 6164238"/>
              <a:gd name="connsiteX7392" fmla="*/ 5887374 w 10718992"/>
              <a:gd name="connsiteY7392" fmla="*/ 1407747 h 6164238"/>
              <a:gd name="connsiteX7393" fmla="*/ 5845953 w 10718992"/>
              <a:gd name="connsiteY7393" fmla="*/ 1285399 h 6164238"/>
              <a:gd name="connsiteX7394" fmla="*/ 5612492 w 10718992"/>
              <a:gd name="connsiteY7394" fmla="*/ 1337632 h 6164238"/>
              <a:gd name="connsiteX7395" fmla="*/ 5581426 w 10718992"/>
              <a:gd name="connsiteY7395" fmla="*/ 1387042 h 6164238"/>
              <a:gd name="connsiteX7396" fmla="*/ 5582368 w 10718992"/>
              <a:gd name="connsiteY7396" fmla="*/ 1387512 h 6164238"/>
              <a:gd name="connsiteX7397" fmla="*/ 5590369 w 10718992"/>
              <a:gd name="connsiteY7397" fmla="*/ 1387042 h 6164238"/>
              <a:gd name="connsiteX7398" fmla="*/ 5611079 w 10718992"/>
              <a:gd name="connsiteY7398" fmla="*/ 1398806 h 6164238"/>
              <a:gd name="connsiteX7399" fmla="*/ 5611079 w 10718992"/>
              <a:gd name="connsiteY7399" fmla="*/ 1399276 h 6164238"/>
              <a:gd name="connsiteX7400" fmla="*/ 5871841 w 10718992"/>
              <a:gd name="connsiteY7400" fmla="*/ 1429393 h 6164238"/>
              <a:gd name="connsiteX7401" fmla="*/ 5886903 w 10718992"/>
              <a:gd name="connsiteY7401" fmla="*/ 1417629 h 6164238"/>
              <a:gd name="connsiteX7402" fmla="*/ 5612492 w 10718992"/>
              <a:gd name="connsiteY7402" fmla="*/ 1337632 h 6164238"/>
              <a:gd name="connsiteX7403" fmla="*/ 5482111 w 10718992"/>
              <a:gd name="connsiteY7403" fmla="*/ 1523506 h 6164238"/>
              <a:gd name="connsiteX7404" fmla="*/ 5482111 w 10718992"/>
              <a:gd name="connsiteY7404" fmla="*/ 1526800 h 6164238"/>
              <a:gd name="connsiteX7405" fmla="*/ 5483523 w 10718992"/>
              <a:gd name="connsiteY7405" fmla="*/ 1524447 h 6164238"/>
              <a:gd name="connsiteX7406" fmla="*/ 5482111 w 10718992"/>
              <a:gd name="connsiteY7406" fmla="*/ 1523506 h 6164238"/>
              <a:gd name="connsiteX7407" fmla="*/ 5615786 w 10718992"/>
              <a:gd name="connsiteY7407" fmla="*/ 1658088 h 6164238"/>
              <a:gd name="connsiteX7408" fmla="*/ 5623788 w 10718992"/>
              <a:gd name="connsiteY7408" fmla="*/ 1650089 h 6164238"/>
              <a:gd name="connsiteX7409" fmla="*/ 5601195 w 10718992"/>
              <a:gd name="connsiteY7409" fmla="*/ 1649148 h 6164238"/>
              <a:gd name="connsiteX7410" fmla="*/ 5601195 w 10718992"/>
              <a:gd name="connsiteY7410" fmla="*/ 1651501 h 6164238"/>
              <a:gd name="connsiteX7411" fmla="*/ 5615786 w 10718992"/>
              <a:gd name="connsiteY7411" fmla="*/ 1658088 h 6164238"/>
              <a:gd name="connsiteX7412" fmla="*/ 5629436 w 10718992"/>
              <a:gd name="connsiteY7412" fmla="*/ 1664206 h 6164238"/>
              <a:gd name="connsiteX7413" fmla="*/ 5643086 w 10718992"/>
              <a:gd name="connsiteY7413" fmla="*/ 1670323 h 6164238"/>
              <a:gd name="connsiteX7414" fmla="*/ 5674152 w 10718992"/>
              <a:gd name="connsiteY7414" fmla="*/ 1672205 h 6164238"/>
              <a:gd name="connsiteX7415" fmla="*/ 5675093 w 10718992"/>
              <a:gd name="connsiteY7415" fmla="*/ 1659971 h 6164238"/>
              <a:gd name="connsiteX7416" fmla="*/ 5716514 w 10718992"/>
              <a:gd name="connsiteY7416" fmla="*/ 1641148 h 6164238"/>
              <a:gd name="connsiteX7417" fmla="*/ 5733458 w 10718992"/>
              <a:gd name="connsiteY7417" fmla="*/ 1620443 h 6164238"/>
              <a:gd name="connsiteX7418" fmla="*/ 5734871 w 10718992"/>
              <a:gd name="connsiteY7418" fmla="*/ 1600209 h 6164238"/>
              <a:gd name="connsiteX7419" fmla="*/ 5772055 w 10718992"/>
              <a:gd name="connsiteY7419" fmla="*/ 1603032 h 6164238"/>
              <a:gd name="connsiteX7420" fmla="*/ 5772526 w 10718992"/>
              <a:gd name="connsiteY7420" fmla="*/ 1596444 h 6164238"/>
              <a:gd name="connsiteX7421" fmla="*/ 5720280 w 10718992"/>
              <a:gd name="connsiteY7421" fmla="*/ 1577151 h 6164238"/>
              <a:gd name="connsiteX7422" fmla="*/ 5692509 w 10718992"/>
              <a:gd name="connsiteY7422" fmla="*/ 1603032 h 6164238"/>
              <a:gd name="connsiteX7423" fmla="*/ 5700040 w 10718992"/>
              <a:gd name="connsiteY7423" fmla="*/ 1613855 h 6164238"/>
              <a:gd name="connsiteX7424" fmla="*/ 5698157 w 10718992"/>
              <a:gd name="connsiteY7424" fmla="*/ 1644913 h 6164238"/>
              <a:gd name="connsiteX7425" fmla="*/ 5672269 w 10718992"/>
              <a:gd name="connsiteY7425" fmla="*/ 1656677 h 6164238"/>
              <a:gd name="connsiteX7426" fmla="*/ 5641674 w 10718992"/>
              <a:gd name="connsiteY7426" fmla="*/ 1651971 h 6164238"/>
              <a:gd name="connsiteX7427" fmla="*/ 5629436 w 10718992"/>
              <a:gd name="connsiteY7427" fmla="*/ 1664206 h 6164238"/>
              <a:gd name="connsiteX7428" fmla="*/ 6163197 w 10718992"/>
              <a:gd name="connsiteY7428" fmla="*/ 1567269 h 6164238"/>
              <a:gd name="connsiteX7429" fmla="*/ 6164139 w 10718992"/>
              <a:gd name="connsiteY7429" fmla="*/ 1566328 h 6164238"/>
              <a:gd name="connsiteX7430" fmla="*/ 6163668 w 10718992"/>
              <a:gd name="connsiteY7430" fmla="*/ 1566328 h 6164238"/>
              <a:gd name="connsiteX7431" fmla="*/ 6163197 w 10718992"/>
              <a:gd name="connsiteY7431" fmla="*/ 1567269 h 6164238"/>
              <a:gd name="connsiteX7432" fmla="*/ 6186732 w 10718992"/>
              <a:gd name="connsiteY7432" fmla="*/ 1547505 h 6164238"/>
              <a:gd name="connsiteX7433" fmla="*/ 6183437 w 10718992"/>
              <a:gd name="connsiteY7433" fmla="*/ 1535741 h 6164238"/>
              <a:gd name="connsiteX7434" fmla="*/ 6177318 w 10718992"/>
              <a:gd name="connsiteY7434" fmla="*/ 1545152 h 6164238"/>
              <a:gd name="connsiteX7435" fmla="*/ 6184378 w 10718992"/>
              <a:gd name="connsiteY7435" fmla="*/ 1549387 h 6164238"/>
              <a:gd name="connsiteX7436" fmla="*/ 6186732 w 10718992"/>
              <a:gd name="connsiteY7436" fmla="*/ 1547505 h 6164238"/>
              <a:gd name="connsiteX7437" fmla="*/ 6545867 w 10718992"/>
              <a:gd name="connsiteY7437" fmla="*/ 1519742 h 6164238"/>
              <a:gd name="connsiteX7438" fmla="*/ 6543985 w 10718992"/>
              <a:gd name="connsiteY7438" fmla="*/ 1521153 h 6164238"/>
              <a:gd name="connsiteX7439" fmla="*/ 6549162 w 10718992"/>
              <a:gd name="connsiteY7439" fmla="*/ 1524447 h 6164238"/>
              <a:gd name="connsiteX7440" fmla="*/ 6545867 w 10718992"/>
              <a:gd name="connsiteY7440" fmla="*/ 1519742 h 6164238"/>
              <a:gd name="connsiteX7441" fmla="*/ 6539748 w 10718992"/>
              <a:gd name="connsiteY7441" fmla="*/ 1511742 h 6164238"/>
              <a:gd name="connsiteX7442" fmla="*/ 6516684 w 10718992"/>
              <a:gd name="connsiteY7442" fmla="*/ 1483508 h 6164238"/>
              <a:gd name="connsiteX7443" fmla="*/ 6524686 w 10718992"/>
              <a:gd name="connsiteY7443" fmla="*/ 1513624 h 6164238"/>
              <a:gd name="connsiteX7444" fmla="*/ 6533629 w 10718992"/>
              <a:gd name="connsiteY7444" fmla="*/ 1516448 h 6164238"/>
              <a:gd name="connsiteX7445" fmla="*/ 6539748 w 10718992"/>
              <a:gd name="connsiteY7445" fmla="*/ 1511742 h 6164238"/>
              <a:gd name="connsiteX7446" fmla="*/ 6551045 w 10718992"/>
              <a:gd name="connsiteY7446" fmla="*/ 1503742 h 6164238"/>
              <a:gd name="connsiteX7447" fmla="*/ 6590582 w 10718992"/>
              <a:gd name="connsiteY7447" fmla="*/ 1475038 h 6164238"/>
              <a:gd name="connsiteX7448" fmla="*/ 6587758 w 10718992"/>
              <a:gd name="connsiteY7448" fmla="*/ 1467979 h 6164238"/>
              <a:gd name="connsiteX7449" fmla="*/ 6588229 w 10718992"/>
              <a:gd name="connsiteY7449" fmla="*/ 1467038 h 6164238"/>
              <a:gd name="connsiteX7450" fmla="*/ 6501623 w 10718992"/>
              <a:gd name="connsiteY7450" fmla="*/ 1428452 h 6164238"/>
              <a:gd name="connsiteX7451" fmla="*/ 6509154 w 10718992"/>
              <a:gd name="connsiteY7451" fmla="*/ 1455274 h 6164238"/>
              <a:gd name="connsiteX7452" fmla="*/ 6551045 w 10718992"/>
              <a:gd name="connsiteY7452" fmla="*/ 1503742 h 6164238"/>
              <a:gd name="connsiteX7453" fmla="*/ 6629179 w 10718992"/>
              <a:gd name="connsiteY7453" fmla="*/ 1475508 h 6164238"/>
              <a:gd name="connsiteX7454" fmla="*/ 6679072 w 10718992"/>
              <a:gd name="connsiteY7454" fmla="*/ 1499037 h 6164238"/>
              <a:gd name="connsiteX7455" fmla="*/ 6697900 w 10718992"/>
              <a:gd name="connsiteY7455" fmla="*/ 1411041 h 6164238"/>
              <a:gd name="connsiteX7456" fmla="*/ 6621177 w 10718992"/>
              <a:gd name="connsiteY7456" fmla="*/ 1465156 h 6164238"/>
              <a:gd name="connsiteX7457" fmla="*/ 6629179 w 10718992"/>
              <a:gd name="connsiteY7457" fmla="*/ 1475508 h 6164238"/>
              <a:gd name="connsiteX7458" fmla="*/ 6701194 w 10718992"/>
              <a:gd name="connsiteY7458" fmla="*/ 1396453 h 6164238"/>
              <a:gd name="connsiteX7459" fmla="*/ 6711550 w 10718992"/>
              <a:gd name="connsiteY7459" fmla="*/ 1348455 h 6164238"/>
              <a:gd name="connsiteX7460" fmla="*/ 6485149 w 10718992"/>
              <a:gd name="connsiteY7460" fmla="*/ 1368690 h 6164238"/>
              <a:gd name="connsiteX7461" fmla="*/ 6498798 w 10718992"/>
              <a:gd name="connsiteY7461" fmla="*/ 1416217 h 6164238"/>
              <a:gd name="connsiteX7462" fmla="*/ 6598114 w 10718992"/>
              <a:gd name="connsiteY7462" fmla="*/ 1460921 h 6164238"/>
              <a:gd name="connsiteX7463" fmla="*/ 6610352 w 10718992"/>
              <a:gd name="connsiteY7463" fmla="*/ 1460921 h 6164238"/>
              <a:gd name="connsiteX7464" fmla="*/ 6701194 w 10718992"/>
              <a:gd name="connsiteY7464" fmla="*/ 1396453 h 6164238"/>
              <a:gd name="connsiteX7465" fmla="*/ 6718139 w 10718992"/>
              <a:gd name="connsiteY7465" fmla="*/ 1384689 h 6164238"/>
              <a:gd name="connsiteX7466" fmla="*/ 6764267 w 10718992"/>
              <a:gd name="connsiteY7466" fmla="*/ 1353631 h 6164238"/>
              <a:gd name="connsiteX7467" fmla="*/ 6753912 w 10718992"/>
              <a:gd name="connsiteY7467" fmla="*/ 1345632 h 6164238"/>
              <a:gd name="connsiteX7468" fmla="*/ 6726141 w 10718992"/>
              <a:gd name="connsiteY7468" fmla="*/ 1347514 h 6164238"/>
              <a:gd name="connsiteX7469" fmla="*/ 6718139 w 10718992"/>
              <a:gd name="connsiteY7469" fmla="*/ 1384689 h 6164238"/>
              <a:gd name="connsiteX7470" fmla="*/ 6818396 w 10718992"/>
              <a:gd name="connsiteY7470" fmla="*/ 1364455 h 6164238"/>
              <a:gd name="connsiteX7471" fmla="*/ 6939834 w 10718992"/>
              <a:gd name="connsiteY7471" fmla="*/ 1527741 h 6164238"/>
              <a:gd name="connsiteX7472" fmla="*/ 6823103 w 10718992"/>
              <a:gd name="connsiteY7472" fmla="*/ 1363513 h 6164238"/>
              <a:gd name="connsiteX7473" fmla="*/ 6818396 w 10718992"/>
              <a:gd name="connsiteY7473" fmla="*/ 1364455 h 6164238"/>
              <a:gd name="connsiteX7474" fmla="*/ 7034442 w 10718992"/>
              <a:gd name="connsiteY7474" fmla="*/ 1663735 h 6164238"/>
              <a:gd name="connsiteX7475" fmla="*/ 7036795 w 10718992"/>
              <a:gd name="connsiteY7475" fmla="*/ 1667029 h 6164238"/>
              <a:gd name="connsiteX7476" fmla="*/ 7036325 w 10718992"/>
              <a:gd name="connsiteY7476" fmla="*/ 1661853 h 6164238"/>
              <a:gd name="connsiteX7477" fmla="*/ 7034442 w 10718992"/>
              <a:gd name="connsiteY7477" fmla="*/ 1663735 h 6164238"/>
              <a:gd name="connsiteX7478" fmla="*/ 6996787 w 10718992"/>
              <a:gd name="connsiteY7478" fmla="*/ 1703733 h 6164238"/>
              <a:gd name="connsiteX7479" fmla="*/ 7001023 w 10718992"/>
              <a:gd name="connsiteY7479" fmla="*/ 1705145 h 6164238"/>
              <a:gd name="connsiteX7480" fmla="*/ 7022204 w 10718992"/>
              <a:gd name="connsiteY7480" fmla="*/ 1710792 h 6164238"/>
              <a:gd name="connsiteX7481" fmla="*/ 7004788 w 10718992"/>
              <a:gd name="connsiteY7481" fmla="*/ 1695263 h 6164238"/>
              <a:gd name="connsiteX7482" fmla="*/ 6996787 w 10718992"/>
              <a:gd name="connsiteY7482" fmla="*/ 1703733 h 6164238"/>
              <a:gd name="connsiteX7483" fmla="*/ 6988314 w 10718992"/>
              <a:gd name="connsiteY7483" fmla="*/ 1740438 h 6164238"/>
              <a:gd name="connsiteX7484" fmla="*/ 7006671 w 10718992"/>
              <a:gd name="connsiteY7484" fmla="*/ 1757849 h 6164238"/>
              <a:gd name="connsiteX7485" fmla="*/ 7040090 w 10718992"/>
              <a:gd name="connsiteY7485" fmla="*/ 1782789 h 6164238"/>
              <a:gd name="connsiteX7486" fmla="*/ 7092337 w 10718992"/>
              <a:gd name="connsiteY7486" fmla="*/ 1797847 h 6164238"/>
              <a:gd name="connsiteX7487" fmla="*/ 7111164 w 10718992"/>
              <a:gd name="connsiteY7487" fmla="*/ 1824198 h 6164238"/>
              <a:gd name="connsiteX7488" fmla="*/ 7130463 w 10718992"/>
              <a:gd name="connsiteY7488" fmla="*/ 1756437 h 6164238"/>
              <a:gd name="connsiteX7489" fmla="*/ 7111164 w 10718992"/>
              <a:gd name="connsiteY7489" fmla="*/ 1785612 h 6164238"/>
              <a:gd name="connsiteX7490" fmla="*/ 7099397 w 10718992"/>
              <a:gd name="connsiteY7490" fmla="*/ 1778083 h 6164238"/>
              <a:gd name="connsiteX7491" fmla="*/ 7127639 w 10718992"/>
              <a:gd name="connsiteY7491" fmla="*/ 1735732 h 6164238"/>
              <a:gd name="connsiteX7492" fmla="*/ 7091866 w 10718992"/>
              <a:gd name="connsiteY7492" fmla="*/ 1713615 h 6164238"/>
              <a:gd name="connsiteX7493" fmla="*/ 7087159 w 10718992"/>
              <a:gd name="connsiteY7493" fmla="*/ 1711733 h 6164238"/>
              <a:gd name="connsiteX7494" fmla="*/ 7069273 w 10718992"/>
              <a:gd name="connsiteY7494" fmla="*/ 1720203 h 6164238"/>
              <a:gd name="connsiteX7495" fmla="*/ 7069273 w 10718992"/>
              <a:gd name="connsiteY7495" fmla="*/ 1721144 h 6164238"/>
              <a:gd name="connsiteX7496" fmla="*/ 7060800 w 10718992"/>
              <a:gd name="connsiteY7496" fmla="*/ 1728203 h 6164238"/>
              <a:gd name="connsiteX7497" fmla="*/ 7004318 w 10718992"/>
              <a:gd name="connsiteY7497" fmla="*/ 1718792 h 6164238"/>
              <a:gd name="connsiteX7498" fmla="*/ 6992551 w 10718992"/>
              <a:gd name="connsiteY7498" fmla="*/ 1724909 h 6164238"/>
              <a:gd name="connsiteX7499" fmla="*/ 6988314 w 10718992"/>
              <a:gd name="connsiteY7499" fmla="*/ 1740438 h 6164238"/>
              <a:gd name="connsiteX7500" fmla="*/ 7105986 w 10718992"/>
              <a:gd name="connsiteY7500" fmla="*/ 1896195 h 6164238"/>
              <a:gd name="connsiteX7501" fmla="*/ 7118225 w 10718992"/>
              <a:gd name="connsiteY7501" fmla="*/ 1908430 h 6164238"/>
              <a:gd name="connsiteX7502" fmla="*/ 7295674 w 10718992"/>
              <a:gd name="connsiteY7502" fmla="*/ 1854315 h 6164238"/>
              <a:gd name="connsiteX7503" fmla="*/ 7290497 w 10718992"/>
              <a:gd name="connsiteY7503" fmla="*/ 1843492 h 6164238"/>
              <a:gd name="connsiteX7504" fmla="*/ 7147878 w 10718992"/>
              <a:gd name="connsiteY7504" fmla="*/ 1749378 h 6164238"/>
              <a:gd name="connsiteX7505" fmla="*/ 7105986 w 10718992"/>
              <a:gd name="connsiteY7505" fmla="*/ 1896195 h 6164238"/>
              <a:gd name="connsiteX7506" fmla="*/ 7102692 w 10718992"/>
              <a:gd name="connsiteY7506" fmla="*/ 1855727 h 6164238"/>
              <a:gd name="connsiteX7507" fmla="*/ 7087630 w 10718992"/>
              <a:gd name="connsiteY7507" fmla="*/ 1851021 h 6164238"/>
              <a:gd name="connsiteX7508" fmla="*/ 7076804 w 10718992"/>
              <a:gd name="connsiteY7508" fmla="*/ 1850080 h 6164238"/>
              <a:gd name="connsiteX7509" fmla="*/ 7073038 w 10718992"/>
              <a:gd name="connsiteY7509" fmla="*/ 1862315 h 6164238"/>
              <a:gd name="connsiteX7510" fmla="*/ 7094690 w 10718992"/>
              <a:gd name="connsiteY7510" fmla="*/ 1883961 h 6164238"/>
              <a:gd name="connsiteX7511" fmla="*/ 7102692 w 10718992"/>
              <a:gd name="connsiteY7511" fmla="*/ 1855727 h 6164238"/>
              <a:gd name="connsiteX7512" fmla="*/ 6754382 w 10718992"/>
              <a:gd name="connsiteY7512" fmla="*/ 2005367 h 6164238"/>
              <a:gd name="connsiteX7513" fmla="*/ 6882880 w 10718992"/>
              <a:gd name="connsiteY7513" fmla="*/ 2029836 h 6164238"/>
              <a:gd name="connsiteX7514" fmla="*/ 7051857 w 10718992"/>
              <a:gd name="connsiteY7514" fmla="*/ 1985603 h 6164238"/>
              <a:gd name="connsiteX7515" fmla="*/ 7083864 w 10718992"/>
              <a:gd name="connsiteY7515" fmla="*/ 1979015 h 6164238"/>
              <a:gd name="connsiteX7516" fmla="*/ 7080570 w 10718992"/>
              <a:gd name="connsiteY7516" fmla="*/ 1963016 h 6164238"/>
              <a:gd name="connsiteX7517" fmla="*/ 7072568 w 10718992"/>
              <a:gd name="connsiteY7517" fmla="*/ 1961134 h 6164238"/>
              <a:gd name="connsiteX7518" fmla="*/ 7052328 w 10718992"/>
              <a:gd name="connsiteY7518" fmla="*/ 1951722 h 6164238"/>
              <a:gd name="connsiteX7519" fmla="*/ 6754382 w 10718992"/>
              <a:gd name="connsiteY7519" fmla="*/ 2005367 h 6164238"/>
              <a:gd name="connsiteX7520" fmla="*/ 7093278 w 10718992"/>
              <a:gd name="connsiteY7520" fmla="*/ 1977133 h 6164238"/>
              <a:gd name="connsiteX7521" fmla="*/ 7107869 w 10718992"/>
              <a:gd name="connsiteY7521" fmla="*/ 1974309 h 6164238"/>
              <a:gd name="connsiteX7522" fmla="*/ 7096573 w 10718992"/>
              <a:gd name="connsiteY7522" fmla="*/ 1964428 h 6164238"/>
              <a:gd name="connsiteX7523" fmla="*/ 7090454 w 10718992"/>
              <a:gd name="connsiteY7523" fmla="*/ 1964428 h 6164238"/>
              <a:gd name="connsiteX7524" fmla="*/ 7093278 w 10718992"/>
              <a:gd name="connsiteY7524" fmla="*/ 1977133 h 6164238"/>
              <a:gd name="connsiteX7525" fmla="*/ 7117283 w 10718992"/>
              <a:gd name="connsiteY7525" fmla="*/ 1972898 h 6164238"/>
              <a:gd name="connsiteX7526" fmla="*/ 7121049 w 10718992"/>
              <a:gd name="connsiteY7526" fmla="*/ 1972427 h 6164238"/>
              <a:gd name="connsiteX7527" fmla="*/ 7107399 w 10718992"/>
              <a:gd name="connsiteY7527" fmla="*/ 1964428 h 6164238"/>
              <a:gd name="connsiteX7528" fmla="*/ 7117283 w 10718992"/>
              <a:gd name="connsiteY7528" fmla="*/ 1972898 h 6164238"/>
              <a:gd name="connsiteX7529" fmla="*/ 7130933 w 10718992"/>
              <a:gd name="connsiteY7529" fmla="*/ 1984662 h 6164238"/>
              <a:gd name="connsiteX7530" fmla="*/ 7215657 w 10718992"/>
              <a:gd name="connsiteY7530" fmla="*/ 2061835 h 6164238"/>
              <a:gd name="connsiteX7531" fmla="*/ 7227424 w 10718992"/>
              <a:gd name="connsiteY7531" fmla="*/ 2063717 h 6164238"/>
              <a:gd name="connsiteX7532" fmla="*/ 7237309 w 10718992"/>
              <a:gd name="connsiteY7532" fmla="*/ 2068893 h 6164238"/>
              <a:gd name="connsiteX7533" fmla="*/ 7238721 w 10718992"/>
              <a:gd name="connsiteY7533" fmla="*/ 2068893 h 6164238"/>
              <a:gd name="connsiteX7534" fmla="*/ 7253312 w 10718992"/>
              <a:gd name="connsiteY7534" fmla="*/ 2053835 h 6164238"/>
              <a:gd name="connsiteX7535" fmla="*/ 7139876 w 10718992"/>
              <a:gd name="connsiteY7535" fmla="*/ 1983250 h 6164238"/>
              <a:gd name="connsiteX7536" fmla="*/ 7130933 w 10718992"/>
              <a:gd name="connsiteY7536" fmla="*/ 1984662 h 6164238"/>
              <a:gd name="connsiteX7537" fmla="*/ 7250488 w 10718992"/>
              <a:gd name="connsiteY7537" fmla="*/ 2069835 h 6164238"/>
              <a:gd name="connsiteX7538" fmla="*/ 7282495 w 10718992"/>
              <a:gd name="connsiteY7538" fmla="*/ 2072658 h 6164238"/>
              <a:gd name="connsiteX7539" fmla="*/ 7261314 w 10718992"/>
              <a:gd name="connsiteY7539" fmla="*/ 2059012 h 6164238"/>
              <a:gd name="connsiteX7540" fmla="*/ 7250488 w 10718992"/>
              <a:gd name="connsiteY7540" fmla="*/ 2069835 h 6164238"/>
              <a:gd name="connsiteX7541" fmla="*/ 7302264 w 10718992"/>
              <a:gd name="connsiteY7541" fmla="*/ 2074540 h 6164238"/>
              <a:gd name="connsiteX7542" fmla="*/ 7353569 w 10718992"/>
              <a:gd name="connsiteY7542" fmla="*/ 2079246 h 6164238"/>
              <a:gd name="connsiteX7543" fmla="*/ 7293321 w 10718992"/>
              <a:gd name="connsiteY7543" fmla="*/ 2048659 h 6164238"/>
              <a:gd name="connsiteX7544" fmla="*/ 7274023 w 10718992"/>
              <a:gd name="connsiteY7544" fmla="*/ 2048659 h 6164238"/>
              <a:gd name="connsiteX7545" fmla="*/ 7271199 w 10718992"/>
              <a:gd name="connsiteY7545" fmla="*/ 2047718 h 6164238"/>
              <a:gd name="connsiteX7546" fmla="*/ 7267433 w 10718992"/>
              <a:gd name="connsiteY7546" fmla="*/ 2051953 h 6164238"/>
              <a:gd name="connsiteX7547" fmla="*/ 7302264 w 10718992"/>
              <a:gd name="connsiteY7547" fmla="*/ 2074540 h 6164238"/>
              <a:gd name="connsiteX7548" fmla="*/ 7319209 w 10718992"/>
              <a:gd name="connsiteY7548" fmla="*/ 2085363 h 6164238"/>
              <a:gd name="connsiteX7549" fmla="*/ 7454767 w 10718992"/>
              <a:gd name="connsiteY7549" fmla="*/ 2176653 h 6164238"/>
              <a:gd name="connsiteX7550" fmla="*/ 7496187 w 10718992"/>
              <a:gd name="connsiteY7550" fmla="*/ 2174771 h 6164238"/>
              <a:gd name="connsiteX7551" fmla="*/ 7502777 w 10718992"/>
              <a:gd name="connsiteY7551" fmla="*/ 2157831 h 6164238"/>
              <a:gd name="connsiteX7552" fmla="*/ 7376632 w 10718992"/>
              <a:gd name="connsiteY7552" fmla="*/ 2090540 h 6164238"/>
              <a:gd name="connsiteX7553" fmla="*/ 7319209 w 10718992"/>
              <a:gd name="connsiteY7553" fmla="*/ 2085363 h 6164238"/>
              <a:gd name="connsiteX7554" fmla="*/ 7467005 w 10718992"/>
              <a:gd name="connsiteY7554" fmla="*/ 2185124 h 6164238"/>
              <a:gd name="connsiteX7555" fmla="*/ 7486774 w 10718992"/>
              <a:gd name="connsiteY7555" fmla="*/ 2198770 h 6164238"/>
              <a:gd name="connsiteX7556" fmla="*/ 7492422 w 10718992"/>
              <a:gd name="connsiteY7556" fmla="*/ 2184182 h 6164238"/>
              <a:gd name="connsiteX7557" fmla="*/ 7467005 w 10718992"/>
              <a:gd name="connsiteY7557" fmla="*/ 2185124 h 6164238"/>
              <a:gd name="connsiteX7558" fmla="*/ 7498541 w 10718992"/>
              <a:gd name="connsiteY7558" fmla="*/ 2207240 h 6164238"/>
              <a:gd name="connsiteX7559" fmla="*/ 7539491 w 10718992"/>
              <a:gd name="connsiteY7559" fmla="*/ 2236886 h 6164238"/>
              <a:gd name="connsiteX7560" fmla="*/ 7551729 w 10718992"/>
              <a:gd name="connsiteY7560" fmla="*/ 2189359 h 6164238"/>
              <a:gd name="connsiteX7561" fmla="*/ 7542786 w 10718992"/>
              <a:gd name="connsiteY7561" fmla="*/ 2182771 h 6164238"/>
              <a:gd name="connsiteX7562" fmla="*/ 7507484 w 10718992"/>
              <a:gd name="connsiteY7562" fmla="*/ 2184182 h 6164238"/>
              <a:gd name="connsiteX7563" fmla="*/ 7498541 w 10718992"/>
              <a:gd name="connsiteY7563" fmla="*/ 2207240 h 6164238"/>
              <a:gd name="connsiteX7564" fmla="*/ 7547493 w 10718992"/>
              <a:gd name="connsiteY7564" fmla="*/ 2242533 h 6164238"/>
              <a:gd name="connsiteX7565" fmla="*/ 7617155 w 10718992"/>
              <a:gd name="connsiteY7565" fmla="*/ 2293825 h 6164238"/>
              <a:gd name="connsiteX7566" fmla="*/ 7632217 w 10718992"/>
              <a:gd name="connsiteY7566" fmla="*/ 2296178 h 6164238"/>
              <a:gd name="connsiteX7567" fmla="*/ 7636923 w 10718992"/>
              <a:gd name="connsiteY7567" fmla="*/ 2298530 h 6164238"/>
              <a:gd name="connsiteX7568" fmla="*/ 7698113 w 10718992"/>
              <a:gd name="connsiteY7568" fmla="*/ 2274061 h 6164238"/>
              <a:gd name="connsiteX7569" fmla="*/ 7696230 w 10718992"/>
              <a:gd name="connsiteY7569" fmla="*/ 2269355 h 6164238"/>
              <a:gd name="connsiteX7570" fmla="*/ 7564437 w 10718992"/>
              <a:gd name="connsiteY7570" fmla="*/ 2193123 h 6164238"/>
              <a:gd name="connsiteX7571" fmla="*/ 7560201 w 10718992"/>
              <a:gd name="connsiteY7571" fmla="*/ 2192653 h 6164238"/>
              <a:gd name="connsiteX7572" fmla="*/ 7547493 w 10718992"/>
              <a:gd name="connsiteY7572" fmla="*/ 2242533 h 6164238"/>
              <a:gd name="connsiteX7573" fmla="*/ 7646337 w 10718992"/>
              <a:gd name="connsiteY7573" fmla="*/ 2313588 h 6164238"/>
              <a:gd name="connsiteX7574" fmla="*/ 7645396 w 10718992"/>
              <a:gd name="connsiteY7574" fmla="*/ 2315000 h 6164238"/>
              <a:gd name="connsiteX7575" fmla="*/ 7737651 w 10718992"/>
              <a:gd name="connsiteY7575" fmla="*/ 2386526 h 6164238"/>
              <a:gd name="connsiteX7576" fmla="*/ 7827081 w 10718992"/>
              <a:gd name="connsiteY7576" fmla="*/ 2404408 h 6164238"/>
              <a:gd name="connsiteX7577" fmla="*/ 7827552 w 10718992"/>
              <a:gd name="connsiteY7577" fmla="*/ 2400643 h 6164238"/>
              <a:gd name="connsiteX7578" fmla="*/ 7847792 w 10718992"/>
              <a:gd name="connsiteY7578" fmla="*/ 2398290 h 6164238"/>
              <a:gd name="connsiteX7579" fmla="*/ 7862854 w 10718992"/>
              <a:gd name="connsiteY7579" fmla="*/ 2372409 h 6164238"/>
              <a:gd name="connsiteX7580" fmla="*/ 7725413 w 10718992"/>
              <a:gd name="connsiteY7580" fmla="*/ 2286766 h 6164238"/>
              <a:gd name="connsiteX7581" fmla="*/ 7710821 w 10718992"/>
              <a:gd name="connsiteY7581" fmla="*/ 2283943 h 6164238"/>
              <a:gd name="connsiteX7582" fmla="*/ 7705644 w 10718992"/>
              <a:gd name="connsiteY7582" fmla="*/ 2281119 h 6164238"/>
              <a:gd name="connsiteX7583" fmla="*/ 7644454 w 10718992"/>
              <a:gd name="connsiteY7583" fmla="*/ 2305118 h 6164238"/>
              <a:gd name="connsiteX7584" fmla="*/ 7646337 w 10718992"/>
              <a:gd name="connsiteY7584" fmla="*/ 2313588 h 6164238"/>
              <a:gd name="connsiteX7585" fmla="*/ 7778130 w 10718992"/>
              <a:gd name="connsiteY7585" fmla="*/ 2403937 h 6164238"/>
              <a:gd name="connsiteX7586" fmla="*/ 7831788 w 10718992"/>
              <a:gd name="connsiteY7586" fmla="*/ 2426524 h 6164238"/>
              <a:gd name="connsiteX7587" fmla="*/ 7837437 w 10718992"/>
              <a:gd name="connsiteY7587" fmla="*/ 2417113 h 6164238"/>
              <a:gd name="connsiteX7588" fmla="*/ 7836025 w 10718992"/>
              <a:gd name="connsiteY7588" fmla="*/ 2416172 h 6164238"/>
              <a:gd name="connsiteX7589" fmla="*/ 7778130 w 10718992"/>
              <a:gd name="connsiteY7589" fmla="*/ 2403937 h 6164238"/>
              <a:gd name="connsiteX7590" fmla="*/ 8131618 w 10718992"/>
              <a:gd name="connsiteY7590" fmla="*/ 2563930 h 6164238"/>
              <a:gd name="connsiteX7591" fmla="*/ 8167860 w 10718992"/>
              <a:gd name="connsiteY7591" fmla="*/ 2581812 h 6164238"/>
              <a:gd name="connsiteX7592" fmla="*/ 8128322 w 10718992"/>
              <a:gd name="connsiteY7592" fmla="*/ 2553107 h 6164238"/>
              <a:gd name="connsiteX7593" fmla="*/ 8131618 w 10718992"/>
              <a:gd name="connsiteY7593" fmla="*/ 2563930 h 6164238"/>
              <a:gd name="connsiteX7594" fmla="*/ 8253054 w 10718992"/>
              <a:gd name="connsiteY7594" fmla="*/ 2570518 h 6164238"/>
              <a:gd name="connsiteX7595" fmla="*/ 8269528 w 10718992"/>
              <a:gd name="connsiteY7595" fmla="*/ 2526285 h 6164238"/>
              <a:gd name="connsiteX7596" fmla="*/ 8169273 w 10718992"/>
              <a:gd name="connsiteY7596" fmla="*/ 2497580 h 6164238"/>
              <a:gd name="connsiteX7597" fmla="*/ 8163624 w 10718992"/>
              <a:gd name="connsiteY7597" fmla="*/ 2499462 h 6164238"/>
              <a:gd name="connsiteX7598" fmla="*/ 8212105 w 10718992"/>
              <a:gd name="connsiteY7598" fmla="*/ 2598281 h 6164238"/>
              <a:gd name="connsiteX7599" fmla="*/ 8218224 w 10718992"/>
              <a:gd name="connsiteY7599" fmla="*/ 2600634 h 6164238"/>
              <a:gd name="connsiteX7600" fmla="*/ 8253054 w 10718992"/>
              <a:gd name="connsiteY7600" fmla="*/ 2570518 h 6164238"/>
              <a:gd name="connsiteX7601" fmla="*/ 8275648 w 10718992"/>
              <a:gd name="connsiteY7601" fmla="*/ 2550284 h 6164238"/>
              <a:gd name="connsiteX7602" fmla="*/ 8294946 w 10718992"/>
              <a:gd name="connsiteY7602" fmla="*/ 2533343 h 6164238"/>
              <a:gd name="connsiteX7603" fmla="*/ 8283179 w 10718992"/>
              <a:gd name="connsiteY7603" fmla="*/ 2530049 h 6164238"/>
              <a:gd name="connsiteX7604" fmla="*/ 8275648 w 10718992"/>
              <a:gd name="connsiteY7604" fmla="*/ 2550284 h 6164238"/>
              <a:gd name="connsiteX7605" fmla="*/ 8302948 w 10718992"/>
              <a:gd name="connsiteY7605" fmla="*/ 2526285 h 6164238"/>
              <a:gd name="connsiteX7606" fmla="*/ 8306714 w 10718992"/>
              <a:gd name="connsiteY7606" fmla="*/ 2522991 h 6164238"/>
              <a:gd name="connsiteX7607" fmla="*/ 8297300 w 10718992"/>
              <a:gd name="connsiteY7607" fmla="*/ 2506050 h 6164238"/>
              <a:gd name="connsiteX7608" fmla="*/ 8293534 w 10718992"/>
              <a:gd name="connsiteY7608" fmla="*/ 2501815 h 6164238"/>
              <a:gd name="connsiteX7609" fmla="*/ 8286474 w 10718992"/>
              <a:gd name="connsiteY7609" fmla="*/ 2521109 h 6164238"/>
              <a:gd name="connsiteX7610" fmla="*/ 8302948 w 10718992"/>
              <a:gd name="connsiteY7610" fmla="*/ 2526285 h 6164238"/>
              <a:gd name="connsiteX7611" fmla="*/ 8332601 w 10718992"/>
              <a:gd name="connsiteY7611" fmla="*/ 2525814 h 6164238"/>
              <a:gd name="connsiteX7612" fmla="*/ 8329777 w 10718992"/>
              <a:gd name="connsiteY7612" fmla="*/ 2528167 h 6164238"/>
              <a:gd name="connsiteX7613" fmla="*/ 8337308 w 10718992"/>
              <a:gd name="connsiteY7613" fmla="*/ 2536637 h 6164238"/>
              <a:gd name="connsiteX7614" fmla="*/ 8406970 w 10718992"/>
              <a:gd name="connsiteY7614" fmla="*/ 2558754 h 6164238"/>
              <a:gd name="connsiteX7615" fmla="*/ 8402733 w 10718992"/>
              <a:gd name="connsiteY7615" fmla="*/ 2511697 h 6164238"/>
              <a:gd name="connsiteX7616" fmla="*/ 8367903 w 10718992"/>
              <a:gd name="connsiteY7616" fmla="*/ 2482052 h 6164238"/>
              <a:gd name="connsiteX7617" fmla="*/ 8330248 w 10718992"/>
              <a:gd name="connsiteY7617" fmla="*/ 2514520 h 6164238"/>
              <a:gd name="connsiteX7618" fmla="*/ 8332601 w 10718992"/>
              <a:gd name="connsiteY7618" fmla="*/ 2525814 h 6164238"/>
              <a:gd name="connsiteX7619" fmla="*/ 8349546 w 10718992"/>
              <a:gd name="connsiteY7619" fmla="*/ 2550284 h 6164238"/>
              <a:gd name="connsiteX7620" fmla="*/ 8412618 w 10718992"/>
              <a:gd name="connsiteY7620" fmla="*/ 2623692 h 6164238"/>
              <a:gd name="connsiteX7621" fmla="*/ 8407911 w 10718992"/>
              <a:gd name="connsiteY7621" fmla="*/ 2569106 h 6164238"/>
              <a:gd name="connsiteX7622" fmla="*/ 8349546 w 10718992"/>
              <a:gd name="connsiteY7622" fmla="*/ 2550284 h 6164238"/>
              <a:gd name="connsiteX7623" fmla="*/ 8428621 w 10718992"/>
              <a:gd name="connsiteY7623" fmla="*/ 2642044 h 6164238"/>
              <a:gd name="connsiteX7624" fmla="*/ 8437565 w 10718992"/>
              <a:gd name="connsiteY7624" fmla="*/ 2652867 h 6164238"/>
              <a:gd name="connsiteX7625" fmla="*/ 8448390 w 10718992"/>
              <a:gd name="connsiteY7625" fmla="*/ 2655691 h 6164238"/>
              <a:gd name="connsiteX7626" fmla="*/ 8473808 w 10718992"/>
              <a:gd name="connsiteY7626" fmla="*/ 2615692 h 6164238"/>
              <a:gd name="connsiteX7627" fmla="*/ 8458746 w 10718992"/>
              <a:gd name="connsiteY7627" fmla="*/ 2585576 h 6164238"/>
              <a:gd name="connsiteX7628" fmla="*/ 8423444 w 10718992"/>
              <a:gd name="connsiteY7628" fmla="*/ 2573812 h 6164238"/>
              <a:gd name="connsiteX7629" fmla="*/ 8428621 w 10718992"/>
              <a:gd name="connsiteY7629" fmla="*/ 2642044 h 6164238"/>
              <a:gd name="connsiteX7630" fmla="*/ 8431446 w 10718992"/>
              <a:gd name="connsiteY7630" fmla="*/ 2682043 h 6164238"/>
              <a:gd name="connsiteX7631" fmla="*/ 8436623 w 10718992"/>
              <a:gd name="connsiteY7631" fmla="*/ 2674043 h 6164238"/>
              <a:gd name="connsiteX7632" fmla="*/ 8430505 w 10718992"/>
              <a:gd name="connsiteY7632" fmla="*/ 2667926 h 6164238"/>
              <a:gd name="connsiteX7633" fmla="*/ 8431446 w 10718992"/>
              <a:gd name="connsiteY7633" fmla="*/ 2682043 h 6164238"/>
              <a:gd name="connsiteX7634" fmla="*/ 8432387 w 10718992"/>
              <a:gd name="connsiteY7634" fmla="*/ 2701336 h 6164238"/>
              <a:gd name="connsiteX7635" fmla="*/ 8485575 w 10718992"/>
              <a:gd name="connsiteY7635" fmla="*/ 2726746 h 6164238"/>
              <a:gd name="connsiteX7636" fmla="*/ 8446979 w 10718992"/>
              <a:gd name="connsiteY7636" fmla="*/ 2679690 h 6164238"/>
              <a:gd name="connsiteX7637" fmla="*/ 8444154 w 10718992"/>
              <a:gd name="connsiteY7637" fmla="*/ 2678749 h 6164238"/>
              <a:gd name="connsiteX7638" fmla="*/ 8431916 w 10718992"/>
              <a:gd name="connsiteY7638" fmla="*/ 2698042 h 6164238"/>
              <a:gd name="connsiteX7639" fmla="*/ 8432387 w 10718992"/>
              <a:gd name="connsiteY7639" fmla="*/ 2701336 h 6164238"/>
              <a:gd name="connsiteX7640" fmla="*/ 8506285 w 10718992"/>
              <a:gd name="connsiteY7640" fmla="*/ 2736628 h 6164238"/>
              <a:gd name="connsiteX7641" fmla="*/ 8531703 w 10718992"/>
              <a:gd name="connsiteY7641" fmla="*/ 2748863 h 6164238"/>
              <a:gd name="connsiteX7642" fmla="*/ 8478515 w 10718992"/>
              <a:gd name="connsiteY7642" fmla="*/ 2625575 h 6164238"/>
              <a:gd name="connsiteX7643" fmla="*/ 8456393 w 10718992"/>
              <a:gd name="connsiteY7643" fmla="*/ 2660867 h 6164238"/>
              <a:gd name="connsiteX7644" fmla="*/ 8462982 w 10718992"/>
              <a:gd name="connsiteY7644" fmla="*/ 2676866 h 6164238"/>
              <a:gd name="connsiteX7645" fmla="*/ 8460157 w 10718992"/>
              <a:gd name="connsiteY7645" fmla="*/ 2679219 h 6164238"/>
              <a:gd name="connsiteX7646" fmla="*/ 8506285 w 10718992"/>
              <a:gd name="connsiteY7646" fmla="*/ 2736628 h 6164238"/>
              <a:gd name="connsiteX7647" fmla="*/ 8519936 w 10718992"/>
              <a:gd name="connsiteY7647" fmla="*/ 2754039 h 6164238"/>
              <a:gd name="connsiteX7648" fmla="*/ 8544881 w 10718992"/>
              <a:gd name="connsiteY7648" fmla="*/ 2785567 h 6164238"/>
              <a:gd name="connsiteX7649" fmla="*/ 8535938 w 10718992"/>
              <a:gd name="connsiteY7649" fmla="*/ 2762039 h 6164238"/>
              <a:gd name="connsiteX7650" fmla="*/ 8519936 w 10718992"/>
              <a:gd name="connsiteY7650" fmla="*/ 2754039 h 6164238"/>
              <a:gd name="connsiteX7651" fmla="*/ 8808938 w 10718992"/>
              <a:gd name="connsiteY7651" fmla="*/ 2897091 h 6164238"/>
              <a:gd name="connsiteX7652" fmla="*/ 8721389 w 10718992"/>
              <a:gd name="connsiteY7652" fmla="*/ 2807684 h 6164238"/>
              <a:gd name="connsiteX7653" fmla="*/ 8707740 w 10718992"/>
              <a:gd name="connsiteY7653" fmla="*/ 2802037 h 6164238"/>
              <a:gd name="connsiteX7654" fmla="*/ 8705858 w 10718992"/>
              <a:gd name="connsiteY7654" fmla="*/ 2800625 h 6164238"/>
              <a:gd name="connsiteX7655" fmla="*/ 8647963 w 10718992"/>
              <a:gd name="connsiteY7655" fmla="*/ 2809096 h 6164238"/>
              <a:gd name="connsiteX7656" fmla="*/ 8808938 w 10718992"/>
              <a:gd name="connsiteY7656" fmla="*/ 2897091 h 6164238"/>
              <a:gd name="connsiteX7657" fmla="*/ 8818352 w 10718992"/>
              <a:gd name="connsiteY7657" fmla="*/ 2777097 h 6164238"/>
              <a:gd name="connsiteX7658" fmla="*/ 8699267 w 10718992"/>
              <a:gd name="connsiteY7658" fmla="*/ 2678749 h 6164238"/>
              <a:gd name="connsiteX7659" fmla="*/ 8681852 w 10718992"/>
              <a:gd name="connsiteY7659" fmla="*/ 2673572 h 6164238"/>
              <a:gd name="connsiteX7660" fmla="*/ 8671026 w 10718992"/>
              <a:gd name="connsiteY7660" fmla="*/ 2661808 h 6164238"/>
              <a:gd name="connsiteX7661" fmla="*/ 8528407 w 10718992"/>
              <a:gd name="connsiteY7661" fmla="*/ 2610046 h 6164238"/>
              <a:gd name="connsiteX7662" fmla="*/ 8527937 w 10718992"/>
              <a:gd name="connsiteY7662" fmla="*/ 2610516 h 6164238"/>
              <a:gd name="connsiteX7663" fmla="*/ 8705858 w 10718992"/>
              <a:gd name="connsiteY7663" fmla="*/ 2778979 h 6164238"/>
              <a:gd name="connsiteX7664" fmla="*/ 8719978 w 10718992"/>
              <a:gd name="connsiteY7664" fmla="*/ 2784626 h 6164238"/>
              <a:gd name="connsiteX7665" fmla="*/ 8725626 w 10718992"/>
              <a:gd name="connsiteY7665" fmla="*/ 2789332 h 6164238"/>
              <a:gd name="connsiteX7666" fmla="*/ 8818352 w 10718992"/>
              <a:gd name="connsiteY7666" fmla="*/ 2777097 h 6164238"/>
              <a:gd name="connsiteX7667" fmla="*/ 8831060 w 10718992"/>
              <a:gd name="connsiteY7667" fmla="*/ 2775215 h 6164238"/>
              <a:gd name="connsiteX7668" fmla="*/ 8908724 w 10718992"/>
              <a:gd name="connsiteY7668" fmla="*/ 2766745 h 6164238"/>
              <a:gd name="connsiteX7669" fmla="*/ 8903547 w 10718992"/>
              <a:gd name="connsiteY7669" fmla="*/ 2754510 h 6164238"/>
              <a:gd name="connsiteX7670" fmla="*/ 8712447 w 10718992"/>
              <a:gd name="connsiteY7670" fmla="*/ 2676396 h 6164238"/>
              <a:gd name="connsiteX7671" fmla="*/ 8831060 w 10718992"/>
              <a:gd name="connsiteY7671" fmla="*/ 2775215 h 6164238"/>
              <a:gd name="connsiteX7672" fmla="*/ 8975091 w 10718992"/>
              <a:gd name="connsiteY7672" fmla="*/ 2768156 h 6164238"/>
              <a:gd name="connsiteX7673" fmla="*/ 9130418 w 10718992"/>
              <a:gd name="connsiteY7673" fmla="*/ 2789802 h 6164238"/>
              <a:gd name="connsiteX7674" fmla="*/ 9088056 w 10718992"/>
              <a:gd name="connsiteY7674" fmla="*/ 2704630 h 6164238"/>
              <a:gd name="connsiteX7675" fmla="*/ 9084762 w 10718992"/>
              <a:gd name="connsiteY7675" fmla="*/ 2702747 h 6164238"/>
              <a:gd name="connsiteX7676" fmla="*/ 8970384 w 10718992"/>
              <a:gd name="connsiteY7676" fmla="*/ 2762039 h 6164238"/>
              <a:gd name="connsiteX7677" fmla="*/ 8975091 w 10718992"/>
              <a:gd name="connsiteY7677" fmla="*/ 2768156 h 6164238"/>
              <a:gd name="connsiteX7678" fmla="*/ 9213730 w 10718992"/>
              <a:gd name="connsiteY7678" fmla="*/ 2648162 h 6164238"/>
              <a:gd name="connsiteX7679" fmla="*/ 9208552 w 10718992"/>
              <a:gd name="connsiteY7679" fmla="*/ 2641574 h 6164238"/>
              <a:gd name="connsiteX7680" fmla="*/ 9204787 w 10718992"/>
              <a:gd name="connsiteY7680" fmla="*/ 2643456 h 6164238"/>
              <a:gd name="connsiteX7681" fmla="*/ 9213730 w 10718992"/>
              <a:gd name="connsiteY7681" fmla="*/ 2648162 h 6164238"/>
              <a:gd name="connsiteX7682" fmla="*/ 9202434 w 10718992"/>
              <a:gd name="connsiteY7682" fmla="*/ 2634045 h 6164238"/>
              <a:gd name="connsiteX7683" fmla="*/ 9202434 w 10718992"/>
              <a:gd name="connsiteY7683" fmla="*/ 2634045 h 6164238"/>
              <a:gd name="connsiteX7684" fmla="*/ 9202434 w 10718992"/>
              <a:gd name="connsiteY7684" fmla="*/ 2634045 h 6164238"/>
              <a:gd name="connsiteX7685" fmla="*/ 9202434 w 10718992"/>
              <a:gd name="connsiteY7685" fmla="*/ 2634045 h 6164238"/>
              <a:gd name="connsiteX7686" fmla="*/ 9176546 w 10718992"/>
              <a:gd name="connsiteY7686" fmla="*/ 2450523 h 6164238"/>
              <a:gd name="connsiteX7687" fmla="*/ 9158660 w 10718992"/>
              <a:gd name="connsiteY7687" fmla="*/ 2365821 h 6164238"/>
              <a:gd name="connsiteX7688" fmla="*/ 9072052 w 10718992"/>
              <a:gd name="connsiteY7688" fmla="*/ 2280649 h 6164238"/>
              <a:gd name="connsiteX7689" fmla="*/ 8895074 w 10718992"/>
              <a:gd name="connsiteY7689" fmla="*/ 2202535 h 6164238"/>
              <a:gd name="connsiteX7690" fmla="*/ 8881423 w 10718992"/>
              <a:gd name="connsiteY7690" fmla="*/ 2227945 h 6164238"/>
              <a:gd name="connsiteX7691" fmla="*/ 9161954 w 10718992"/>
              <a:gd name="connsiteY7691" fmla="*/ 2451465 h 6164238"/>
              <a:gd name="connsiteX7692" fmla="*/ 9173250 w 10718992"/>
              <a:gd name="connsiteY7692" fmla="*/ 2455700 h 6164238"/>
              <a:gd name="connsiteX7693" fmla="*/ 9176546 w 10718992"/>
              <a:gd name="connsiteY7693" fmla="*/ 2450523 h 6164238"/>
              <a:gd name="connsiteX7694" fmla="*/ 9188313 w 10718992"/>
              <a:gd name="connsiteY7694" fmla="*/ 2434054 h 6164238"/>
              <a:gd name="connsiteX7695" fmla="*/ 9204316 w 10718992"/>
              <a:gd name="connsiteY7695" fmla="*/ 2412407 h 6164238"/>
              <a:gd name="connsiteX7696" fmla="*/ 9178428 w 10718992"/>
              <a:gd name="connsiteY7696" fmla="*/ 2386056 h 6164238"/>
              <a:gd name="connsiteX7697" fmla="*/ 9188313 w 10718992"/>
              <a:gd name="connsiteY7697" fmla="*/ 2434054 h 6164238"/>
              <a:gd name="connsiteX7698" fmla="*/ 9209964 w 10718992"/>
              <a:gd name="connsiteY7698" fmla="*/ 2404408 h 6164238"/>
              <a:gd name="connsiteX7699" fmla="*/ 9238206 w 10718992"/>
              <a:gd name="connsiteY7699" fmla="*/ 2365821 h 6164238"/>
              <a:gd name="connsiteX7700" fmla="*/ 9230204 w 10718992"/>
              <a:gd name="connsiteY7700" fmla="*/ 2355939 h 6164238"/>
              <a:gd name="connsiteX7701" fmla="*/ 9159130 w 10718992"/>
              <a:gd name="connsiteY7701" fmla="*/ 2321588 h 6164238"/>
              <a:gd name="connsiteX7702" fmla="*/ 9173722 w 10718992"/>
              <a:gd name="connsiteY7702" fmla="*/ 2368645 h 6164238"/>
              <a:gd name="connsiteX7703" fmla="*/ 9209964 w 10718992"/>
              <a:gd name="connsiteY7703" fmla="*/ 2404408 h 6164238"/>
              <a:gd name="connsiteX7704" fmla="*/ 9265035 w 10718992"/>
              <a:gd name="connsiteY7704" fmla="*/ 2291942 h 6164238"/>
              <a:gd name="connsiteX7705" fmla="*/ 8996272 w 10718992"/>
              <a:gd name="connsiteY7705" fmla="*/ 2108421 h 6164238"/>
              <a:gd name="connsiteX7706" fmla="*/ 8969443 w 10718992"/>
              <a:gd name="connsiteY7706" fmla="*/ 2113127 h 6164238"/>
              <a:gd name="connsiteX7707" fmla="*/ 9037222 w 10718992"/>
              <a:gd name="connsiteY7707" fmla="*/ 2148890 h 6164238"/>
              <a:gd name="connsiteX7708" fmla="*/ 9123828 w 10718992"/>
              <a:gd name="connsiteY7708" fmla="*/ 2245356 h 6164238"/>
              <a:gd name="connsiteX7709" fmla="*/ 9265035 w 10718992"/>
              <a:gd name="connsiteY7709" fmla="*/ 2291942 h 6164238"/>
              <a:gd name="connsiteX7710" fmla="*/ 8984975 w 10718992"/>
              <a:gd name="connsiteY7710" fmla="*/ 2100892 h 6164238"/>
              <a:gd name="connsiteX7711" fmla="*/ 8959087 w 10718992"/>
              <a:gd name="connsiteY7711" fmla="*/ 2084422 h 6164238"/>
              <a:gd name="connsiteX7712" fmla="*/ 8947320 w 10718992"/>
              <a:gd name="connsiteY7712" fmla="*/ 2106068 h 6164238"/>
              <a:gd name="connsiteX7713" fmla="*/ 8951086 w 10718992"/>
              <a:gd name="connsiteY7713" fmla="*/ 2107010 h 6164238"/>
              <a:gd name="connsiteX7714" fmla="*/ 8984975 w 10718992"/>
              <a:gd name="connsiteY7714" fmla="*/ 2100892 h 6164238"/>
              <a:gd name="connsiteX7715" fmla="*/ 8947320 w 10718992"/>
              <a:gd name="connsiteY7715" fmla="*/ 2076893 h 6164238"/>
              <a:gd name="connsiteX7716" fmla="*/ 8743983 w 10718992"/>
              <a:gd name="connsiteY7716" fmla="*/ 1952664 h 6164238"/>
              <a:gd name="connsiteX7717" fmla="*/ 8746336 w 10718992"/>
              <a:gd name="connsiteY7717" fmla="*/ 1973368 h 6164238"/>
              <a:gd name="connsiteX7718" fmla="*/ 8885189 w 10718992"/>
              <a:gd name="connsiteY7718" fmla="*/ 2093834 h 6164238"/>
              <a:gd name="connsiteX7719" fmla="*/ 8933670 w 10718992"/>
              <a:gd name="connsiteY7719" fmla="*/ 2101833 h 6164238"/>
              <a:gd name="connsiteX7720" fmla="*/ 8947320 w 10718992"/>
              <a:gd name="connsiteY7720" fmla="*/ 2076893 h 6164238"/>
              <a:gd name="connsiteX7721" fmla="*/ 8728921 w 10718992"/>
              <a:gd name="connsiteY7721" fmla="*/ 1943723 h 6164238"/>
              <a:gd name="connsiteX7722" fmla="*/ 8668672 w 10718992"/>
              <a:gd name="connsiteY7722" fmla="*/ 1908901 h 6164238"/>
              <a:gd name="connsiteX7723" fmla="*/ 8730803 w 10718992"/>
              <a:gd name="connsiteY7723" fmla="*/ 1960192 h 6164238"/>
              <a:gd name="connsiteX7724" fmla="*/ 8728921 w 10718992"/>
              <a:gd name="connsiteY7724" fmla="*/ 1943723 h 6164238"/>
              <a:gd name="connsiteX7725" fmla="*/ 8430975 w 10718992"/>
              <a:gd name="connsiteY7725" fmla="*/ 1686793 h 6164238"/>
              <a:gd name="connsiteX7726" fmla="*/ 8459216 w 10718992"/>
              <a:gd name="connsiteY7726" fmla="*/ 1658088 h 6164238"/>
              <a:gd name="connsiteX7727" fmla="*/ 8451686 w 10718992"/>
              <a:gd name="connsiteY7727" fmla="*/ 1652441 h 6164238"/>
              <a:gd name="connsiteX7728" fmla="*/ 8398968 w 10718992"/>
              <a:gd name="connsiteY7728" fmla="*/ 1657147 h 6164238"/>
              <a:gd name="connsiteX7729" fmla="*/ 8430975 w 10718992"/>
              <a:gd name="connsiteY7729" fmla="*/ 1686793 h 6164238"/>
              <a:gd name="connsiteX7730" fmla="*/ 8440860 w 10718992"/>
              <a:gd name="connsiteY7730" fmla="*/ 1641618 h 6164238"/>
              <a:gd name="connsiteX7731" fmla="*/ 8377787 w 10718992"/>
              <a:gd name="connsiteY7731" fmla="*/ 1637854 h 6164238"/>
              <a:gd name="connsiteX7732" fmla="*/ 8389554 w 10718992"/>
              <a:gd name="connsiteY7732" fmla="*/ 1648677 h 6164238"/>
              <a:gd name="connsiteX7733" fmla="*/ 8442742 w 10718992"/>
              <a:gd name="connsiteY7733" fmla="*/ 1643971 h 6164238"/>
              <a:gd name="connsiteX7734" fmla="*/ 8440860 w 10718992"/>
              <a:gd name="connsiteY7734" fmla="*/ 1641618 h 6164238"/>
              <a:gd name="connsiteX7735" fmla="*/ 8362725 w 10718992"/>
              <a:gd name="connsiteY7735" fmla="*/ 1636913 h 6164238"/>
              <a:gd name="connsiteX7736" fmla="*/ 8310949 w 10718992"/>
              <a:gd name="connsiteY7736" fmla="*/ 1634560 h 6164238"/>
              <a:gd name="connsiteX7737" fmla="*/ 8350488 w 10718992"/>
              <a:gd name="connsiteY7737" fmla="*/ 1652441 h 6164238"/>
              <a:gd name="connsiteX7738" fmla="*/ 8376846 w 10718992"/>
              <a:gd name="connsiteY7738" fmla="*/ 1650089 h 6164238"/>
              <a:gd name="connsiteX7739" fmla="*/ 8362725 w 10718992"/>
              <a:gd name="connsiteY7739" fmla="*/ 1636913 h 6164238"/>
              <a:gd name="connsiteX7740" fmla="*/ 8285061 w 10718992"/>
              <a:gd name="connsiteY7740" fmla="*/ 1633619 h 6164238"/>
              <a:gd name="connsiteX7741" fmla="*/ 8244583 w 10718992"/>
              <a:gd name="connsiteY7741" fmla="*/ 1632207 h 6164238"/>
              <a:gd name="connsiteX7742" fmla="*/ 8289298 w 10718992"/>
              <a:gd name="connsiteY7742" fmla="*/ 1659030 h 6164238"/>
              <a:gd name="connsiteX7743" fmla="*/ 8331189 w 10718992"/>
              <a:gd name="connsiteY7743" fmla="*/ 1654324 h 6164238"/>
              <a:gd name="connsiteX7744" fmla="*/ 8285061 w 10718992"/>
              <a:gd name="connsiteY7744" fmla="*/ 1633619 h 6164238"/>
              <a:gd name="connsiteX7745" fmla="*/ 8265293 w 10718992"/>
              <a:gd name="connsiteY7745" fmla="*/ 1624678 h 6164238"/>
              <a:gd name="connsiteX7746" fmla="*/ 8205986 w 10718992"/>
              <a:gd name="connsiteY7746" fmla="*/ 1599267 h 6164238"/>
              <a:gd name="connsiteX7747" fmla="*/ 8212576 w 10718992"/>
              <a:gd name="connsiteY7747" fmla="*/ 1612914 h 6164238"/>
              <a:gd name="connsiteX7748" fmla="*/ 8230462 w 10718992"/>
              <a:gd name="connsiteY7748" fmla="*/ 1623267 h 6164238"/>
              <a:gd name="connsiteX7749" fmla="*/ 8265293 w 10718992"/>
              <a:gd name="connsiteY7749" fmla="*/ 1624678 h 6164238"/>
              <a:gd name="connsiteX7750" fmla="*/ 8186217 w 10718992"/>
              <a:gd name="connsiteY7750" fmla="*/ 1590797 h 6164238"/>
              <a:gd name="connsiteX7751" fmla="*/ 8141501 w 10718992"/>
              <a:gd name="connsiteY7751" fmla="*/ 1572445 h 6164238"/>
              <a:gd name="connsiteX7752" fmla="*/ 8190924 w 10718992"/>
              <a:gd name="connsiteY7752" fmla="*/ 1600679 h 6164238"/>
              <a:gd name="connsiteX7753" fmla="*/ 8186217 w 10718992"/>
              <a:gd name="connsiteY7753" fmla="*/ 1590797 h 6164238"/>
              <a:gd name="connsiteX7754" fmla="*/ 8005002 w 10718992"/>
              <a:gd name="connsiteY7754" fmla="*/ 1507507 h 6164238"/>
              <a:gd name="connsiteX7755" fmla="*/ 7956992 w 10718992"/>
              <a:gd name="connsiteY7755" fmla="*/ 1482096 h 6164238"/>
              <a:gd name="connsiteX7756" fmla="*/ 7949931 w 10718992"/>
              <a:gd name="connsiteY7756" fmla="*/ 1486802 h 6164238"/>
              <a:gd name="connsiteX7757" fmla="*/ 8005002 w 10718992"/>
              <a:gd name="connsiteY7757" fmla="*/ 1507507 h 6164238"/>
              <a:gd name="connsiteX7758" fmla="*/ 7947578 w 10718992"/>
              <a:gd name="connsiteY7758" fmla="*/ 1476920 h 6164238"/>
              <a:gd name="connsiteX7759" fmla="*/ 7808254 w 10718992"/>
              <a:gd name="connsiteY7759" fmla="*/ 1405864 h 6164238"/>
              <a:gd name="connsiteX7760" fmla="*/ 7798370 w 10718992"/>
              <a:gd name="connsiteY7760" fmla="*/ 1431746 h 6164238"/>
              <a:gd name="connsiteX7761" fmla="*/ 7939105 w 10718992"/>
              <a:gd name="connsiteY7761" fmla="*/ 1482567 h 6164238"/>
              <a:gd name="connsiteX7762" fmla="*/ 7947578 w 10718992"/>
              <a:gd name="connsiteY7762" fmla="*/ 1476920 h 6164238"/>
              <a:gd name="connsiteX7763" fmla="*/ 7659987 w 10718992"/>
              <a:gd name="connsiteY7763" fmla="*/ 1394571 h 6164238"/>
              <a:gd name="connsiteX7764" fmla="*/ 7773423 w 10718992"/>
              <a:gd name="connsiteY7764" fmla="*/ 1456215 h 6164238"/>
              <a:gd name="connsiteX7765" fmla="*/ 7781425 w 10718992"/>
              <a:gd name="connsiteY7765" fmla="*/ 1435040 h 6164238"/>
              <a:gd name="connsiteX7766" fmla="*/ 7659987 w 10718992"/>
              <a:gd name="connsiteY7766" fmla="*/ 1394571 h 6164238"/>
              <a:gd name="connsiteX7767" fmla="*/ 7620449 w 10718992"/>
              <a:gd name="connsiteY7767" fmla="*/ 1386571 h 6164238"/>
              <a:gd name="connsiteX7768" fmla="*/ 7705644 w 10718992"/>
              <a:gd name="connsiteY7768" fmla="*/ 1619502 h 6164238"/>
              <a:gd name="connsiteX7769" fmla="*/ 7709410 w 10718992"/>
              <a:gd name="connsiteY7769" fmla="*/ 1621384 h 6164238"/>
              <a:gd name="connsiteX7770" fmla="*/ 7769657 w 10718992"/>
              <a:gd name="connsiteY7770" fmla="*/ 1465627 h 6164238"/>
              <a:gd name="connsiteX7771" fmla="*/ 7623744 w 10718992"/>
              <a:gd name="connsiteY7771" fmla="*/ 1386101 h 6164238"/>
              <a:gd name="connsiteX7772" fmla="*/ 7620449 w 10718992"/>
              <a:gd name="connsiteY7772" fmla="*/ 1386571 h 6164238"/>
              <a:gd name="connsiteX7773" fmla="*/ 7383693 w 10718992"/>
              <a:gd name="connsiteY7773" fmla="*/ 1419511 h 6164238"/>
              <a:gd name="connsiteX7774" fmla="*/ 7323915 w 10718992"/>
              <a:gd name="connsiteY7774" fmla="*/ 1492919 h 6164238"/>
              <a:gd name="connsiteX7775" fmla="*/ 7652456 w 10718992"/>
              <a:gd name="connsiteY7775" fmla="*/ 1614326 h 6164238"/>
              <a:gd name="connsiteX7776" fmla="*/ 7660928 w 10718992"/>
              <a:gd name="connsiteY7776" fmla="*/ 1611502 h 6164238"/>
              <a:gd name="connsiteX7777" fmla="*/ 7383693 w 10718992"/>
              <a:gd name="connsiteY7777" fmla="*/ 1419511 h 6164238"/>
              <a:gd name="connsiteX7778" fmla="*/ 7649161 w 10718992"/>
              <a:gd name="connsiteY7778" fmla="*/ 1591268 h 6164238"/>
              <a:gd name="connsiteX7779" fmla="*/ 7434057 w 10718992"/>
              <a:gd name="connsiteY7779" fmla="*/ 1360690 h 6164238"/>
              <a:gd name="connsiteX7780" fmla="*/ 7389812 w 10718992"/>
              <a:gd name="connsiteY7780" fmla="*/ 1412452 h 6164238"/>
              <a:gd name="connsiteX7781" fmla="*/ 7649161 w 10718992"/>
              <a:gd name="connsiteY7781" fmla="*/ 1591268 h 6164238"/>
              <a:gd name="connsiteX7782" fmla="*/ 7371925 w 10718992"/>
              <a:gd name="connsiteY7782" fmla="*/ 1411982 h 6164238"/>
              <a:gd name="connsiteX7783" fmla="*/ 7349333 w 10718992"/>
              <a:gd name="connsiteY7783" fmla="*/ 1397394 h 6164238"/>
              <a:gd name="connsiteX7784" fmla="*/ 7250488 w 10718992"/>
              <a:gd name="connsiteY7784" fmla="*/ 1468450 h 6164238"/>
              <a:gd name="connsiteX7785" fmla="*/ 7310265 w 10718992"/>
              <a:gd name="connsiteY7785" fmla="*/ 1488214 h 6164238"/>
              <a:gd name="connsiteX7786" fmla="*/ 7371925 w 10718992"/>
              <a:gd name="connsiteY7786" fmla="*/ 1411982 h 6164238"/>
              <a:gd name="connsiteX7787" fmla="*/ 7282024 w 10718992"/>
              <a:gd name="connsiteY7787" fmla="*/ 1354573 h 6164238"/>
              <a:gd name="connsiteX7788" fmla="*/ 7264138 w 10718992"/>
              <a:gd name="connsiteY7788" fmla="*/ 1343750 h 6164238"/>
              <a:gd name="connsiteX7789" fmla="*/ 7241545 w 10718992"/>
              <a:gd name="connsiteY7789" fmla="*/ 1422334 h 6164238"/>
              <a:gd name="connsiteX7790" fmla="*/ 7287202 w 10718992"/>
              <a:gd name="connsiteY7790" fmla="*/ 1364455 h 6164238"/>
              <a:gd name="connsiteX7791" fmla="*/ 7282024 w 10718992"/>
              <a:gd name="connsiteY7791" fmla="*/ 1354573 h 6164238"/>
              <a:gd name="connsiteX7792" fmla="*/ 7019851 w 10718992"/>
              <a:gd name="connsiteY7792" fmla="*/ 1403982 h 6164238"/>
              <a:gd name="connsiteX7793" fmla="*/ 7025028 w 10718992"/>
              <a:gd name="connsiteY7793" fmla="*/ 1452450 h 6164238"/>
              <a:gd name="connsiteX7794" fmla="*/ 7042443 w 10718992"/>
              <a:gd name="connsiteY7794" fmla="*/ 1468450 h 6164238"/>
              <a:gd name="connsiteX7795" fmla="*/ 7040561 w 10718992"/>
              <a:gd name="connsiteY7795" fmla="*/ 1471273 h 6164238"/>
              <a:gd name="connsiteX7796" fmla="*/ 7145995 w 10718992"/>
              <a:gd name="connsiteY7796" fmla="*/ 1536212 h 6164238"/>
              <a:gd name="connsiteX7797" fmla="*/ 7166705 w 10718992"/>
              <a:gd name="connsiteY7797" fmla="*/ 1517859 h 6164238"/>
              <a:gd name="connsiteX7798" fmla="*/ 7205302 w 10718992"/>
              <a:gd name="connsiteY7798" fmla="*/ 1467509 h 6164238"/>
              <a:gd name="connsiteX7799" fmla="*/ 7195888 w 10718992"/>
              <a:gd name="connsiteY7799" fmla="*/ 1456686 h 6164238"/>
              <a:gd name="connsiteX7800" fmla="*/ 7019851 w 10718992"/>
              <a:gd name="connsiteY7800" fmla="*/ 1403982 h 6164238"/>
              <a:gd name="connsiteX7801" fmla="*/ 7009966 w 10718992"/>
              <a:gd name="connsiteY7801" fmla="*/ 1401159 h 6164238"/>
              <a:gd name="connsiteX7802" fmla="*/ 6839106 w 10718992"/>
              <a:gd name="connsiteY7802" fmla="*/ 1354573 h 6164238"/>
              <a:gd name="connsiteX7803" fmla="*/ 7007613 w 10718992"/>
              <a:gd name="connsiteY7803" fmla="*/ 1451510 h 6164238"/>
              <a:gd name="connsiteX7804" fmla="*/ 7015614 w 10718992"/>
              <a:gd name="connsiteY7804" fmla="*/ 1450568 h 6164238"/>
              <a:gd name="connsiteX7805" fmla="*/ 7009966 w 10718992"/>
              <a:gd name="connsiteY7805" fmla="*/ 1401159 h 6164238"/>
              <a:gd name="connsiteX7806" fmla="*/ 6773210 w 10718992"/>
              <a:gd name="connsiteY7806" fmla="*/ 1314574 h 6164238"/>
              <a:gd name="connsiteX7807" fmla="*/ 6738849 w 10718992"/>
              <a:gd name="connsiteY7807" fmla="*/ 1286811 h 6164238"/>
              <a:gd name="connsiteX7808" fmla="*/ 6736967 w 10718992"/>
              <a:gd name="connsiteY7808" fmla="*/ 1296222 h 6164238"/>
              <a:gd name="connsiteX7809" fmla="*/ 6773210 w 10718992"/>
              <a:gd name="connsiteY7809" fmla="*/ 1314574 h 6164238"/>
              <a:gd name="connsiteX7810" fmla="*/ 6773210 w 10718992"/>
              <a:gd name="connsiteY7810" fmla="*/ 1314574 h 6164238"/>
              <a:gd name="connsiteX7811" fmla="*/ 6735084 w 10718992"/>
              <a:gd name="connsiteY7811" fmla="*/ 1305634 h 6164238"/>
              <a:gd name="connsiteX7812" fmla="*/ 6730848 w 10718992"/>
              <a:gd name="connsiteY7812" fmla="*/ 1324456 h 6164238"/>
              <a:gd name="connsiteX7813" fmla="*/ 6747792 w 10718992"/>
              <a:gd name="connsiteY7813" fmla="*/ 1327750 h 6164238"/>
              <a:gd name="connsiteX7814" fmla="*/ 6758619 w 10718992"/>
              <a:gd name="connsiteY7814" fmla="*/ 1317868 h 6164238"/>
              <a:gd name="connsiteX7815" fmla="*/ 6735084 w 10718992"/>
              <a:gd name="connsiteY7815" fmla="*/ 1305634 h 6164238"/>
              <a:gd name="connsiteX7816" fmla="*/ 6721905 w 10718992"/>
              <a:gd name="connsiteY7816" fmla="*/ 1299046 h 6164238"/>
              <a:gd name="connsiteX7817" fmla="*/ 6518567 w 10718992"/>
              <a:gd name="connsiteY7817" fmla="*/ 1201168 h 6164238"/>
              <a:gd name="connsiteX7818" fmla="*/ 6433843 w 10718992"/>
              <a:gd name="connsiteY7818" fmla="*/ 1198344 h 6164238"/>
              <a:gd name="connsiteX7819" fmla="*/ 6456907 w 10718992"/>
              <a:gd name="connsiteY7819" fmla="*/ 1273635 h 6164238"/>
              <a:gd name="connsiteX7820" fmla="*/ 6469616 w 10718992"/>
              <a:gd name="connsiteY7820" fmla="*/ 1281164 h 6164238"/>
              <a:gd name="connsiteX7821" fmla="*/ 6717198 w 10718992"/>
              <a:gd name="connsiteY7821" fmla="*/ 1322104 h 6164238"/>
              <a:gd name="connsiteX7822" fmla="*/ 6721905 w 10718992"/>
              <a:gd name="connsiteY7822" fmla="*/ 1299046 h 6164238"/>
              <a:gd name="connsiteX7823" fmla="*/ 6297814 w 10718992"/>
              <a:gd name="connsiteY7823" fmla="*/ 1213873 h 6164238"/>
              <a:gd name="connsiteX7824" fmla="*/ 6204618 w 10718992"/>
              <a:gd name="connsiteY7824" fmla="*/ 1245872 h 6164238"/>
              <a:gd name="connsiteX7825" fmla="*/ 6204147 w 10718992"/>
              <a:gd name="connsiteY7825" fmla="*/ 1248225 h 6164238"/>
              <a:gd name="connsiteX7826" fmla="*/ 6238508 w 10718992"/>
              <a:gd name="connsiteY7826" fmla="*/ 1251989 h 6164238"/>
              <a:gd name="connsiteX7827" fmla="*/ 6297814 w 10718992"/>
              <a:gd name="connsiteY7827" fmla="*/ 1213873 h 6164238"/>
              <a:gd name="connsiteX7828" fmla="*/ 6187673 w 10718992"/>
              <a:gd name="connsiteY7828" fmla="*/ 1252459 h 6164238"/>
              <a:gd name="connsiteX7829" fmla="*/ 6142958 w 10718992"/>
              <a:gd name="connsiteY7829" fmla="*/ 1273165 h 6164238"/>
              <a:gd name="connsiteX7830" fmla="*/ 6182966 w 10718992"/>
              <a:gd name="connsiteY7830" fmla="*/ 1288223 h 6164238"/>
              <a:gd name="connsiteX7831" fmla="*/ 6183908 w 10718992"/>
              <a:gd name="connsiteY7831" fmla="*/ 1287282 h 6164238"/>
              <a:gd name="connsiteX7832" fmla="*/ 6189085 w 10718992"/>
              <a:gd name="connsiteY7832" fmla="*/ 1252930 h 6164238"/>
              <a:gd name="connsiteX7833" fmla="*/ 6187673 w 10718992"/>
              <a:gd name="connsiteY7833" fmla="*/ 1252459 h 6164238"/>
              <a:gd name="connsiteX7834" fmla="*/ 6159432 w 10718992"/>
              <a:gd name="connsiteY7834" fmla="*/ 1249636 h 6164238"/>
              <a:gd name="connsiteX7835" fmla="*/ 6110009 w 10718992"/>
              <a:gd name="connsiteY7835" fmla="*/ 1244930 h 6164238"/>
              <a:gd name="connsiteX7836" fmla="*/ 6116129 w 10718992"/>
              <a:gd name="connsiteY7836" fmla="*/ 1262812 h 6164238"/>
              <a:gd name="connsiteX7837" fmla="*/ 6125072 w 10718992"/>
              <a:gd name="connsiteY7837" fmla="*/ 1266106 h 6164238"/>
              <a:gd name="connsiteX7838" fmla="*/ 6159432 w 10718992"/>
              <a:gd name="connsiteY7838" fmla="*/ 1249636 h 6164238"/>
              <a:gd name="connsiteX7839" fmla="*/ 6094477 w 10718992"/>
              <a:gd name="connsiteY7839" fmla="*/ 1243989 h 6164238"/>
              <a:gd name="connsiteX7840" fmla="*/ 6052586 w 10718992"/>
              <a:gd name="connsiteY7840" fmla="*/ 1240225 h 6164238"/>
              <a:gd name="connsiteX7841" fmla="*/ 6052586 w 10718992"/>
              <a:gd name="connsiteY7841" fmla="*/ 1240225 h 6164238"/>
              <a:gd name="connsiteX7842" fmla="*/ 6052586 w 10718992"/>
              <a:gd name="connsiteY7842" fmla="*/ 1240695 h 6164238"/>
              <a:gd name="connsiteX7843" fmla="*/ 6099184 w 10718992"/>
              <a:gd name="connsiteY7843" fmla="*/ 1257165 h 6164238"/>
              <a:gd name="connsiteX7844" fmla="*/ 6094477 w 10718992"/>
              <a:gd name="connsiteY7844" fmla="*/ 1243989 h 6164238"/>
              <a:gd name="connsiteX7845" fmla="*/ 6092594 w 10718992"/>
              <a:gd name="connsiteY7845" fmla="*/ 1236931 h 6164238"/>
              <a:gd name="connsiteX7846" fmla="*/ 6085063 w 10718992"/>
              <a:gd name="connsiteY7846" fmla="*/ 1213873 h 6164238"/>
              <a:gd name="connsiteX7847" fmla="*/ 6062470 w 10718992"/>
              <a:gd name="connsiteY7847" fmla="*/ 1213873 h 6164238"/>
              <a:gd name="connsiteX7848" fmla="*/ 5967862 w 10718992"/>
              <a:gd name="connsiteY7848" fmla="*/ 1203521 h 6164238"/>
              <a:gd name="connsiteX7849" fmla="*/ 5970686 w 10718992"/>
              <a:gd name="connsiteY7849" fmla="*/ 1204932 h 6164238"/>
              <a:gd name="connsiteX7850" fmla="*/ 5981982 w 10718992"/>
              <a:gd name="connsiteY7850" fmla="*/ 1211991 h 6164238"/>
              <a:gd name="connsiteX7851" fmla="*/ 6007870 w 10718992"/>
              <a:gd name="connsiteY7851" fmla="*/ 1211050 h 6164238"/>
              <a:gd name="connsiteX7852" fmla="*/ 6051173 w 10718992"/>
              <a:gd name="connsiteY7852" fmla="*/ 1233166 h 6164238"/>
              <a:gd name="connsiteX7853" fmla="*/ 6092594 w 10718992"/>
              <a:gd name="connsiteY7853" fmla="*/ 1236931 h 6164238"/>
              <a:gd name="connsiteX7854" fmla="*/ 6080356 w 10718992"/>
              <a:gd name="connsiteY7854" fmla="*/ 1201168 h 6164238"/>
              <a:gd name="connsiteX7855" fmla="*/ 6076120 w 10718992"/>
              <a:gd name="connsiteY7855" fmla="*/ 1189404 h 6164238"/>
              <a:gd name="connsiteX7856" fmla="*/ 6040818 w 10718992"/>
              <a:gd name="connsiteY7856" fmla="*/ 1185168 h 6164238"/>
              <a:gd name="connsiteX7857" fmla="*/ 6025285 w 10718992"/>
              <a:gd name="connsiteY7857" fmla="*/ 1182816 h 6164238"/>
              <a:gd name="connsiteX7858" fmla="*/ 5943385 w 10718992"/>
              <a:gd name="connsiteY7858" fmla="*/ 1177169 h 6164238"/>
              <a:gd name="connsiteX7859" fmla="*/ 5937267 w 10718992"/>
              <a:gd name="connsiteY7859" fmla="*/ 1176698 h 6164238"/>
              <a:gd name="connsiteX7860" fmla="*/ 5901495 w 10718992"/>
              <a:gd name="connsiteY7860" fmla="*/ 1154582 h 6164238"/>
              <a:gd name="connsiteX7861" fmla="*/ 5888786 w 10718992"/>
              <a:gd name="connsiteY7861" fmla="*/ 1113642 h 6164238"/>
              <a:gd name="connsiteX7862" fmla="*/ 5890669 w 10718992"/>
              <a:gd name="connsiteY7862" fmla="*/ 1090585 h 6164238"/>
              <a:gd name="connsiteX7863" fmla="*/ 5896317 w 10718992"/>
              <a:gd name="connsiteY7863" fmla="*/ 1089173 h 6164238"/>
              <a:gd name="connsiteX7864" fmla="*/ 5945739 w 10718992"/>
              <a:gd name="connsiteY7864" fmla="*/ 1073174 h 6164238"/>
              <a:gd name="connsiteX7865" fmla="*/ 5938208 w 10718992"/>
              <a:gd name="connsiteY7865" fmla="*/ 1055292 h 6164238"/>
              <a:gd name="connsiteX7866" fmla="*/ 5923617 w 10718992"/>
              <a:gd name="connsiteY7866" fmla="*/ 1047292 h 6164238"/>
              <a:gd name="connsiteX7867" fmla="*/ 5880314 w 10718992"/>
              <a:gd name="connsiteY7867" fmla="*/ 1077879 h 6164238"/>
              <a:gd name="connsiteX7868" fmla="*/ 5810651 w 10718992"/>
              <a:gd name="connsiteY7868" fmla="*/ 1098584 h 6164238"/>
              <a:gd name="connsiteX7869" fmla="*/ 5790883 w 10718992"/>
              <a:gd name="connsiteY7869" fmla="*/ 1106584 h 6164238"/>
              <a:gd name="connsiteX7870" fmla="*/ 5813005 w 10718992"/>
              <a:gd name="connsiteY7870" fmla="*/ 1160699 h 6164238"/>
              <a:gd name="connsiteX7871" fmla="*/ 5819124 w 10718992"/>
              <a:gd name="connsiteY7871" fmla="*/ 1164464 h 6164238"/>
              <a:gd name="connsiteX7872" fmla="*/ 5815358 w 10718992"/>
              <a:gd name="connsiteY7872" fmla="*/ 1166346 h 6164238"/>
              <a:gd name="connsiteX7873" fmla="*/ 5853955 w 10718992"/>
              <a:gd name="connsiteY7873" fmla="*/ 1267988 h 6164238"/>
              <a:gd name="connsiteX7874" fmla="*/ 5858662 w 10718992"/>
              <a:gd name="connsiteY7874" fmla="*/ 1266576 h 6164238"/>
              <a:gd name="connsiteX7875" fmla="*/ 5865251 w 10718992"/>
              <a:gd name="connsiteY7875" fmla="*/ 1256695 h 6164238"/>
              <a:gd name="connsiteX7876" fmla="*/ 5868546 w 10718992"/>
              <a:gd name="connsiteY7876" fmla="*/ 1255753 h 6164238"/>
              <a:gd name="connsiteX7877" fmla="*/ 5873253 w 10718992"/>
              <a:gd name="connsiteY7877" fmla="*/ 1252459 h 6164238"/>
              <a:gd name="connsiteX7878" fmla="*/ 5871370 w 10718992"/>
              <a:gd name="connsiteY7878" fmla="*/ 1250107 h 6164238"/>
              <a:gd name="connsiteX7879" fmla="*/ 5888786 w 10718992"/>
              <a:gd name="connsiteY7879" fmla="*/ 1217167 h 6164238"/>
              <a:gd name="connsiteX7880" fmla="*/ 5893022 w 10718992"/>
              <a:gd name="connsiteY7880" fmla="*/ 1215285 h 6164238"/>
              <a:gd name="connsiteX7881" fmla="*/ 5934443 w 10718992"/>
              <a:gd name="connsiteY7881" fmla="*/ 1219520 h 6164238"/>
              <a:gd name="connsiteX7882" fmla="*/ 5958918 w 10718992"/>
              <a:gd name="connsiteY7882" fmla="*/ 1227519 h 6164238"/>
              <a:gd name="connsiteX7883" fmla="*/ 5963625 w 10718992"/>
              <a:gd name="connsiteY7883" fmla="*/ 1220932 h 6164238"/>
              <a:gd name="connsiteX7884" fmla="*/ 5950917 w 10718992"/>
              <a:gd name="connsiteY7884" fmla="*/ 1212932 h 6164238"/>
              <a:gd name="connsiteX7885" fmla="*/ 5908084 w 10718992"/>
              <a:gd name="connsiteY7885" fmla="*/ 1210579 h 6164238"/>
              <a:gd name="connsiteX7886" fmla="*/ 5892081 w 10718992"/>
              <a:gd name="connsiteY7886" fmla="*/ 1211050 h 6164238"/>
              <a:gd name="connsiteX7887" fmla="*/ 5894434 w 10718992"/>
              <a:gd name="connsiteY7887" fmla="*/ 1184227 h 6164238"/>
              <a:gd name="connsiteX7888" fmla="*/ 6061529 w 10718992"/>
              <a:gd name="connsiteY7888" fmla="*/ 1201638 h 6164238"/>
              <a:gd name="connsiteX7889" fmla="*/ 6080356 w 10718992"/>
              <a:gd name="connsiteY7889" fmla="*/ 1201168 h 6164238"/>
              <a:gd name="connsiteX7890" fmla="*/ 5783822 w 10718992"/>
              <a:gd name="connsiteY7890" fmla="*/ 1161640 h 6164238"/>
              <a:gd name="connsiteX7891" fmla="*/ 5751345 w 10718992"/>
              <a:gd name="connsiteY7891" fmla="*/ 1141876 h 6164238"/>
              <a:gd name="connsiteX7892" fmla="*/ 5749462 w 10718992"/>
              <a:gd name="connsiteY7892" fmla="*/ 1139523 h 6164238"/>
              <a:gd name="connsiteX7893" fmla="*/ 5730164 w 10718992"/>
              <a:gd name="connsiteY7893" fmla="*/ 1165405 h 6164238"/>
              <a:gd name="connsiteX7894" fmla="*/ 5738165 w 10718992"/>
              <a:gd name="connsiteY7894" fmla="*/ 1181874 h 6164238"/>
              <a:gd name="connsiteX7895" fmla="*/ 5783822 w 10718992"/>
              <a:gd name="connsiteY7895" fmla="*/ 1161640 h 6164238"/>
              <a:gd name="connsiteX7896" fmla="*/ 5767819 w 10718992"/>
              <a:gd name="connsiteY7896" fmla="*/ 1115995 h 6164238"/>
              <a:gd name="connsiteX7897" fmla="*/ 5767819 w 10718992"/>
              <a:gd name="connsiteY7897" fmla="*/ 1115995 h 6164238"/>
              <a:gd name="connsiteX7898" fmla="*/ 5781469 w 10718992"/>
              <a:gd name="connsiteY7898" fmla="*/ 1117407 h 6164238"/>
              <a:gd name="connsiteX7899" fmla="*/ 5779116 w 10718992"/>
              <a:gd name="connsiteY7899" fmla="*/ 1111289 h 6164238"/>
              <a:gd name="connsiteX7900" fmla="*/ 5767819 w 10718992"/>
              <a:gd name="connsiteY7900" fmla="*/ 1115995 h 6164238"/>
              <a:gd name="connsiteX7901" fmla="*/ 5739107 w 10718992"/>
              <a:gd name="connsiteY7901" fmla="*/ 1124465 h 6164238"/>
              <a:gd name="connsiteX7902" fmla="*/ 5711807 w 10718992"/>
              <a:gd name="connsiteY7902" fmla="*/ 1128230 h 6164238"/>
              <a:gd name="connsiteX7903" fmla="*/ 5722633 w 10718992"/>
              <a:gd name="connsiteY7903" fmla="*/ 1150817 h 6164238"/>
              <a:gd name="connsiteX7904" fmla="*/ 5740519 w 10718992"/>
              <a:gd name="connsiteY7904" fmla="*/ 1126818 h 6164238"/>
              <a:gd name="connsiteX7905" fmla="*/ 5739107 w 10718992"/>
              <a:gd name="connsiteY7905" fmla="*/ 1124465 h 6164238"/>
              <a:gd name="connsiteX7906" fmla="*/ 5794177 w 10718992"/>
              <a:gd name="connsiteY7906" fmla="*/ 1148464 h 6164238"/>
              <a:gd name="connsiteX7907" fmla="*/ 5781940 w 10718992"/>
              <a:gd name="connsiteY7907" fmla="*/ 1118348 h 6164238"/>
              <a:gd name="connsiteX7908" fmla="*/ 5764053 w 10718992"/>
              <a:gd name="connsiteY7908" fmla="*/ 1120701 h 6164238"/>
              <a:gd name="connsiteX7909" fmla="*/ 5764053 w 10718992"/>
              <a:gd name="connsiteY7909" fmla="*/ 1120701 h 6164238"/>
              <a:gd name="connsiteX7910" fmla="*/ 5775350 w 10718992"/>
              <a:gd name="connsiteY7910" fmla="*/ 1136700 h 6164238"/>
              <a:gd name="connsiteX7911" fmla="*/ 5794177 w 10718992"/>
              <a:gd name="connsiteY7911" fmla="*/ 1148464 h 6164238"/>
              <a:gd name="connsiteX7912" fmla="*/ 6094948 w 10718992"/>
              <a:gd name="connsiteY7912" fmla="*/ 1201168 h 6164238"/>
              <a:gd name="connsiteX7913" fmla="*/ 6110951 w 10718992"/>
              <a:gd name="connsiteY7913" fmla="*/ 1201168 h 6164238"/>
              <a:gd name="connsiteX7914" fmla="*/ 6131661 w 10718992"/>
              <a:gd name="connsiteY7914" fmla="*/ 1197403 h 6164238"/>
              <a:gd name="connsiteX7915" fmla="*/ 6126013 w 10718992"/>
              <a:gd name="connsiteY7915" fmla="*/ 1193639 h 6164238"/>
              <a:gd name="connsiteX7916" fmla="*/ 6090241 w 10718992"/>
              <a:gd name="connsiteY7916" fmla="*/ 1187992 h 6164238"/>
              <a:gd name="connsiteX7917" fmla="*/ 6094948 w 10718992"/>
              <a:gd name="connsiteY7917" fmla="*/ 1201168 h 6164238"/>
              <a:gd name="connsiteX7918" fmla="*/ 6071413 w 10718992"/>
              <a:gd name="connsiteY7918" fmla="*/ 1175757 h 6164238"/>
              <a:gd name="connsiteX7919" fmla="*/ 6026698 w 10718992"/>
              <a:gd name="connsiteY7919" fmla="*/ 1051057 h 6164238"/>
              <a:gd name="connsiteX7920" fmla="*/ 5969744 w 10718992"/>
              <a:gd name="connsiteY7920" fmla="*/ 1059998 h 6164238"/>
              <a:gd name="connsiteX7921" fmla="*/ 5971627 w 10718992"/>
              <a:gd name="connsiteY7921" fmla="*/ 1076468 h 6164238"/>
              <a:gd name="connsiteX7922" fmla="*/ 5916086 w 10718992"/>
              <a:gd name="connsiteY7922" fmla="*/ 1099055 h 6164238"/>
              <a:gd name="connsiteX7923" fmla="*/ 5914674 w 10718992"/>
              <a:gd name="connsiteY7923" fmla="*/ 1115054 h 6164238"/>
              <a:gd name="connsiteX7924" fmla="*/ 5925970 w 10718992"/>
              <a:gd name="connsiteY7924" fmla="*/ 1150347 h 6164238"/>
              <a:gd name="connsiteX7925" fmla="*/ 5948564 w 10718992"/>
              <a:gd name="connsiteY7925" fmla="*/ 1164464 h 6164238"/>
              <a:gd name="connsiteX7926" fmla="*/ 6026698 w 10718992"/>
              <a:gd name="connsiteY7926" fmla="*/ 1169640 h 6164238"/>
              <a:gd name="connsiteX7927" fmla="*/ 6045996 w 10718992"/>
              <a:gd name="connsiteY7927" fmla="*/ 1172934 h 6164238"/>
              <a:gd name="connsiteX7928" fmla="*/ 6070001 w 10718992"/>
              <a:gd name="connsiteY7928" fmla="*/ 1176228 h 6164238"/>
              <a:gd name="connsiteX7929" fmla="*/ 6071413 w 10718992"/>
              <a:gd name="connsiteY7929" fmla="*/ 1175757 h 6164238"/>
              <a:gd name="connsiteX7930" fmla="*/ 5769702 w 10718992"/>
              <a:gd name="connsiteY7930" fmla="*/ 1090114 h 6164238"/>
              <a:gd name="connsiteX7931" fmla="*/ 5734871 w 10718992"/>
              <a:gd name="connsiteY7931" fmla="*/ 1012941 h 6164238"/>
              <a:gd name="connsiteX7932" fmla="*/ 5683095 w 10718992"/>
              <a:gd name="connsiteY7932" fmla="*/ 1034116 h 6164238"/>
              <a:gd name="connsiteX7933" fmla="*/ 5686390 w 10718992"/>
              <a:gd name="connsiteY7933" fmla="*/ 1040234 h 6164238"/>
              <a:gd name="connsiteX7934" fmla="*/ 5672269 w 10718992"/>
              <a:gd name="connsiteY7934" fmla="*/ 1049645 h 6164238"/>
              <a:gd name="connsiteX7935" fmla="*/ 5703805 w 10718992"/>
              <a:gd name="connsiteY7935" fmla="*/ 1111289 h 6164238"/>
              <a:gd name="connsiteX7936" fmla="*/ 5732047 w 10718992"/>
              <a:gd name="connsiteY7936" fmla="*/ 1113642 h 6164238"/>
              <a:gd name="connsiteX7937" fmla="*/ 5732047 w 10718992"/>
              <a:gd name="connsiteY7937" fmla="*/ 1113642 h 6164238"/>
              <a:gd name="connsiteX7938" fmla="*/ 5760759 w 10718992"/>
              <a:gd name="connsiteY7938" fmla="*/ 1101878 h 6164238"/>
              <a:gd name="connsiteX7939" fmla="*/ 5769702 w 10718992"/>
              <a:gd name="connsiteY7939" fmla="*/ 1090114 h 6164238"/>
              <a:gd name="connsiteX7940" fmla="*/ 5526826 w 10718992"/>
              <a:gd name="connsiteY7940" fmla="*/ 1100466 h 6164238"/>
              <a:gd name="connsiteX7941" fmla="*/ 5692509 w 10718992"/>
              <a:gd name="connsiteY7941" fmla="*/ 1110348 h 6164238"/>
              <a:gd name="connsiteX7942" fmla="*/ 5661443 w 10718992"/>
              <a:gd name="connsiteY7942" fmla="*/ 1049645 h 6164238"/>
              <a:gd name="connsiteX7943" fmla="*/ 5650617 w 10718992"/>
              <a:gd name="connsiteY7943" fmla="*/ 1047292 h 6164238"/>
              <a:gd name="connsiteX7944" fmla="*/ 5526826 w 10718992"/>
              <a:gd name="connsiteY7944" fmla="*/ 1100466 h 6164238"/>
              <a:gd name="connsiteX7945" fmla="*/ 5590369 w 10718992"/>
              <a:gd name="connsiteY7945" fmla="*/ 1146582 h 6164238"/>
              <a:gd name="connsiteX7946" fmla="*/ 5704747 w 10718992"/>
              <a:gd name="connsiteY7946" fmla="*/ 1175757 h 6164238"/>
              <a:gd name="connsiteX7947" fmla="*/ 5716514 w 10718992"/>
              <a:gd name="connsiteY7947" fmla="*/ 1159287 h 6164238"/>
              <a:gd name="connsiteX7948" fmla="*/ 5701923 w 10718992"/>
              <a:gd name="connsiteY7948" fmla="*/ 1129642 h 6164238"/>
              <a:gd name="connsiteX7949" fmla="*/ 5590369 w 10718992"/>
              <a:gd name="connsiteY7949" fmla="*/ 1146582 h 6164238"/>
              <a:gd name="connsiteX7950" fmla="*/ 5719808 w 10718992"/>
              <a:gd name="connsiteY7950" fmla="*/ 1179522 h 6164238"/>
              <a:gd name="connsiteX7951" fmla="*/ 5727810 w 10718992"/>
              <a:gd name="connsiteY7951" fmla="*/ 1181404 h 6164238"/>
              <a:gd name="connsiteX7952" fmla="*/ 5724045 w 10718992"/>
              <a:gd name="connsiteY7952" fmla="*/ 1173404 h 6164238"/>
              <a:gd name="connsiteX7953" fmla="*/ 5719808 w 10718992"/>
              <a:gd name="connsiteY7953" fmla="*/ 1179522 h 6164238"/>
              <a:gd name="connsiteX7954" fmla="*/ 5713690 w 10718992"/>
              <a:gd name="connsiteY7954" fmla="*/ 1187521 h 6164238"/>
              <a:gd name="connsiteX7955" fmla="*/ 5682153 w 10718992"/>
              <a:gd name="connsiteY7955" fmla="*/ 1232225 h 6164238"/>
              <a:gd name="connsiteX7956" fmla="*/ 5730164 w 10718992"/>
              <a:gd name="connsiteY7956" fmla="*/ 1211991 h 6164238"/>
              <a:gd name="connsiteX7957" fmla="*/ 5717926 w 10718992"/>
              <a:gd name="connsiteY7957" fmla="*/ 1190815 h 6164238"/>
              <a:gd name="connsiteX7958" fmla="*/ 5720280 w 10718992"/>
              <a:gd name="connsiteY7958" fmla="*/ 1189874 h 6164238"/>
              <a:gd name="connsiteX7959" fmla="*/ 5713690 w 10718992"/>
              <a:gd name="connsiteY7959" fmla="*/ 1187521 h 6164238"/>
              <a:gd name="connsiteX7960" fmla="*/ 5670857 w 10718992"/>
              <a:gd name="connsiteY7960" fmla="*/ 1249166 h 6164238"/>
              <a:gd name="connsiteX7961" fmla="*/ 5651559 w 10718992"/>
              <a:gd name="connsiteY7961" fmla="*/ 1277870 h 6164238"/>
              <a:gd name="connsiteX7962" fmla="*/ 5675564 w 10718992"/>
              <a:gd name="connsiteY7962" fmla="*/ 1280693 h 6164238"/>
              <a:gd name="connsiteX7963" fmla="*/ 5681212 w 10718992"/>
              <a:gd name="connsiteY7963" fmla="*/ 1277400 h 6164238"/>
              <a:gd name="connsiteX7964" fmla="*/ 5682624 w 10718992"/>
              <a:gd name="connsiteY7964" fmla="*/ 1273635 h 6164238"/>
              <a:gd name="connsiteX7965" fmla="*/ 5689685 w 10718992"/>
              <a:gd name="connsiteY7965" fmla="*/ 1272694 h 6164238"/>
              <a:gd name="connsiteX7966" fmla="*/ 5760288 w 10718992"/>
              <a:gd name="connsiteY7966" fmla="*/ 1269400 h 6164238"/>
              <a:gd name="connsiteX7967" fmla="*/ 5828538 w 10718992"/>
              <a:gd name="connsiteY7967" fmla="*/ 1274576 h 6164238"/>
              <a:gd name="connsiteX7968" fmla="*/ 5840776 w 10718992"/>
              <a:gd name="connsiteY7968" fmla="*/ 1271282 h 6164238"/>
              <a:gd name="connsiteX7969" fmla="*/ 5803121 w 10718992"/>
              <a:gd name="connsiteY7969" fmla="*/ 1171051 h 6164238"/>
              <a:gd name="connsiteX7970" fmla="*/ 5746638 w 10718992"/>
              <a:gd name="connsiteY7970" fmla="*/ 1195521 h 6164238"/>
              <a:gd name="connsiteX7971" fmla="*/ 5758876 w 10718992"/>
              <a:gd name="connsiteY7971" fmla="*/ 1217167 h 6164238"/>
              <a:gd name="connsiteX7972" fmla="*/ 5682153 w 10718992"/>
              <a:gd name="connsiteY7972" fmla="*/ 1249636 h 6164238"/>
              <a:gd name="connsiteX7973" fmla="*/ 5670857 w 10718992"/>
              <a:gd name="connsiteY7973" fmla="*/ 1249166 h 6164238"/>
              <a:gd name="connsiteX7974" fmla="*/ 5512705 w 10718992"/>
              <a:gd name="connsiteY7974" fmla="*/ 1301869 h 6164238"/>
              <a:gd name="connsiteX7975" fmla="*/ 5603078 w 10718992"/>
              <a:gd name="connsiteY7975" fmla="*/ 1325397 h 6164238"/>
              <a:gd name="connsiteX7976" fmla="*/ 5627554 w 10718992"/>
              <a:gd name="connsiteY7976" fmla="*/ 1287752 h 6164238"/>
              <a:gd name="connsiteX7977" fmla="*/ 5621435 w 10718992"/>
              <a:gd name="connsiteY7977" fmla="*/ 1286811 h 6164238"/>
              <a:gd name="connsiteX7978" fmla="*/ 5512705 w 10718992"/>
              <a:gd name="connsiteY7978" fmla="*/ 1301869 h 6164238"/>
              <a:gd name="connsiteX7979" fmla="*/ 5488700 w 10718992"/>
              <a:gd name="connsiteY7979" fmla="*/ 1305634 h 6164238"/>
              <a:gd name="connsiteX7980" fmla="*/ 5461401 w 10718992"/>
              <a:gd name="connsiteY7980" fmla="*/ 1309869 h 6164238"/>
              <a:gd name="connsiteX7981" fmla="*/ 5569659 w 10718992"/>
              <a:gd name="connsiteY7981" fmla="*/ 1379042 h 6164238"/>
              <a:gd name="connsiteX7982" fmla="*/ 5597900 w 10718992"/>
              <a:gd name="connsiteY7982" fmla="*/ 1333868 h 6164238"/>
              <a:gd name="connsiteX7983" fmla="*/ 5488700 w 10718992"/>
              <a:gd name="connsiteY7983" fmla="*/ 1305634 h 6164238"/>
              <a:gd name="connsiteX7984" fmla="*/ 5464695 w 10718992"/>
              <a:gd name="connsiteY7984" fmla="*/ 1299516 h 6164238"/>
              <a:gd name="connsiteX7985" fmla="*/ 5432218 w 10718992"/>
              <a:gd name="connsiteY7985" fmla="*/ 1291517 h 6164238"/>
              <a:gd name="connsiteX7986" fmla="*/ 5449162 w 10718992"/>
              <a:gd name="connsiteY7986" fmla="*/ 1301869 h 6164238"/>
              <a:gd name="connsiteX7987" fmla="*/ 5464695 w 10718992"/>
              <a:gd name="connsiteY7987" fmla="*/ 1299516 h 6164238"/>
              <a:gd name="connsiteX7988" fmla="*/ 5402094 w 10718992"/>
              <a:gd name="connsiteY7988" fmla="*/ 1288693 h 6164238"/>
              <a:gd name="connsiteX7989" fmla="*/ 5366792 w 10718992"/>
              <a:gd name="connsiteY7989" fmla="*/ 1315986 h 6164238"/>
              <a:gd name="connsiteX7990" fmla="*/ 5407272 w 10718992"/>
              <a:gd name="connsiteY7990" fmla="*/ 1308928 h 6164238"/>
              <a:gd name="connsiteX7991" fmla="*/ 5402094 w 10718992"/>
              <a:gd name="connsiteY7991" fmla="*/ 1288693 h 6164238"/>
              <a:gd name="connsiteX7992" fmla="*/ 5282539 w 10718992"/>
              <a:gd name="connsiteY7992" fmla="*/ 1382807 h 6164238"/>
              <a:gd name="connsiteX7993" fmla="*/ 5210523 w 10718992"/>
              <a:gd name="connsiteY7993" fmla="*/ 1442098 h 6164238"/>
              <a:gd name="connsiteX7994" fmla="*/ 5214289 w 10718992"/>
              <a:gd name="connsiteY7994" fmla="*/ 1448216 h 6164238"/>
              <a:gd name="connsiteX7995" fmla="*/ 5208641 w 10718992"/>
              <a:gd name="connsiteY7995" fmla="*/ 1455744 h 6164238"/>
              <a:gd name="connsiteX7996" fmla="*/ 5233587 w 10718992"/>
              <a:gd name="connsiteY7996" fmla="*/ 1480684 h 6164238"/>
              <a:gd name="connsiteX7997" fmla="*/ 5253827 w 10718992"/>
              <a:gd name="connsiteY7997" fmla="*/ 1477861 h 6164238"/>
              <a:gd name="connsiteX7998" fmla="*/ 5299013 w 10718992"/>
              <a:gd name="connsiteY7998" fmla="*/ 1499978 h 6164238"/>
              <a:gd name="connsiteX7999" fmla="*/ 5380913 w 10718992"/>
              <a:gd name="connsiteY7999" fmla="*/ 1500448 h 6164238"/>
              <a:gd name="connsiteX8000" fmla="*/ 5451987 w 10718992"/>
              <a:gd name="connsiteY8000" fmla="*/ 1487743 h 6164238"/>
              <a:gd name="connsiteX8001" fmla="*/ 5456694 w 10718992"/>
              <a:gd name="connsiteY8001" fmla="*/ 1490567 h 6164238"/>
              <a:gd name="connsiteX8002" fmla="*/ 5454340 w 10718992"/>
              <a:gd name="connsiteY8002" fmla="*/ 1488684 h 6164238"/>
              <a:gd name="connsiteX8003" fmla="*/ 5298071 w 10718992"/>
              <a:gd name="connsiteY8003" fmla="*/ 1383277 h 6164238"/>
              <a:gd name="connsiteX8004" fmla="*/ 5282539 w 10718992"/>
              <a:gd name="connsiteY8004" fmla="*/ 1382807 h 6164238"/>
              <a:gd name="connsiteX8005" fmla="*/ 5190284 w 10718992"/>
              <a:gd name="connsiteY8005" fmla="*/ 1459039 h 6164238"/>
              <a:gd name="connsiteX8006" fmla="*/ 5049548 w 10718992"/>
              <a:gd name="connsiteY8006" fmla="*/ 1581856 h 6164238"/>
              <a:gd name="connsiteX8007" fmla="*/ 5075907 w 10718992"/>
              <a:gd name="connsiteY8007" fmla="*/ 1611502 h 6164238"/>
              <a:gd name="connsiteX8008" fmla="*/ 5076848 w 10718992"/>
              <a:gd name="connsiteY8008" fmla="*/ 1612443 h 6164238"/>
              <a:gd name="connsiteX8009" fmla="*/ 5108855 w 10718992"/>
              <a:gd name="connsiteY8009" fmla="*/ 1593621 h 6164238"/>
              <a:gd name="connsiteX8010" fmla="*/ 5131919 w 10718992"/>
              <a:gd name="connsiteY8010" fmla="*/ 1567739 h 6164238"/>
              <a:gd name="connsiteX8011" fmla="*/ 5187460 w 10718992"/>
              <a:gd name="connsiteY8011" fmla="*/ 1550329 h 6164238"/>
              <a:gd name="connsiteX8012" fmla="*/ 5202051 w 10718992"/>
              <a:gd name="connsiteY8012" fmla="*/ 1542329 h 6164238"/>
              <a:gd name="connsiteX8013" fmla="*/ 5201580 w 10718992"/>
              <a:gd name="connsiteY8013" fmla="*/ 1524918 h 6164238"/>
              <a:gd name="connsiteX8014" fmla="*/ 5218525 w 10718992"/>
              <a:gd name="connsiteY8014" fmla="*/ 1515977 h 6164238"/>
              <a:gd name="connsiteX8015" fmla="*/ 5209111 w 10718992"/>
              <a:gd name="connsiteY8015" fmla="*/ 1501860 h 6164238"/>
              <a:gd name="connsiteX8016" fmla="*/ 5223703 w 10718992"/>
              <a:gd name="connsiteY8016" fmla="*/ 1484449 h 6164238"/>
              <a:gd name="connsiteX8017" fmla="*/ 5198286 w 10718992"/>
              <a:gd name="connsiteY8017" fmla="*/ 1459039 h 6164238"/>
              <a:gd name="connsiteX8018" fmla="*/ 5193579 w 10718992"/>
              <a:gd name="connsiteY8018" fmla="*/ 1459509 h 6164238"/>
              <a:gd name="connsiteX8019" fmla="*/ 5190284 w 10718992"/>
              <a:gd name="connsiteY8019" fmla="*/ 1459039 h 6164238"/>
              <a:gd name="connsiteX8020" fmla="*/ 5042017 w 10718992"/>
              <a:gd name="connsiteY8020" fmla="*/ 1588444 h 6164238"/>
              <a:gd name="connsiteX8021" fmla="*/ 5039663 w 10718992"/>
              <a:gd name="connsiteY8021" fmla="*/ 1590327 h 6164238"/>
              <a:gd name="connsiteX8022" fmla="*/ 5045312 w 10718992"/>
              <a:gd name="connsiteY8022" fmla="*/ 1597385 h 6164238"/>
              <a:gd name="connsiteX8023" fmla="*/ 5044370 w 10718992"/>
              <a:gd name="connsiteY8023" fmla="*/ 1601150 h 6164238"/>
              <a:gd name="connsiteX8024" fmla="*/ 5057079 w 10718992"/>
              <a:gd name="connsiteY8024" fmla="*/ 1605385 h 6164238"/>
              <a:gd name="connsiteX8025" fmla="*/ 5042017 w 10718992"/>
              <a:gd name="connsiteY8025" fmla="*/ 1588444 h 6164238"/>
              <a:gd name="connsiteX8026" fmla="*/ 5035898 w 10718992"/>
              <a:gd name="connsiteY8026" fmla="*/ 1581386 h 6164238"/>
              <a:gd name="connsiteX8027" fmla="*/ 4994007 w 10718992"/>
              <a:gd name="connsiteY8027" fmla="*/ 1535270 h 6164238"/>
              <a:gd name="connsiteX8028" fmla="*/ 4944584 w 10718992"/>
              <a:gd name="connsiteY8028" fmla="*/ 1563504 h 6164238"/>
              <a:gd name="connsiteX8029" fmla="*/ 4951174 w 10718992"/>
              <a:gd name="connsiteY8029" fmla="*/ 1571504 h 6164238"/>
              <a:gd name="connsiteX8030" fmla="*/ 5011893 w 10718992"/>
              <a:gd name="connsiteY8030" fmla="*/ 1590327 h 6164238"/>
              <a:gd name="connsiteX8031" fmla="*/ 5025072 w 10718992"/>
              <a:gd name="connsiteY8031" fmla="*/ 1587033 h 6164238"/>
              <a:gd name="connsiteX8032" fmla="*/ 5029779 w 10718992"/>
              <a:gd name="connsiteY8032" fmla="*/ 1587033 h 6164238"/>
              <a:gd name="connsiteX8033" fmla="*/ 5035898 w 10718992"/>
              <a:gd name="connsiteY8033" fmla="*/ 1581386 h 6164238"/>
              <a:gd name="connsiteX8034" fmla="*/ 4941290 w 10718992"/>
              <a:gd name="connsiteY8034" fmla="*/ 1565387 h 6164238"/>
              <a:gd name="connsiteX8035" fmla="*/ 4940348 w 10718992"/>
              <a:gd name="connsiteY8035" fmla="*/ 1565857 h 6164238"/>
              <a:gd name="connsiteX8036" fmla="*/ 4943172 w 10718992"/>
              <a:gd name="connsiteY8036" fmla="*/ 1568210 h 6164238"/>
              <a:gd name="connsiteX8037" fmla="*/ 4941290 w 10718992"/>
              <a:gd name="connsiteY8037" fmla="*/ 1565387 h 6164238"/>
              <a:gd name="connsiteX8038" fmla="*/ 5000596 w 10718992"/>
              <a:gd name="connsiteY8038" fmla="*/ 1613384 h 6164238"/>
              <a:gd name="connsiteX8039" fmla="*/ 5009069 w 10718992"/>
              <a:gd name="connsiteY8039" fmla="*/ 1605385 h 6164238"/>
              <a:gd name="connsiteX8040" fmla="*/ 5004362 w 10718992"/>
              <a:gd name="connsiteY8040" fmla="*/ 1598797 h 6164238"/>
              <a:gd name="connsiteX8041" fmla="*/ 5004362 w 10718992"/>
              <a:gd name="connsiteY8041" fmla="*/ 1597856 h 6164238"/>
              <a:gd name="connsiteX8042" fmla="*/ 4966236 w 10718992"/>
              <a:gd name="connsiteY8042" fmla="*/ 1585621 h 6164238"/>
              <a:gd name="connsiteX8043" fmla="*/ 5000596 w 10718992"/>
              <a:gd name="connsiteY8043" fmla="*/ 1613384 h 6164238"/>
              <a:gd name="connsiteX8044" fmla="*/ 5008127 w 10718992"/>
              <a:gd name="connsiteY8044" fmla="*/ 1619502 h 6164238"/>
              <a:gd name="connsiteX8045" fmla="*/ 5047195 w 10718992"/>
              <a:gd name="connsiteY8045" fmla="*/ 1651971 h 6164238"/>
              <a:gd name="connsiteX8046" fmla="*/ 5068376 w 10718992"/>
              <a:gd name="connsiteY8046" fmla="*/ 1639736 h 6164238"/>
              <a:gd name="connsiteX8047" fmla="*/ 5067434 w 10718992"/>
              <a:gd name="connsiteY8047" fmla="*/ 1618561 h 6164238"/>
              <a:gd name="connsiteX8048" fmla="*/ 5034486 w 10718992"/>
              <a:gd name="connsiteY8048" fmla="*/ 1607738 h 6164238"/>
              <a:gd name="connsiteX8049" fmla="*/ 5025543 w 10718992"/>
              <a:gd name="connsiteY8049" fmla="*/ 1609150 h 6164238"/>
              <a:gd name="connsiteX8050" fmla="*/ 5019895 w 10718992"/>
              <a:gd name="connsiteY8050" fmla="*/ 1608679 h 6164238"/>
              <a:gd name="connsiteX8051" fmla="*/ 5008127 w 10718992"/>
              <a:gd name="connsiteY8051" fmla="*/ 1619502 h 6164238"/>
              <a:gd name="connsiteX8052" fmla="*/ 5059903 w 10718992"/>
              <a:gd name="connsiteY8052" fmla="*/ 1662794 h 6164238"/>
              <a:gd name="connsiteX8053" fmla="*/ 5087203 w 10718992"/>
              <a:gd name="connsiteY8053" fmla="*/ 1686322 h 6164238"/>
              <a:gd name="connsiteX8054" fmla="*/ 5139450 w 10718992"/>
              <a:gd name="connsiteY8054" fmla="*/ 1672205 h 6164238"/>
              <a:gd name="connsiteX8055" fmla="*/ 5269830 w 10718992"/>
              <a:gd name="connsiteY8055" fmla="*/ 1664206 h 6164238"/>
              <a:gd name="connsiteX8056" fmla="*/ 5334315 w 10718992"/>
              <a:gd name="connsiteY8056" fmla="*/ 1667500 h 6164238"/>
              <a:gd name="connsiteX8057" fmla="*/ 5404918 w 10718992"/>
              <a:gd name="connsiteY8057" fmla="*/ 1668441 h 6164238"/>
              <a:gd name="connsiteX8058" fmla="*/ 5430806 w 10718992"/>
              <a:gd name="connsiteY8058" fmla="*/ 1619973 h 6164238"/>
              <a:gd name="connsiteX8059" fmla="*/ 5410096 w 10718992"/>
              <a:gd name="connsiteY8059" fmla="*/ 1605385 h 6164238"/>
              <a:gd name="connsiteX8060" fmla="*/ 5410566 w 10718992"/>
              <a:gd name="connsiteY8060" fmla="*/ 1569622 h 6164238"/>
              <a:gd name="connsiteX8061" fmla="*/ 5458576 w 10718992"/>
              <a:gd name="connsiteY8061" fmla="*/ 1568681 h 6164238"/>
              <a:gd name="connsiteX8062" fmla="*/ 5460930 w 10718992"/>
              <a:gd name="connsiteY8062" fmla="*/ 1563975 h 6164238"/>
              <a:gd name="connsiteX8063" fmla="*/ 5448692 w 10718992"/>
              <a:gd name="connsiteY8063" fmla="*/ 1564446 h 6164238"/>
              <a:gd name="connsiteX8064" fmla="*/ 5422804 w 10718992"/>
              <a:gd name="connsiteY8064" fmla="*/ 1562093 h 6164238"/>
              <a:gd name="connsiteX8065" fmla="*/ 5416685 w 10718992"/>
              <a:gd name="connsiteY8065" fmla="*/ 1561152 h 6164238"/>
              <a:gd name="connsiteX8066" fmla="*/ 5414332 w 10718992"/>
              <a:gd name="connsiteY8066" fmla="*/ 1557858 h 6164238"/>
              <a:gd name="connsiteX8067" fmla="*/ 5417626 w 10718992"/>
              <a:gd name="connsiteY8067" fmla="*/ 1528212 h 6164238"/>
              <a:gd name="connsiteX8068" fmla="*/ 5469873 w 10718992"/>
              <a:gd name="connsiteY8068" fmla="*/ 1521624 h 6164238"/>
              <a:gd name="connsiteX8069" fmla="*/ 5477875 w 10718992"/>
              <a:gd name="connsiteY8069" fmla="*/ 1522095 h 6164238"/>
              <a:gd name="connsiteX8070" fmla="*/ 5445397 w 10718992"/>
              <a:gd name="connsiteY8070" fmla="*/ 1503742 h 6164238"/>
              <a:gd name="connsiteX8071" fmla="*/ 5382795 w 10718992"/>
              <a:gd name="connsiteY8071" fmla="*/ 1514565 h 6164238"/>
              <a:gd name="connsiteX8072" fmla="*/ 5293365 w 10718992"/>
              <a:gd name="connsiteY8072" fmla="*/ 1514095 h 6164238"/>
              <a:gd name="connsiteX8073" fmla="*/ 5254298 w 10718992"/>
              <a:gd name="connsiteY8073" fmla="*/ 1526330 h 6164238"/>
              <a:gd name="connsiteX8074" fmla="*/ 5237824 w 10718992"/>
              <a:gd name="connsiteY8074" fmla="*/ 1524918 h 6164238"/>
              <a:gd name="connsiteX8075" fmla="*/ 5226056 w 10718992"/>
              <a:gd name="connsiteY8075" fmla="*/ 1531506 h 6164238"/>
              <a:gd name="connsiteX8076" fmla="*/ 5226527 w 10718992"/>
              <a:gd name="connsiteY8076" fmla="*/ 1548917 h 6164238"/>
              <a:gd name="connsiteX8077" fmla="*/ 5201110 w 10718992"/>
              <a:gd name="connsiteY8077" fmla="*/ 1562563 h 6164238"/>
              <a:gd name="connsiteX8078" fmla="*/ 5150746 w 10718992"/>
              <a:gd name="connsiteY8078" fmla="*/ 1578092 h 6164238"/>
              <a:gd name="connsiteX8079" fmla="*/ 5128153 w 10718992"/>
              <a:gd name="connsiteY8079" fmla="*/ 1603032 h 6164238"/>
              <a:gd name="connsiteX8080" fmla="*/ 5092381 w 10718992"/>
              <a:gd name="connsiteY8080" fmla="*/ 1623737 h 6164238"/>
              <a:gd name="connsiteX8081" fmla="*/ 5093322 w 10718992"/>
              <a:gd name="connsiteY8081" fmla="*/ 1644913 h 6164238"/>
              <a:gd name="connsiteX8082" fmla="*/ 5059903 w 10718992"/>
              <a:gd name="connsiteY8082" fmla="*/ 1662794 h 6164238"/>
              <a:gd name="connsiteX8083" fmla="*/ 5457635 w 10718992"/>
              <a:gd name="connsiteY8083" fmla="*/ 1533859 h 6164238"/>
              <a:gd name="connsiteX8084" fmla="*/ 5434571 w 10718992"/>
              <a:gd name="connsiteY8084" fmla="*/ 1537153 h 6164238"/>
              <a:gd name="connsiteX8085" fmla="*/ 5435042 w 10718992"/>
              <a:gd name="connsiteY8085" fmla="*/ 1549858 h 6164238"/>
              <a:gd name="connsiteX8086" fmla="*/ 5457635 w 10718992"/>
              <a:gd name="connsiteY8086" fmla="*/ 1550329 h 6164238"/>
              <a:gd name="connsiteX8087" fmla="*/ 5457635 w 10718992"/>
              <a:gd name="connsiteY8087" fmla="*/ 1533859 h 6164238"/>
              <a:gd name="connsiteX8088" fmla="*/ 5061786 w 10718992"/>
              <a:gd name="connsiteY8088" fmla="*/ 1716909 h 6164238"/>
              <a:gd name="connsiteX8089" fmla="*/ 5063669 w 10718992"/>
              <a:gd name="connsiteY8089" fmla="*/ 1719733 h 6164238"/>
              <a:gd name="connsiteX8090" fmla="*/ 5085320 w 10718992"/>
              <a:gd name="connsiteY8090" fmla="*/ 1708439 h 6164238"/>
              <a:gd name="connsiteX8091" fmla="*/ 5061786 w 10718992"/>
              <a:gd name="connsiteY8091" fmla="*/ 1716909 h 6164238"/>
              <a:gd name="connsiteX8092" fmla="*/ 5058020 w 10718992"/>
              <a:gd name="connsiteY8092" fmla="*/ 1717850 h 6164238"/>
              <a:gd name="connsiteX8093" fmla="*/ 4933758 w 10718992"/>
              <a:gd name="connsiteY8093" fmla="*/ 1763966 h 6164238"/>
              <a:gd name="connsiteX8094" fmla="*/ 4949762 w 10718992"/>
              <a:gd name="connsiteY8094" fmla="*/ 1779965 h 6164238"/>
              <a:gd name="connsiteX8095" fmla="*/ 5060374 w 10718992"/>
              <a:gd name="connsiteY8095" fmla="*/ 1720674 h 6164238"/>
              <a:gd name="connsiteX8096" fmla="*/ 5058020 w 10718992"/>
              <a:gd name="connsiteY8096" fmla="*/ 1717850 h 6164238"/>
              <a:gd name="connsiteX8097" fmla="*/ 4923874 w 10718992"/>
              <a:gd name="connsiteY8097" fmla="*/ 1767730 h 6164238"/>
              <a:gd name="connsiteX8098" fmla="*/ 4884807 w 10718992"/>
              <a:gd name="connsiteY8098" fmla="*/ 1782789 h 6164238"/>
              <a:gd name="connsiteX8099" fmla="*/ 4898457 w 10718992"/>
              <a:gd name="connsiteY8099" fmla="*/ 1798317 h 6164238"/>
              <a:gd name="connsiteX8100" fmla="*/ 4895633 w 10718992"/>
              <a:gd name="connsiteY8100" fmla="*/ 1800670 h 6164238"/>
              <a:gd name="connsiteX8101" fmla="*/ 4920579 w 10718992"/>
              <a:gd name="connsiteY8101" fmla="*/ 1795964 h 6164238"/>
              <a:gd name="connsiteX8102" fmla="*/ 4940819 w 10718992"/>
              <a:gd name="connsiteY8102" fmla="*/ 1784671 h 6164238"/>
              <a:gd name="connsiteX8103" fmla="*/ 4923874 w 10718992"/>
              <a:gd name="connsiteY8103" fmla="*/ 1767730 h 6164238"/>
              <a:gd name="connsiteX8104" fmla="*/ 4916814 w 10718992"/>
              <a:gd name="connsiteY8104" fmla="*/ 1760672 h 6164238"/>
              <a:gd name="connsiteX8105" fmla="*/ 4897045 w 10718992"/>
              <a:gd name="connsiteY8105" fmla="*/ 1740908 h 6164238"/>
              <a:gd name="connsiteX8106" fmla="*/ 4882454 w 10718992"/>
              <a:gd name="connsiteY8106" fmla="*/ 1773848 h 6164238"/>
              <a:gd name="connsiteX8107" fmla="*/ 4916814 w 10718992"/>
              <a:gd name="connsiteY8107" fmla="*/ 1760672 h 6164238"/>
              <a:gd name="connsiteX8108" fmla="*/ 4876805 w 10718992"/>
              <a:gd name="connsiteY8108" fmla="*/ 1786553 h 6164238"/>
              <a:gd name="connsiteX8109" fmla="*/ 4868333 w 10718992"/>
              <a:gd name="connsiteY8109" fmla="*/ 1805847 h 6164238"/>
              <a:gd name="connsiteX8110" fmla="*/ 4896103 w 10718992"/>
              <a:gd name="connsiteY8110" fmla="*/ 1800670 h 6164238"/>
              <a:gd name="connsiteX8111" fmla="*/ 4881512 w 10718992"/>
              <a:gd name="connsiteY8111" fmla="*/ 1784200 h 6164238"/>
              <a:gd name="connsiteX8112" fmla="*/ 4876805 w 10718992"/>
              <a:gd name="connsiteY8112" fmla="*/ 1786553 h 6164238"/>
              <a:gd name="connsiteX8113" fmla="*/ 4863626 w 10718992"/>
              <a:gd name="connsiteY8113" fmla="*/ 1816199 h 6164238"/>
              <a:gd name="connsiteX8114" fmla="*/ 4856566 w 10718992"/>
              <a:gd name="connsiteY8114" fmla="*/ 1832669 h 6164238"/>
              <a:gd name="connsiteX8115" fmla="*/ 4895633 w 10718992"/>
              <a:gd name="connsiteY8115" fmla="*/ 1810081 h 6164238"/>
              <a:gd name="connsiteX8116" fmla="*/ 4863626 w 10718992"/>
              <a:gd name="connsiteY8116" fmla="*/ 1816199 h 6164238"/>
              <a:gd name="connsiteX8117" fmla="*/ 4850447 w 10718992"/>
              <a:gd name="connsiteY8117" fmla="*/ 1847256 h 6164238"/>
              <a:gd name="connsiteX8118" fmla="*/ 4833502 w 10718992"/>
              <a:gd name="connsiteY8118" fmla="*/ 1886784 h 6164238"/>
              <a:gd name="connsiteX8119" fmla="*/ 5010951 w 10718992"/>
              <a:gd name="connsiteY8119" fmla="*/ 1865609 h 6164238"/>
              <a:gd name="connsiteX8120" fmla="*/ 5015188 w 10718992"/>
              <a:gd name="connsiteY8120" fmla="*/ 1861373 h 6164238"/>
              <a:gd name="connsiteX8121" fmla="*/ 4955410 w 10718992"/>
              <a:gd name="connsiteY8121" fmla="*/ 1799729 h 6164238"/>
              <a:gd name="connsiteX8122" fmla="*/ 4923874 w 10718992"/>
              <a:gd name="connsiteY8122" fmla="*/ 1805376 h 6164238"/>
              <a:gd name="connsiteX8123" fmla="*/ 4850447 w 10718992"/>
              <a:gd name="connsiteY8123" fmla="*/ 1847256 h 6164238"/>
              <a:gd name="connsiteX8124" fmla="*/ 4836797 w 10718992"/>
              <a:gd name="connsiteY8124" fmla="*/ 1855256 h 6164238"/>
              <a:gd name="connsiteX8125" fmla="*/ 4767135 w 10718992"/>
              <a:gd name="connsiteY8125" fmla="*/ 1896195 h 6164238"/>
              <a:gd name="connsiteX8126" fmla="*/ 4822676 w 10718992"/>
              <a:gd name="connsiteY8126" fmla="*/ 1888196 h 6164238"/>
              <a:gd name="connsiteX8127" fmla="*/ 4836797 w 10718992"/>
              <a:gd name="connsiteY8127" fmla="*/ 1855256 h 6164238"/>
              <a:gd name="connsiteX8128" fmla="*/ 4746425 w 10718992"/>
              <a:gd name="connsiteY8128" fmla="*/ 1908901 h 6164238"/>
              <a:gd name="connsiteX8129" fmla="*/ 4714418 w 10718992"/>
              <a:gd name="connsiteY8129" fmla="*/ 1928194 h 6164238"/>
              <a:gd name="connsiteX8130" fmla="*/ 4803378 w 10718992"/>
              <a:gd name="connsiteY8130" fmla="*/ 1935252 h 6164238"/>
              <a:gd name="connsiteX8131" fmla="*/ 4818440 w 10718992"/>
              <a:gd name="connsiteY8131" fmla="*/ 1898548 h 6164238"/>
              <a:gd name="connsiteX8132" fmla="*/ 4746425 w 10718992"/>
              <a:gd name="connsiteY8132" fmla="*/ 1908901 h 6164238"/>
              <a:gd name="connsiteX8133" fmla="*/ 4780785 w 10718992"/>
              <a:gd name="connsiteY8133" fmla="*/ 2015249 h 6164238"/>
              <a:gd name="connsiteX8134" fmla="*/ 4809497 w 10718992"/>
              <a:gd name="connsiteY8134" fmla="*/ 2011014 h 6164238"/>
              <a:gd name="connsiteX8135" fmla="*/ 4795847 w 10718992"/>
              <a:gd name="connsiteY8135" fmla="*/ 2005367 h 6164238"/>
              <a:gd name="connsiteX8136" fmla="*/ 4786904 w 10718992"/>
              <a:gd name="connsiteY8136" fmla="*/ 2007720 h 6164238"/>
              <a:gd name="connsiteX8137" fmla="*/ 4783609 w 10718992"/>
              <a:gd name="connsiteY8137" fmla="*/ 2007720 h 6164238"/>
              <a:gd name="connsiteX8138" fmla="*/ 4780785 w 10718992"/>
              <a:gd name="connsiteY8138" fmla="*/ 2015249 h 6164238"/>
              <a:gd name="connsiteX8139" fmla="*/ 4777019 w 10718992"/>
              <a:gd name="connsiteY8139" fmla="*/ 2025601 h 6164238"/>
              <a:gd name="connsiteX8140" fmla="*/ 4759604 w 10718992"/>
              <a:gd name="connsiteY8140" fmla="*/ 2069835 h 6164238"/>
              <a:gd name="connsiteX8141" fmla="*/ 4873511 w 10718992"/>
              <a:gd name="connsiteY8141" fmla="*/ 2038306 h 6164238"/>
              <a:gd name="connsiteX8142" fmla="*/ 4826442 w 10718992"/>
              <a:gd name="connsiteY8142" fmla="*/ 2018543 h 6164238"/>
              <a:gd name="connsiteX8143" fmla="*/ 4777019 w 10718992"/>
              <a:gd name="connsiteY8143" fmla="*/ 2025601 h 6164238"/>
              <a:gd name="connsiteX8144" fmla="*/ 5026955 w 10718992"/>
              <a:gd name="connsiteY8144" fmla="*/ 2114538 h 6164238"/>
              <a:gd name="connsiteX8145" fmla="*/ 5042488 w 10718992"/>
              <a:gd name="connsiteY8145" fmla="*/ 2114538 h 6164238"/>
              <a:gd name="connsiteX8146" fmla="*/ 5031191 w 10718992"/>
              <a:gd name="connsiteY8146" fmla="*/ 2109362 h 6164238"/>
              <a:gd name="connsiteX8147" fmla="*/ 5026955 w 10718992"/>
              <a:gd name="connsiteY8147" fmla="*/ 2114538 h 6164238"/>
              <a:gd name="connsiteX8148" fmla="*/ 5063669 w 10718992"/>
              <a:gd name="connsiteY8148" fmla="*/ 2114068 h 6164238"/>
              <a:gd name="connsiteX8149" fmla="*/ 5310309 w 10718992"/>
              <a:gd name="connsiteY8149" fmla="*/ 2117362 h 6164238"/>
              <a:gd name="connsiteX8150" fmla="*/ 5283951 w 10718992"/>
              <a:gd name="connsiteY8150" fmla="*/ 2071246 h 6164238"/>
              <a:gd name="connsiteX8151" fmla="*/ 5280186 w 10718992"/>
              <a:gd name="connsiteY8151" fmla="*/ 2068893 h 6164238"/>
              <a:gd name="connsiteX8152" fmla="*/ 5275479 w 10718992"/>
              <a:gd name="connsiteY8152" fmla="*/ 2075011 h 6164238"/>
              <a:gd name="connsiteX8153" fmla="*/ 5291953 w 10718992"/>
              <a:gd name="connsiteY8153" fmla="*/ 2087246 h 6164238"/>
              <a:gd name="connsiteX8154" fmla="*/ 5257592 w 10718992"/>
              <a:gd name="connsiteY8154" fmla="*/ 2104186 h 6164238"/>
              <a:gd name="connsiteX8155" fmla="*/ 5221820 w 10718992"/>
              <a:gd name="connsiteY8155" fmla="*/ 2090069 h 6164238"/>
              <a:gd name="connsiteX8156" fmla="*/ 5256180 w 10718992"/>
              <a:gd name="connsiteY8156" fmla="*/ 2073129 h 6164238"/>
              <a:gd name="connsiteX8157" fmla="*/ 5259475 w 10718992"/>
              <a:gd name="connsiteY8157" fmla="*/ 2073129 h 6164238"/>
              <a:gd name="connsiteX8158" fmla="*/ 5267947 w 10718992"/>
              <a:gd name="connsiteY8158" fmla="*/ 2061364 h 6164238"/>
              <a:gd name="connsiteX8159" fmla="*/ 5157807 w 10718992"/>
              <a:gd name="connsiteY8159" fmla="*/ 1998308 h 6164238"/>
              <a:gd name="connsiteX8160" fmla="*/ 5131448 w 10718992"/>
              <a:gd name="connsiteY8160" fmla="*/ 2004426 h 6164238"/>
              <a:gd name="connsiteX8161" fmla="*/ 5116386 w 10718992"/>
              <a:gd name="connsiteY8161" fmla="*/ 2003014 h 6164238"/>
              <a:gd name="connsiteX8162" fmla="*/ 5036839 w 10718992"/>
              <a:gd name="connsiteY8162" fmla="*/ 2100892 h 6164238"/>
              <a:gd name="connsiteX8163" fmla="*/ 5063669 w 10718992"/>
              <a:gd name="connsiteY8163" fmla="*/ 2114068 h 6164238"/>
              <a:gd name="connsiteX8164" fmla="*/ 5082967 w 10718992"/>
              <a:gd name="connsiteY8164" fmla="*/ 2123479 h 6164238"/>
              <a:gd name="connsiteX8165" fmla="*/ 5219937 w 10718992"/>
              <a:gd name="connsiteY8165" fmla="*/ 2192182 h 6164238"/>
              <a:gd name="connsiteX8166" fmla="*/ 5229822 w 10718992"/>
              <a:gd name="connsiteY8166" fmla="*/ 2190300 h 6164238"/>
              <a:gd name="connsiteX8167" fmla="*/ 5240177 w 10718992"/>
              <a:gd name="connsiteY8167" fmla="*/ 2192182 h 6164238"/>
              <a:gd name="connsiteX8168" fmla="*/ 5328666 w 10718992"/>
              <a:gd name="connsiteY8168" fmla="*/ 2151243 h 6164238"/>
              <a:gd name="connsiteX8169" fmla="*/ 5316899 w 10718992"/>
              <a:gd name="connsiteY8169" fmla="*/ 2130067 h 6164238"/>
              <a:gd name="connsiteX8170" fmla="*/ 5315016 w 10718992"/>
              <a:gd name="connsiteY8170" fmla="*/ 2127244 h 6164238"/>
              <a:gd name="connsiteX8171" fmla="*/ 5082967 w 10718992"/>
              <a:gd name="connsiteY8171" fmla="*/ 2123479 h 6164238"/>
              <a:gd name="connsiteX8172" fmla="*/ 5248649 w 10718992"/>
              <a:gd name="connsiteY8172" fmla="*/ 2201123 h 6164238"/>
              <a:gd name="connsiteX8173" fmla="*/ 5246766 w 10718992"/>
              <a:gd name="connsiteY8173" fmla="*/ 2206299 h 6164238"/>
              <a:gd name="connsiteX8174" fmla="*/ 5403506 w 10718992"/>
              <a:gd name="connsiteY8174" fmla="*/ 2292413 h 6164238"/>
              <a:gd name="connsiteX8175" fmla="*/ 5403506 w 10718992"/>
              <a:gd name="connsiteY8175" fmla="*/ 2290531 h 6164238"/>
              <a:gd name="connsiteX8176" fmla="*/ 5334315 w 10718992"/>
              <a:gd name="connsiteY8176" fmla="*/ 2159713 h 6164238"/>
              <a:gd name="connsiteX8177" fmla="*/ 5249120 w 10718992"/>
              <a:gd name="connsiteY8177" fmla="*/ 2199241 h 6164238"/>
              <a:gd name="connsiteX8178" fmla="*/ 5248649 w 10718992"/>
              <a:gd name="connsiteY8178" fmla="*/ 2201123 h 6164238"/>
              <a:gd name="connsiteX8179" fmla="*/ 5435983 w 10718992"/>
              <a:gd name="connsiteY8179" fmla="*/ 2301824 h 6164238"/>
              <a:gd name="connsiteX8180" fmla="*/ 5632731 w 10718992"/>
              <a:gd name="connsiteY8180" fmla="*/ 2329588 h 6164238"/>
              <a:gd name="connsiteX8181" fmla="*/ 5554126 w 10718992"/>
              <a:gd name="connsiteY8181" fmla="*/ 2264179 h 6164238"/>
              <a:gd name="connsiteX8182" fmla="*/ 5435983 w 10718992"/>
              <a:gd name="connsiteY8182" fmla="*/ 2301824 h 6164238"/>
              <a:gd name="connsiteX8183" fmla="*/ 5651088 w 10718992"/>
              <a:gd name="connsiteY8183" fmla="*/ 2345116 h 6164238"/>
              <a:gd name="connsiteX8184" fmla="*/ 5611079 w 10718992"/>
              <a:gd name="connsiteY8184" fmla="*/ 2468405 h 6164238"/>
              <a:gd name="connsiteX8185" fmla="*/ 5708512 w 10718992"/>
              <a:gd name="connsiteY8185" fmla="*/ 2394997 h 6164238"/>
              <a:gd name="connsiteX8186" fmla="*/ 5651088 w 10718992"/>
              <a:gd name="connsiteY8186" fmla="*/ 2345116 h 6164238"/>
              <a:gd name="connsiteX8187" fmla="*/ 5613433 w 10718992"/>
              <a:gd name="connsiteY8187" fmla="*/ 2491933 h 6164238"/>
              <a:gd name="connsiteX8188" fmla="*/ 5724045 w 10718992"/>
              <a:gd name="connsiteY8188" fmla="*/ 2706983 h 6164238"/>
              <a:gd name="connsiteX8189" fmla="*/ 5730634 w 10718992"/>
              <a:gd name="connsiteY8189" fmla="*/ 2706512 h 6164238"/>
              <a:gd name="connsiteX8190" fmla="*/ 5799355 w 10718992"/>
              <a:gd name="connsiteY8190" fmla="*/ 2668396 h 6164238"/>
              <a:gd name="connsiteX8191" fmla="*/ 5821006 w 10718992"/>
              <a:gd name="connsiteY8191" fmla="*/ 2561107 h 6164238"/>
              <a:gd name="connsiteX8192" fmla="*/ 5618140 w 10718992"/>
              <a:gd name="connsiteY8192" fmla="*/ 2490051 h 6164238"/>
              <a:gd name="connsiteX8193" fmla="*/ 5613433 w 10718992"/>
              <a:gd name="connsiteY8193" fmla="*/ 2491933 h 6164238"/>
              <a:gd name="connsiteX8194" fmla="*/ 5728281 w 10718992"/>
              <a:gd name="connsiteY8194" fmla="*/ 2716864 h 6164238"/>
              <a:gd name="connsiteX8195" fmla="*/ 5750403 w 10718992"/>
              <a:gd name="connsiteY8195" fmla="*/ 2770980 h 6164238"/>
              <a:gd name="connsiteX8196" fmla="*/ 5780998 w 10718992"/>
              <a:gd name="connsiteY8196" fmla="*/ 2765803 h 6164238"/>
              <a:gd name="connsiteX8197" fmla="*/ 5790412 w 10718992"/>
              <a:gd name="connsiteY8197" fmla="*/ 2714041 h 6164238"/>
              <a:gd name="connsiteX8198" fmla="*/ 5729222 w 10718992"/>
              <a:gd name="connsiteY8198" fmla="*/ 2715923 h 6164238"/>
              <a:gd name="connsiteX8199" fmla="*/ 5728281 w 10718992"/>
              <a:gd name="connsiteY8199" fmla="*/ 2716864 h 6164238"/>
              <a:gd name="connsiteX8200" fmla="*/ 5663326 w 10718992"/>
              <a:gd name="connsiteY8200" fmla="*/ 2856623 h 6164238"/>
              <a:gd name="connsiteX8201" fmla="*/ 5677446 w 10718992"/>
              <a:gd name="connsiteY8201" fmla="*/ 2892857 h 6164238"/>
              <a:gd name="connsiteX8202" fmla="*/ 5735341 w 10718992"/>
              <a:gd name="connsiteY8202" fmla="*/ 2937560 h 6164238"/>
              <a:gd name="connsiteX8203" fmla="*/ 5747579 w 10718992"/>
              <a:gd name="connsiteY8203" fmla="*/ 2801096 h 6164238"/>
              <a:gd name="connsiteX8204" fmla="*/ 5747109 w 10718992"/>
              <a:gd name="connsiteY8204" fmla="*/ 2801096 h 6164238"/>
              <a:gd name="connsiteX8205" fmla="*/ 5663326 w 10718992"/>
              <a:gd name="connsiteY8205" fmla="*/ 2856623 h 6164238"/>
              <a:gd name="connsiteX8206" fmla="*/ 5748991 w 10718992"/>
              <a:gd name="connsiteY8206" fmla="*/ 2948383 h 6164238"/>
              <a:gd name="connsiteX8207" fmla="*/ 5851131 w 10718992"/>
              <a:gd name="connsiteY8207" fmla="*/ 3032144 h 6164238"/>
              <a:gd name="connsiteX8208" fmla="*/ 5860074 w 10718992"/>
              <a:gd name="connsiteY8208" fmla="*/ 3029791 h 6164238"/>
              <a:gd name="connsiteX8209" fmla="*/ 5822889 w 10718992"/>
              <a:gd name="connsiteY8209" fmla="*/ 2946972 h 6164238"/>
              <a:gd name="connsiteX8210" fmla="*/ 5813005 w 10718992"/>
              <a:gd name="connsiteY8210" fmla="*/ 2942737 h 6164238"/>
              <a:gd name="connsiteX8211" fmla="*/ 5748991 w 10718992"/>
              <a:gd name="connsiteY8211" fmla="*/ 2948383 h 6164238"/>
              <a:gd name="connsiteX8212" fmla="*/ 5891610 w 10718992"/>
              <a:gd name="connsiteY8212" fmla="*/ 3035909 h 6164238"/>
              <a:gd name="connsiteX8213" fmla="*/ 6013989 w 10718992"/>
              <a:gd name="connsiteY8213" fmla="*/ 2966265 h 6164238"/>
              <a:gd name="connsiteX8214" fmla="*/ 5965038 w 10718992"/>
              <a:gd name="connsiteY8214" fmla="*/ 2932384 h 6164238"/>
              <a:gd name="connsiteX8215" fmla="*/ 5895375 w 10718992"/>
              <a:gd name="connsiteY8215" fmla="*/ 2936619 h 6164238"/>
              <a:gd name="connsiteX8216" fmla="*/ 5881725 w 10718992"/>
              <a:gd name="connsiteY8216" fmla="*/ 3031203 h 6164238"/>
              <a:gd name="connsiteX8217" fmla="*/ 5891610 w 10718992"/>
              <a:gd name="connsiteY8217" fmla="*/ 3035909 h 6164238"/>
              <a:gd name="connsiteX8218" fmla="*/ 6022932 w 10718992"/>
              <a:gd name="connsiteY8218" fmla="*/ 2961089 h 6164238"/>
              <a:gd name="connsiteX8219" fmla="*/ 6085063 w 10718992"/>
              <a:gd name="connsiteY8219" fmla="*/ 2927678 h 6164238"/>
              <a:gd name="connsiteX8220" fmla="*/ 5980570 w 10718992"/>
              <a:gd name="connsiteY8220" fmla="*/ 2931443 h 6164238"/>
              <a:gd name="connsiteX8221" fmla="*/ 6022932 w 10718992"/>
              <a:gd name="connsiteY8221" fmla="*/ 2961089 h 6164238"/>
              <a:gd name="connsiteX8222" fmla="*/ 6131190 w 10718992"/>
              <a:gd name="connsiteY8222" fmla="*/ 2904150 h 6164238"/>
              <a:gd name="connsiteX8223" fmla="*/ 6191909 w 10718992"/>
              <a:gd name="connsiteY8223" fmla="*/ 2874034 h 6164238"/>
              <a:gd name="connsiteX8224" fmla="*/ 6169316 w 10718992"/>
              <a:gd name="connsiteY8224" fmla="*/ 2873563 h 6164238"/>
              <a:gd name="connsiteX8225" fmla="*/ 6155195 w 10718992"/>
              <a:gd name="connsiteY8225" fmla="*/ 2870740 h 6164238"/>
              <a:gd name="connsiteX8226" fmla="*/ 6131190 w 10718992"/>
              <a:gd name="connsiteY8226" fmla="*/ 2904150 h 6164238"/>
              <a:gd name="connsiteX8227" fmla="*/ 6265807 w 10718992"/>
              <a:gd name="connsiteY8227" fmla="*/ 2766274 h 6164238"/>
              <a:gd name="connsiteX8228" fmla="*/ 6262513 w 10718992"/>
              <a:gd name="connsiteY8228" fmla="*/ 2730040 h 6164238"/>
              <a:gd name="connsiteX8229" fmla="*/ 6234742 w 10718992"/>
              <a:gd name="connsiteY8229" fmla="*/ 2766274 h 6164238"/>
              <a:gd name="connsiteX8230" fmla="*/ 6265807 w 10718992"/>
              <a:gd name="connsiteY8230" fmla="*/ 2766274 h 6164238"/>
              <a:gd name="connsiteX8231" fmla="*/ 6258276 w 10718992"/>
              <a:gd name="connsiteY8231" fmla="*/ 2694748 h 6164238"/>
              <a:gd name="connsiteX8232" fmla="*/ 6252158 w 10718992"/>
              <a:gd name="connsiteY8232" fmla="*/ 2704159 h 6164238"/>
              <a:gd name="connsiteX8233" fmla="*/ 6258747 w 10718992"/>
              <a:gd name="connsiteY8233" fmla="*/ 2706512 h 6164238"/>
              <a:gd name="connsiteX8234" fmla="*/ 6259689 w 10718992"/>
              <a:gd name="connsiteY8234" fmla="*/ 2706512 h 6164238"/>
              <a:gd name="connsiteX8235" fmla="*/ 6258276 w 10718992"/>
              <a:gd name="connsiteY8235" fmla="*/ 2694748 h 6164238"/>
              <a:gd name="connsiteX8236" fmla="*/ 6257335 w 10718992"/>
              <a:gd name="connsiteY8236" fmla="*/ 2689572 h 6164238"/>
              <a:gd name="connsiteX8237" fmla="*/ 6248392 w 10718992"/>
              <a:gd name="connsiteY8237" fmla="*/ 2628398 h 6164238"/>
              <a:gd name="connsiteX8238" fmla="*/ 6234271 w 10718992"/>
              <a:gd name="connsiteY8238" fmla="*/ 2619457 h 6164238"/>
              <a:gd name="connsiteX8239" fmla="*/ 5971627 w 10718992"/>
              <a:gd name="connsiteY8239" fmla="*/ 2607693 h 6164238"/>
              <a:gd name="connsiteX8240" fmla="*/ 5971627 w 10718992"/>
              <a:gd name="connsiteY8240" fmla="*/ 2609105 h 6164238"/>
              <a:gd name="connsiteX8241" fmla="*/ 5971627 w 10718992"/>
              <a:gd name="connsiteY8241" fmla="*/ 2610046 h 6164238"/>
              <a:gd name="connsiteX8242" fmla="*/ 6248863 w 10718992"/>
              <a:gd name="connsiteY8242" fmla="*/ 2703218 h 6164238"/>
              <a:gd name="connsiteX8243" fmla="*/ 6257335 w 10718992"/>
              <a:gd name="connsiteY8243" fmla="*/ 2689572 h 6164238"/>
              <a:gd name="connsiteX8244" fmla="*/ 6265337 w 10718992"/>
              <a:gd name="connsiteY8244" fmla="*/ 2677337 h 6164238"/>
              <a:gd name="connsiteX8245" fmla="*/ 6299697 w 10718992"/>
              <a:gd name="connsiteY8245" fmla="*/ 2624633 h 6164238"/>
              <a:gd name="connsiteX8246" fmla="*/ 6267219 w 10718992"/>
              <a:gd name="connsiteY8246" fmla="*/ 2622280 h 6164238"/>
              <a:gd name="connsiteX8247" fmla="*/ 6258276 w 10718992"/>
              <a:gd name="connsiteY8247" fmla="*/ 2628868 h 6164238"/>
              <a:gd name="connsiteX8248" fmla="*/ 6265337 w 10718992"/>
              <a:gd name="connsiteY8248" fmla="*/ 2677337 h 6164238"/>
              <a:gd name="connsiteX8249" fmla="*/ 6305816 w 10718992"/>
              <a:gd name="connsiteY8249" fmla="*/ 2615222 h 6164238"/>
              <a:gd name="connsiteX8250" fmla="*/ 6378302 w 10718992"/>
              <a:gd name="connsiteY8250" fmla="*/ 2516403 h 6164238"/>
              <a:gd name="connsiteX8251" fmla="*/ 6244156 w 10718992"/>
              <a:gd name="connsiteY8251" fmla="*/ 2538990 h 6164238"/>
              <a:gd name="connsiteX8252" fmla="*/ 6254982 w 10718992"/>
              <a:gd name="connsiteY8252" fmla="*/ 2607222 h 6164238"/>
              <a:gd name="connsiteX8253" fmla="*/ 6263925 w 10718992"/>
              <a:gd name="connsiteY8253" fmla="*/ 2611928 h 6164238"/>
              <a:gd name="connsiteX8254" fmla="*/ 6305816 w 10718992"/>
              <a:gd name="connsiteY8254" fmla="*/ 2615222 h 6164238"/>
              <a:gd name="connsiteX8255" fmla="*/ 6189556 w 10718992"/>
              <a:gd name="connsiteY8255" fmla="*/ 2284413 h 6164238"/>
              <a:gd name="connsiteX8256" fmla="*/ 6158961 w 10718992"/>
              <a:gd name="connsiteY8256" fmla="*/ 2132891 h 6164238"/>
              <a:gd name="connsiteX8257" fmla="*/ 6150018 w 10718992"/>
              <a:gd name="connsiteY8257" fmla="*/ 2131950 h 6164238"/>
              <a:gd name="connsiteX8258" fmla="*/ 6149547 w 10718992"/>
              <a:gd name="connsiteY8258" fmla="*/ 2131950 h 6164238"/>
              <a:gd name="connsiteX8259" fmla="*/ 6089299 w 10718992"/>
              <a:gd name="connsiteY8259" fmla="*/ 2260885 h 6164238"/>
              <a:gd name="connsiteX8260" fmla="*/ 6182025 w 10718992"/>
              <a:gd name="connsiteY8260" fmla="*/ 2286766 h 6164238"/>
              <a:gd name="connsiteX8261" fmla="*/ 6189556 w 10718992"/>
              <a:gd name="connsiteY8261" fmla="*/ 2284413 h 6164238"/>
              <a:gd name="connsiteX8262" fmla="*/ 6097301 w 10718992"/>
              <a:gd name="connsiteY8262" fmla="*/ 2068893 h 6164238"/>
              <a:gd name="connsiteX8263" fmla="*/ 5988101 w 10718992"/>
              <a:gd name="connsiteY8263" fmla="*/ 1976192 h 6164238"/>
              <a:gd name="connsiteX8264" fmla="*/ 5977746 w 10718992"/>
              <a:gd name="connsiteY8264" fmla="*/ 2008190 h 6164238"/>
              <a:gd name="connsiteX8265" fmla="*/ 6097301 w 10718992"/>
              <a:gd name="connsiteY8265" fmla="*/ 2068893 h 6164238"/>
              <a:gd name="connsiteX8266" fmla="*/ 5976334 w 10718992"/>
              <a:gd name="connsiteY8266" fmla="*/ 1966310 h 6164238"/>
              <a:gd name="connsiteX8267" fmla="*/ 5839834 w 10718992"/>
              <a:gd name="connsiteY8267" fmla="*/ 1858079 h 6164238"/>
              <a:gd name="connsiteX8268" fmla="*/ 5822889 w 10718992"/>
              <a:gd name="connsiteY8268" fmla="*/ 1859962 h 6164238"/>
              <a:gd name="connsiteX8269" fmla="*/ 5798884 w 10718992"/>
              <a:gd name="connsiteY8269" fmla="*/ 1923018 h 6164238"/>
              <a:gd name="connsiteX8270" fmla="*/ 5964566 w 10718992"/>
              <a:gd name="connsiteY8270" fmla="*/ 2001132 h 6164238"/>
              <a:gd name="connsiteX8271" fmla="*/ 5976334 w 10718992"/>
              <a:gd name="connsiteY8271" fmla="*/ 1966310 h 6164238"/>
              <a:gd name="connsiteX8272" fmla="*/ 5978687 w 10718992"/>
              <a:gd name="connsiteY8272" fmla="*/ 1958310 h 6164238"/>
              <a:gd name="connsiteX8273" fmla="*/ 6023874 w 10718992"/>
              <a:gd name="connsiteY8273" fmla="*/ 1829375 h 6164238"/>
              <a:gd name="connsiteX8274" fmla="*/ 5957506 w 10718992"/>
              <a:gd name="connsiteY8274" fmla="*/ 1807729 h 6164238"/>
              <a:gd name="connsiteX8275" fmla="*/ 5870429 w 10718992"/>
              <a:gd name="connsiteY8275" fmla="*/ 1798788 h 6164238"/>
              <a:gd name="connsiteX8276" fmla="*/ 5868075 w 10718992"/>
              <a:gd name="connsiteY8276" fmla="*/ 1823258 h 6164238"/>
              <a:gd name="connsiteX8277" fmla="*/ 5855837 w 10718992"/>
              <a:gd name="connsiteY8277" fmla="*/ 1828434 h 6164238"/>
              <a:gd name="connsiteX8278" fmla="*/ 5860074 w 10718992"/>
              <a:gd name="connsiteY8278" fmla="*/ 1840668 h 6164238"/>
              <a:gd name="connsiteX8279" fmla="*/ 5848307 w 10718992"/>
              <a:gd name="connsiteY8279" fmla="*/ 1855256 h 6164238"/>
              <a:gd name="connsiteX8280" fmla="*/ 5978687 w 10718992"/>
              <a:gd name="connsiteY8280" fmla="*/ 1958310 h 6164238"/>
              <a:gd name="connsiteX8281" fmla="*/ 6029051 w 10718992"/>
              <a:gd name="connsiteY8281" fmla="*/ 1816670 h 6164238"/>
              <a:gd name="connsiteX8282" fmla="*/ 6045525 w 10718992"/>
              <a:gd name="connsiteY8282" fmla="*/ 1774318 h 6164238"/>
              <a:gd name="connsiteX8283" fmla="*/ 6006928 w 10718992"/>
              <a:gd name="connsiteY8283" fmla="*/ 1769613 h 6164238"/>
              <a:gd name="connsiteX8284" fmla="*/ 5948092 w 10718992"/>
              <a:gd name="connsiteY8284" fmla="*/ 1747496 h 6164238"/>
              <a:gd name="connsiteX8285" fmla="*/ 5973980 w 10718992"/>
              <a:gd name="connsiteY8285" fmla="*/ 1733850 h 6164238"/>
              <a:gd name="connsiteX8286" fmla="*/ 5979629 w 10718992"/>
              <a:gd name="connsiteY8286" fmla="*/ 1734320 h 6164238"/>
              <a:gd name="connsiteX8287" fmla="*/ 6060116 w 10718992"/>
              <a:gd name="connsiteY8287" fmla="*/ 1739967 h 6164238"/>
              <a:gd name="connsiteX8288" fmla="*/ 6090241 w 10718992"/>
              <a:gd name="connsiteY8288" fmla="*/ 1672676 h 6164238"/>
              <a:gd name="connsiteX8289" fmla="*/ 6078003 w 10718992"/>
              <a:gd name="connsiteY8289" fmla="*/ 1664206 h 6164238"/>
              <a:gd name="connsiteX8290" fmla="*/ 6075178 w 10718992"/>
              <a:gd name="connsiteY8290" fmla="*/ 1648677 h 6164238"/>
              <a:gd name="connsiteX8291" fmla="*/ 6076591 w 10718992"/>
              <a:gd name="connsiteY8291" fmla="*/ 1637384 h 6164238"/>
              <a:gd name="connsiteX8292" fmla="*/ 6083651 w 10718992"/>
              <a:gd name="connsiteY8292" fmla="*/ 1634560 h 6164238"/>
              <a:gd name="connsiteX8293" fmla="*/ 6070943 w 10718992"/>
              <a:gd name="connsiteY8293" fmla="*/ 1625619 h 6164238"/>
              <a:gd name="connsiteX8294" fmla="*/ 6046466 w 10718992"/>
              <a:gd name="connsiteY8294" fmla="*/ 1622796 h 6164238"/>
              <a:gd name="connsiteX8295" fmla="*/ 6019167 w 10718992"/>
              <a:gd name="connsiteY8295" fmla="*/ 1633148 h 6164238"/>
              <a:gd name="connsiteX8296" fmla="*/ 5982923 w 10718992"/>
              <a:gd name="connsiteY8296" fmla="*/ 1628913 h 6164238"/>
              <a:gd name="connsiteX8297" fmla="*/ 5972098 w 10718992"/>
              <a:gd name="connsiteY8297" fmla="*/ 1634560 h 6164238"/>
              <a:gd name="connsiteX8298" fmla="*/ 5993749 w 10718992"/>
              <a:gd name="connsiteY8298" fmla="*/ 1649148 h 6164238"/>
              <a:gd name="connsiteX8299" fmla="*/ 5993279 w 10718992"/>
              <a:gd name="connsiteY8299" fmla="*/ 1695263 h 6164238"/>
              <a:gd name="connsiteX8300" fmla="*/ 5940561 w 10718992"/>
              <a:gd name="connsiteY8300" fmla="*/ 1716909 h 6164238"/>
              <a:gd name="connsiteX8301" fmla="*/ 5871370 w 10718992"/>
              <a:gd name="connsiteY8301" fmla="*/ 1670323 h 6164238"/>
              <a:gd name="connsiteX8302" fmla="*/ 5908555 w 10718992"/>
              <a:gd name="connsiteY8302" fmla="*/ 1654794 h 6164238"/>
              <a:gd name="connsiteX8303" fmla="*/ 5905260 w 10718992"/>
              <a:gd name="connsiteY8303" fmla="*/ 1652441 h 6164238"/>
              <a:gd name="connsiteX8304" fmla="*/ 5841246 w 10718992"/>
              <a:gd name="connsiteY8304" fmla="*/ 1647265 h 6164238"/>
              <a:gd name="connsiteX8305" fmla="*/ 5816771 w 10718992"/>
              <a:gd name="connsiteY8305" fmla="*/ 1631266 h 6164238"/>
              <a:gd name="connsiteX8306" fmla="*/ 5819595 w 10718992"/>
              <a:gd name="connsiteY8306" fmla="*/ 1604914 h 6164238"/>
              <a:gd name="connsiteX8307" fmla="*/ 5796531 w 10718992"/>
              <a:gd name="connsiteY8307" fmla="*/ 1593621 h 6164238"/>
              <a:gd name="connsiteX8308" fmla="*/ 5794648 w 10718992"/>
              <a:gd name="connsiteY8308" fmla="*/ 1617149 h 6164238"/>
              <a:gd name="connsiteX8309" fmla="*/ 5757463 w 10718992"/>
              <a:gd name="connsiteY8309" fmla="*/ 1614326 h 6164238"/>
              <a:gd name="connsiteX8310" fmla="*/ 5756052 w 10718992"/>
              <a:gd name="connsiteY8310" fmla="*/ 1625149 h 6164238"/>
              <a:gd name="connsiteX8311" fmla="*/ 5734400 w 10718992"/>
              <a:gd name="connsiteY8311" fmla="*/ 1650559 h 6164238"/>
              <a:gd name="connsiteX8312" fmla="*/ 5698157 w 10718992"/>
              <a:gd name="connsiteY8312" fmla="*/ 1667029 h 6164238"/>
              <a:gd name="connsiteX8313" fmla="*/ 5696745 w 10718992"/>
              <a:gd name="connsiteY8313" fmla="*/ 1686793 h 6164238"/>
              <a:gd name="connsiteX8314" fmla="*/ 5634614 w 10718992"/>
              <a:gd name="connsiteY8314" fmla="*/ 1683028 h 6164238"/>
              <a:gd name="connsiteX8315" fmla="*/ 5618140 w 10718992"/>
              <a:gd name="connsiteY8315" fmla="*/ 1675499 h 6164238"/>
              <a:gd name="connsiteX8316" fmla="*/ 5606373 w 10718992"/>
              <a:gd name="connsiteY8316" fmla="*/ 1687734 h 6164238"/>
              <a:gd name="connsiteX8317" fmla="*/ 5663326 w 10718992"/>
              <a:gd name="connsiteY8317" fmla="*/ 1691028 h 6164238"/>
              <a:gd name="connsiteX8318" fmla="*/ 5661443 w 10718992"/>
              <a:gd name="connsiteY8318" fmla="*/ 1724909 h 6164238"/>
              <a:gd name="connsiteX8319" fmla="*/ 5602607 w 10718992"/>
              <a:gd name="connsiteY8319" fmla="*/ 1714086 h 6164238"/>
              <a:gd name="connsiteX8320" fmla="*/ 5603548 w 10718992"/>
              <a:gd name="connsiteY8320" fmla="*/ 1690558 h 6164238"/>
              <a:gd name="connsiteX8321" fmla="*/ 5545654 w 10718992"/>
              <a:gd name="connsiteY8321" fmla="*/ 1751261 h 6164238"/>
              <a:gd name="connsiteX8322" fmla="*/ 5563540 w 10718992"/>
              <a:gd name="connsiteY8322" fmla="*/ 1761143 h 6164238"/>
              <a:gd name="connsiteX8323" fmla="*/ 5620023 w 10718992"/>
              <a:gd name="connsiteY8323" fmla="*/ 1763966 h 6164238"/>
              <a:gd name="connsiteX8324" fmla="*/ 5685919 w 10718992"/>
              <a:gd name="connsiteY8324" fmla="*/ 1774789 h 6164238"/>
              <a:gd name="connsiteX8325" fmla="*/ 5713690 w 10718992"/>
              <a:gd name="connsiteY8325" fmla="*/ 1809611 h 6164238"/>
              <a:gd name="connsiteX8326" fmla="*/ 5774879 w 10718992"/>
              <a:gd name="connsiteY8326" fmla="*/ 1814787 h 6164238"/>
              <a:gd name="connsiteX8327" fmla="*/ 5786646 w 10718992"/>
              <a:gd name="connsiteY8327" fmla="*/ 1818552 h 6164238"/>
              <a:gd name="connsiteX8328" fmla="*/ 5820536 w 10718992"/>
              <a:gd name="connsiteY8328" fmla="*/ 1812905 h 6164238"/>
              <a:gd name="connsiteX8329" fmla="*/ 5841246 w 10718992"/>
              <a:gd name="connsiteY8329" fmla="*/ 1817611 h 6164238"/>
              <a:gd name="connsiteX8330" fmla="*/ 5846424 w 10718992"/>
              <a:gd name="connsiteY8330" fmla="*/ 1815258 h 6164238"/>
              <a:gd name="connsiteX8331" fmla="*/ 5849248 w 10718992"/>
              <a:gd name="connsiteY8331" fmla="*/ 1783259 h 6164238"/>
              <a:gd name="connsiteX8332" fmla="*/ 5965979 w 10718992"/>
              <a:gd name="connsiteY8332" fmla="*/ 1795494 h 6164238"/>
              <a:gd name="connsiteX8333" fmla="*/ 6029051 w 10718992"/>
              <a:gd name="connsiteY8333" fmla="*/ 1816670 h 6164238"/>
              <a:gd name="connsiteX8334" fmla="*/ 5638850 w 10718992"/>
              <a:gd name="connsiteY8334" fmla="*/ 1707027 h 6164238"/>
              <a:gd name="connsiteX8335" fmla="*/ 5639321 w 10718992"/>
              <a:gd name="connsiteY8335" fmla="*/ 1701851 h 6164238"/>
              <a:gd name="connsiteX8336" fmla="*/ 5627083 w 10718992"/>
              <a:gd name="connsiteY8336" fmla="*/ 1701381 h 6164238"/>
              <a:gd name="connsiteX8337" fmla="*/ 5627083 w 10718992"/>
              <a:gd name="connsiteY8337" fmla="*/ 1704675 h 6164238"/>
              <a:gd name="connsiteX8338" fmla="*/ 5638850 w 10718992"/>
              <a:gd name="connsiteY8338" fmla="*/ 1707027 h 6164238"/>
              <a:gd name="connsiteX8339" fmla="*/ 6042701 w 10718992"/>
              <a:gd name="connsiteY8339" fmla="*/ 1820905 h 6164238"/>
              <a:gd name="connsiteX8340" fmla="*/ 6046466 w 10718992"/>
              <a:gd name="connsiteY8340" fmla="*/ 1821846 h 6164238"/>
              <a:gd name="connsiteX8341" fmla="*/ 6103891 w 10718992"/>
              <a:gd name="connsiteY8341" fmla="*/ 1838786 h 6164238"/>
              <a:gd name="connsiteX8342" fmla="*/ 6113305 w 10718992"/>
              <a:gd name="connsiteY8342" fmla="*/ 1774789 h 6164238"/>
              <a:gd name="connsiteX8343" fmla="*/ 6097772 w 10718992"/>
              <a:gd name="connsiteY8343" fmla="*/ 1780907 h 6164238"/>
              <a:gd name="connsiteX8344" fmla="*/ 6060587 w 10718992"/>
              <a:gd name="connsiteY8344" fmla="*/ 1775730 h 6164238"/>
              <a:gd name="connsiteX8345" fmla="*/ 6042701 w 10718992"/>
              <a:gd name="connsiteY8345" fmla="*/ 1820905 h 6164238"/>
              <a:gd name="connsiteX8346" fmla="*/ 6239449 w 10718992"/>
              <a:gd name="connsiteY8346" fmla="*/ 1744673 h 6164238"/>
              <a:gd name="connsiteX8347" fmla="*/ 6213090 w 10718992"/>
              <a:gd name="connsiteY8347" fmla="*/ 1643501 h 6164238"/>
              <a:gd name="connsiteX8348" fmla="*/ 6164609 w 10718992"/>
              <a:gd name="connsiteY8348" fmla="*/ 1632207 h 6164238"/>
              <a:gd name="connsiteX8349" fmla="*/ 6149077 w 10718992"/>
              <a:gd name="connsiteY8349" fmla="*/ 1624207 h 6164238"/>
              <a:gd name="connsiteX8350" fmla="*/ 6136368 w 10718992"/>
              <a:gd name="connsiteY8350" fmla="*/ 1710321 h 6164238"/>
              <a:gd name="connsiteX8351" fmla="*/ 6155195 w 10718992"/>
              <a:gd name="connsiteY8351" fmla="*/ 1727732 h 6164238"/>
              <a:gd name="connsiteX8352" fmla="*/ 6139663 w 10718992"/>
              <a:gd name="connsiteY8352" fmla="*/ 1733379 h 6164238"/>
              <a:gd name="connsiteX8353" fmla="*/ 6143899 w 10718992"/>
              <a:gd name="connsiteY8353" fmla="*/ 1736203 h 6164238"/>
              <a:gd name="connsiteX8354" fmla="*/ 6163668 w 10718992"/>
              <a:gd name="connsiteY8354" fmla="*/ 1728673 h 6164238"/>
              <a:gd name="connsiteX8355" fmla="*/ 6232388 w 10718992"/>
              <a:gd name="connsiteY8355" fmla="*/ 1746555 h 6164238"/>
              <a:gd name="connsiteX8356" fmla="*/ 6239449 w 10718992"/>
              <a:gd name="connsiteY8356" fmla="*/ 1744673 h 6164238"/>
              <a:gd name="connsiteX8357" fmla="*/ 6209325 w 10718992"/>
              <a:gd name="connsiteY8357" fmla="*/ 1629854 h 6164238"/>
              <a:gd name="connsiteX8358" fmla="*/ 6192380 w 10718992"/>
              <a:gd name="connsiteY8358" fmla="*/ 1568681 h 6164238"/>
              <a:gd name="connsiteX8359" fmla="*/ 6163197 w 10718992"/>
              <a:gd name="connsiteY8359" fmla="*/ 1598326 h 6164238"/>
              <a:gd name="connsiteX8360" fmla="*/ 6161785 w 10718992"/>
              <a:gd name="connsiteY8360" fmla="*/ 1599738 h 6164238"/>
              <a:gd name="connsiteX8361" fmla="*/ 6156608 w 10718992"/>
              <a:gd name="connsiteY8361" fmla="*/ 1608208 h 6164238"/>
              <a:gd name="connsiteX8362" fmla="*/ 6175435 w 10718992"/>
              <a:gd name="connsiteY8362" fmla="*/ 1622796 h 6164238"/>
              <a:gd name="connsiteX8363" fmla="*/ 6209325 w 10718992"/>
              <a:gd name="connsiteY8363" fmla="*/ 1629854 h 6164238"/>
              <a:gd name="connsiteX8364" fmla="*/ 6224858 w 10718992"/>
              <a:gd name="connsiteY8364" fmla="*/ 1633148 h 6164238"/>
              <a:gd name="connsiteX8365" fmla="*/ 6230035 w 10718992"/>
              <a:gd name="connsiteY8365" fmla="*/ 1634090 h 6164238"/>
              <a:gd name="connsiteX8366" fmla="*/ 6277104 w 10718992"/>
              <a:gd name="connsiteY8366" fmla="*/ 1634560 h 6164238"/>
              <a:gd name="connsiteX8367" fmla="*/ 6309581 w 10718992"/>
              <a:gd name="connsiteY8367" fmla="*/ 1623737 h 6164238"/>
              <a:gd name="connsiteX8368" fmla="*/ 6399953 w 10718992"/>
              <a:gd name="connsiteY8368" fmla="*/ 1639266 h 6164238"/>
              <a:gd name="connsiteX8369" fmla="*/ 6465850 w 10718992"/>
              <a:gd name="connsiteY8369" fmla="*/ 1670323 h 6164238"/>
              <a:gd name="connsiteX8370" fmla="*/ 6540219 w 10718992"/>
              <a:gd name="connsiteY8370" fmla="*/ 1695263 h 6164238"/>
              <a:gd name="connsiteX8371" fmla="*/ 6594819 w 10718992"/>
              <a:gd name="connsiteY8371" fmla="*/ 1706557 h 6164238"/>
              <a:gd name="connsiteX8372" fmla="*/ 6633415 w 10718992"/>
              <a:gd name="connsiteY8372" fmla="*/ 1704204 h 6164238"/>
              <a:gd name="connsiteX8373" fmla="*/ 6646124 w 10718992"/>
              <a:gd name="connsiteY8373" fmla="*/ 1696204 h 6164238"/>
              <a:gd name="connsiteX8374" fmla="*/ 6633886 w 10718992"/>
              <a:gd name="connsiteY8374" fmla="*/ 1695734 h 6164238"/>
              <a:gd name="connsiteX8375" fmla="*/ 6601408 w 10718992"/>
              <a:gd name="connsiteY8375" fmla="*/ 1675499 h 6164238"/>
              <a:gd name="connsiteX8376" fmla="*/ 6613646 w 10718992"/>
              <a:gd name="connsiteY8376" fmla="*/ 1665618 h 6164238"/>
              <a:gd name="connsiteX8377" fmla="*/ 6569873 w 10718992"/>
              <a:gd name="connsiteY8377" fmla="*/ 1641618 h 6164238"/>
              <a:gd name="connsiteX8378" fmla="*/ 6498798 w 10718992"/>
              <a:gd name="connsiteY8378" fmla="*/ 1613384 h 6164238"/>
              <a:gd name="connsiteX8379" fmla="*/ 6475264 w 10718992"/>
              <a:gd name="connsiteY8379" fmla="*/ 1579033 h 6164238"/>
              <a:gd name="connsiteX8380" fmla="*/ 6508212 w 10718992"/>
              <a:gd name="connsiteY8380" fmla="*/ 1569151 h 6164238"/>
              <a:gd name="connsiteX8381" fmla="*/ 6503976 w 10718992"/>
              <a:gd name="connsiteY8381" fmla="*/ 1557387 h 6164238"/>
              <a:gd name="connsiteX8382" fmla="*/ 6484677 w 10718992"/>
              <a:gd name="connsiteY8382" fmla="*/ 1549387 h 6164238"/>
              <a:gd name="connsiteX8383" fmla="*/ 6447964 w 10718992"/>
              <a:gd name="connsiteY8383" fmla="*/ 1552211 h 6164238"/>
              <a:gd name="connsiteX8384" fmla="*/ 6427724 w 10718992"/>
              <a:gd name="connsiteY8384" fmla="*/ 1554093 h 6164238"/>
              <a:gd name="connsiteX8385" fmla="*/ 6460202 w 10718992"/>
              <a:gd name="connsiteY8385" fmla="*/ 1579504 h 6164238"/>
              <a:gd name="connsiteX8386" fmla="*/ 6412192 w 10718992"/>
              <a:gd name="connsiteY8386" fmla="*/ 1594562 h 6164238"/>
              <a:gd name="connsiteX8387" fmla="*/ 6329821 w 10718992"/>
              <a:gd name="connsiteY8387" fmla="*/ 1580445 h 6164238"/>
              <a:gd name="connsiteX8388" fmla="*/ 6315701 w 10718992"/>
              <a:gd name="connsiteY8388" fmla="*/ 1547035 h 6164238"/>
              <a:gd name="connsiteX8389" fmla="*/ 6289342 w 10718992"/>
              <a:gd name="connsiteY8389" fmla="*/ 1525859 h 6164238"/>
              <a:gd name="connsiteX8390" fmla="*/ 6204147 w 10718992"/>
              <a:gd name="connsiteY8390" fmla="*/ 1559269 h 6164238"/>
              <a:gd name="connsiteX8391" fmla="*/ 6204618 w 10718992"/>
              <a:gd name="connsiteY8391" fmla="*/ 1561152 h 6164238"/>
              <a:gd name="connsiteX8392" fmla="*/ 6211678 w 10718992"/>
              <a:gd name="connsiteY8392" fmla="*/ 1564916 h 6164238"/>
              <a:gd name="connsiteX8393" fmla="*/ 6206030 w 10718992"/>
              <a:gd name="connsiteY8393" fmla="*/ 1564916 h 6164238"/>
              <a:gd name="connsiteX8394" fmla="*/ 6224858 w 10718992"/>
              <a:gd name="connsiteY8394" fmla="*/ 1633148 h 6164238"/>
              <a:gd name="connsiteX8395" fmla="*/ 6644712 w 10718992"/>
              <a:gd name="connsiteY8395" fmla="*/ 1659971 h 6164238"/>
              <a:gd name="connsiteX8396" fmla="*/ 6668717 w 10718992"/>
              <a:gd name="connsiteY8396" fmla="*/ 1547035 h 6164238"/>
              <a:gd name="connsiteX8397" fmla="*/ 6580698 w 10718992"/>
              <a:gd name="connsiteY8397" fmla="*/ 1546564 h 6164238"/>
              <a:gd name="connsiteX8398" fmla="*/ 6644712 w 10718992"/>
              <a:gd name="connsiteY8398" fmla="*/ 1659971 h 6164238"/>
              <a:gd name="connsiteX8399" fmla="*/ 6671071 w 10718992"/>
              <a:gd name="connsiteY8399" fmla="*/ 1537623 h 6164238"/>
              <a:gd name="connsiteX8400" fmla="*/ 6677189 w 10718992"/>
              <a:gd name="connsiteY8400" fmla="*/ 1508448 h 6164238"/>
              <a:gd name="connsiteX8401" fmla="*/ 6621648 w 10718992"/>
              <a:gd name="connsiteY8401" fmla="*/ 1482567 h 6164238"/>
              <a:gd name="connsiteX8402" fmla="*/ 6606115 w 10718992"/>
              <a:gd name="connsiteY8402" fmla="*/ 1482567 h 6164238"/>
              <a:gd name="connsiteX8403" fmla="*/ 6599526 w 10718992"/>
              <a:gd name="connsiteY8403" fmla="*/ 1480684 h 6164238"/>
              <a:gd name="connsiteX8404" fmla="*/ 6556693 w 10718992"/>
              <a:gd name="connsiteY8404" fmla="*/ 1511742 h 6164238"/>
              <a:gd name="connsiteX8405" fmla="*/ 6574579 w 10718992"/>
              <a:gd name="connsiteY8405" fmla="*/ 1537153 h 6164238"/>
              <a:gd name="connsiteX8406" fmla="*/ 6591524 w 10718992"/>
              <a:gd name="connsiteY8406" fmla="*/ 1537153 h 6164238"/>
              <a:gd name="connsiteX8407" fmla="*/ 6671071 w 10718992"/>
              <a:gd name="connsiteY8407" fmla="*/ 1537623 h 6164238"/>
              <a:gd name="connsiteX8408" fmla="*/ 6685191 w 10718992"/>
              <a:gd name="connsiteY8408" fmla="*/ 1538094 h 6164238"/>
              <a:gd name="connsiteX8409" fmla="*/ 6740732 w 10718992"/>
              <a:gd name="connsiteY8409" fmla="*/ 1539035 h 6164238"/>
              <a:gd name="connsiteX8410" fmla="*/ 6690369 w 10718992"/>
              <a:gd name="connsiteY8410" fmla="*/ 1514565 h 6164238"/>
              <a:gd name="connsiteX8411" fmla="*/ 6685191 w 10718992"/>
              <a:gd name="connsiteY8411" fmla="*/ 1538094 h 6164238"/>
              <a:gd name="connsiteX8412" fmla="*/ 6762855 w 10718992"/>
              <a:gd name="connsiteY8412" fmla="*/ 1539505 h 6164238"/>
              <a:gd name="connsiteX8413" fmla="*/ 6932773 w 10718992"/>
              <a:gd name="connsiteY8413" fmla="*/ 1546564 h 6164238"/>
              <a:gd name="connsiteX8414" fmla="*/ 6937951 w 10718992"/>
              <a:gd name="connsiteY8414" fmla="*/ 1541858 h 6164238"/>
              <a:gd name="connsiteX8415" fmla="*/ 6807099 w 10718992"/>
              <a:gd name="connsiteY8415" fmla="*/ 1365396 h 6164238"/>
              <a:gd name="connsiteX8416" fmla="*/ 6788272 w 10718992"/>
              <a:gd name="connsiteY8416" fmla="*/ 1363043 h 6164238"/>
              <a:gd name="connsiteX8417" fmla="*/ 6774622 w 10718992"/>
              <a:gd name="connsiteY8417" fmla="*/ 1358808 h 6164238"/>
              <a:gd name="connsiteX8418" fmla="*/ 6714844 w 10718992"/>
              <a:gd name="connsiteY8418" fmla="*/ 1399276 h 6164238"/>
              <a:gd name="connsiteX8419" fmla="*/ 6692252 w 10718992"/>
              <a:gd name="connsiteY8419" fmla="*/ 1505154 h 6164238"/>
              <a:gd name="connsiteX8420" fmla="*/ 6762855 w 10718992"/>
              <a:gd name="connsiteY8420" fmla="*/ 1539505 h 6164238"/>
              <a:gd name="connsiteX8421" fmla="*/ 6783094 w 10718992"/>
              <a:gd name="connsiteY8421" fmla="*/ 1549387 h 6164238"/>
              <a:gd name="connsiteX8422" fmla="*/ 6984079 w 10718992"/>
              <a:gd name="connsiteY8422" fmla="*/ 1653853 h 6164238"/>
              <a:gd name="connsiteX8423" fmla="*/ 6989256 w 10718992"/>
              <a:gd name="connsiteY8423" fmla="*/ 1653853 h 6164238"/>
              <a:gd name="connsiteX8424" fmla="*/ 6993963 w 10718992"/>
              <a:gd name="connsiteY8424" fmla="*/ 1655736 h 6164238"/>
              <a:gd name="connsiteX8425" fmla="*/ 7013261 w 10718992"/>
              <a:gd name="connsiteY8425" fmla="*/ 1665147 h 6164238"/>
              <a:gd name="connsiteX8426" fmla="*/ 7019380 w 10718992"/>
              <a:gd name="connsiteY8426" fmla="*/ 1658559 h 6164238"/>
              <a:gd name="connsiteX8427" fmla="*/ 7011849 w 10718992"/>
              <a:gd name="connsiteY8427" fmla="*/ 1647265 h 6164238"/>
              <a:gd name="connsiteX8428" fmla="*/ 6993963 w 10718992"/>
              <a:gd name="connsiteY8428" fmla="*/ 1646795 h 6164238"/>
              <a:gd name="connsiteX8429" fmla="*/ 6961485 w 10718992"/>
              <a:gd name="connsiteY8429" fmla="*/ 1626560 h 6164238"/>
              <a:gd name="connsiteX8430" fmla="*/ 6984549 w 10718992"/>
              <a:gd name="connsiteY8430" fmla="*/ 1615267 h 6164238"/>
              <a:gd name="connsiteX8431" fmla="*/ 6972782 w 10718992"/>
              <a:gd name="connsiteY8431" fmla="*/ 1590327 h 6164238"/>
              <a:gd name="connsiteX8432" fmla="*/ 6953484 w 10718992"/>
              <a:gd name="connsiteY8432" fmla="*/ 1563034 h 6164238"/>
              <a:gd name="connsiteX8433" fmla="*/ 6950189 w 10718992"/>
              <a:gd name="connsiteY8433" fmla="*/ 1562093 h 6164238"/>
              <a:gd name="connsiteX8434" fmla="*/ 6936538 w 10718992"/>
              <a:gd name="connsiteY8434" fmla="*/ 1555034 h 6164238"/>
              <a:gd name="connsiteX8435" fmla="*/ 6783094 w 10718992"/>
              <a:gd name="connsiteY8435" fmla="*/ 1549387 h 6164238"/>
              <a:gd name="connsiteX8436" fmla="*/ 6924301 w 10718992"/>
              <a:gd name="connsiteY8436" fmla="*/ 1841139 h 6164238"/>
              <a:gd name="connsiteX8437" fmla="*/ 6953484 w 10718992"/>
              <a:gd name="connsiteY8437" fmla="*/ 1868902 h 6164238"/>
              <a:gd name="connsiteX8438" fmla="*/ 7039619 w 10718992"/>
              <a:gd name="connsiteY8438" fmla="*/ 1922077 h 6164238"/>
              <a:gd name="connsiteX8439" fmla="*/ 7085747 w 10718992"/>
              <a:gd name="connsiteY8439" fmla="*/ 1915489 h 6164238"/>
              <a:gd name="connsiteX8440" fmla="*/ 7089512 w 10718992"/>
              <a:gd name="connsiteY8440" fmla="*/ 1901842 h 6164238"/>
              <a:gd name="connsiteX8441" fmla="*/ 7048563 w 10718992"/>
              <a:gd name="connsiteY8441" fmla="*/ 1861373 h 6164238"/>
              <a:gd name="connsiteX8442" fmla="*/ 7056094 w 10718992"/>
              <a:gd name="connsiteY8442" fmla="*/ 1835963 h 6164238"/>
              <a:gd name="connsiteX8443" fmla="*/ 7089042 w 10718992"/>
              <a:gd name="connsiteY8443" fmla="*/ 1838786 h 6164238"/>
              <a:gd name="connsiteX8444" fmla="*/ 7094219 w 10718992"/>
              <a:gd name="connsiteY8444" fmla="*/ 1840198 h 6164238"/>
              <a:gd name="connsiteX8445" fmla="*/ 7096102 w 10718992"/>
              <a:gd name="connsiteY8445" fmla="*/ 1833610 h 6164238"/>
              <a:gd name="connsiteX8446" fmla="*/ 7076804 w 10718992"/>
              <a:gd name="connsiteY8446" fmla="*/ 1807258 h 6164238"/>
              <a:gd name="connsiteX8447" fmla="*/ 7029265 w 10718992"/>
              <a:gd name="connsiteY8447" fmla="*/ 1793612 h 6164238"/>
              <a:gd name="connsiteX8448" fmla="*/ 6989256 w 10718992"/>
              <a:gd name="connsiteY8448" fmla="*/ 1763495 h 6164238"/>
              <a:gd name="connsiteX8449" fmla="*/ 6964309 w 10718992"/>
              <a:gd name="connsiteY8449" fmla="*/ 1739967 h 6164238"/>
              <a:gd name="connsiteX8450" fmla="*/ 6945482 w 10718992"/>
              <a:gd name="connsiteY8450" fmla="*/ 1761613 h 6164238"/>
              <a:gd name="connsiteX8451" fmla="*/ 6952071 w 10718992"/>
              <a:gd name="connsiteY8451" fmla="*/ 1796906 h 6164238"/>
              <a:gd name="connsiteX8452" fmla="*/ 6945011 w 10718992"/>
              <a:gd name="connsiteY8452" fmla="*/ 1821846 h 6164238"/>
              <a:gd name="connsiteX8453" fmla="*/ 6924301 w 10718992"/>
              <a:gd name="connsiteY8453" fmla="*/ 1841139 h 6164238"/>
              <a:gd name="connsiteX8454" fmla="*/ 6458790 w 10718992"/>
              <a:gd name="connsiteY8454" fmla="*/ 1958310 h 6164238"/>
              <a:gd name="connsiteX8455" fmla="*/ 6460202 w 10718992"/>
              <a:gd name="connsiteY8455" fmla="*/ 1960192 h 6164238"/>
              <a:gd name="connsiteX8456" fmla="*/ 6729435 w 10718992"/>
              <a:gd name="connsiteY8456" fmla="*/ 2001132 h 6164238"/>
              <a:gd name="connsiteX8457" fmla="*/ 7043385 w 10718992"/>
              <a:gd name="connsiteY8457" fmla="*/ 1943723 h 6164238"/>
              <a:gd name="connsiteX8458" fmla="*/ 7040561 w 10718992"/>
              <a:gd name="connsiteY8458" fmla="*/ 1939958 h 6164238"/>
              <a:gd name="connsiteX8459" fmla="*/ 6458790 w 10718992"/>
              <a:gd name="connsiteY8459" fmla="*/ 1958310 h 6164238"/>
              <a:gd name="connsiteX8460" fmla="*/ 6457378 w 10718992"/>
              <a:gd name="connsiteY8460" fmla="*/ 1983250 h 6164238"/>
              <a:gd name="connsiteX8461" fmla="*/ 6531746 w 10718992"/>
              <a:gd name="connsiteY8461" fmla="*/ 2046777 h 6164238"/>
              <a:gd name="connsiteX8462" fmla="*/ 6602821 w 10718992"/>
              <a:gd name="connsiteY8462" fmla="*/ 2029366 h 6164238"/>
              <a:gd name="connsiteX8463" fmla="*/ 6461143 w 10718992"/>
              <a:gd name="connsiteY8463" fmla="*/ 1979956 h 6164238"/>
              <a:gd name="connsiteX8464" fmla="*/ 6457378 w 10718992"/>
              <a:gd name="connsiteY8464" fmla="*/ 1983250 h 6164238"/>
              <a:gd name="connsiteX8465" fmla="*/ 6619295 w 10718992"/>
              <a:gd name="connsiteY8465" fmla="*/ 2025601 h 6164238"/>
              <a:gd name="connsiteX8466" fmla="*/ 6704489 w 10718992"/>
              <a:gd name="connsiteY8466" fmla="*/ 2006308 h 6164238"/>
              <a:gd name="connsiteX8467" fmla="*/ 6463968 w 10718992"/>
              <a:gd name="connsiteY8467" fmla="*/ 1970074 h 6164238"/>
              <a:gd name="connsiteX8468" fmla="*/ 6463968 w 10718992"/>
              <a:gd name="connsiteY8468" fmla="*/ 1971015 h 6164238"/>
              <a:gd name="connsiteX8469" fmla="*/ 6619295 w 10718992"/>
              <a:gd name="connsiteY8469" fmla="*/ 2025601 h 6164238"/>
              <a:gd name="connsiteX8470" fmla="*/ 6635769 w 10718992"/>
              <a:gd name="connsiteY8470" fmla="*/ 2031719 h 6164238"/>
              <a:gd name="connsiteX8471" fmla="*/ 6702606 w 10718992"/>
              <a:gd name="connsiteY8471" fmla="*/ 2057129 h 6164238"/>
              <a:gd name="connsiteX8472" fmla="*/ 6800510 w 10718992"/>
              <a:gd name="connsiteY8472" fmla="*/ 2057129 h 6164238"/>
              <a:gd name="connsiteX8473" fmla="*/ 6864053 w 10718992"/>
              <a:gd name="connsiteY8473" fmla="*/ 2035954 h 6164238"/>
              <a:gd name="connsiteX8474" fmla="*/ 6729435 w 10718992"/>
              <a:gd name="connsiteY8474" fmla="*/ 2011014 h 6164238"/>
              <a:gd name="connsiteX8475" fmla="*/ 6635769 w 10718992"/>
              <a:gd name="connsiteY8475" fmla="*/ 2031719 h 6164238"/>
              <a:gd name="connsiteX8476" fmla="*/ 6892765 w 10718992"/>
              <a:gd name="connsiteY8476" fmla="*/ 2041601 h 6164238"/>
              <a:gd name="connsiteX8477" fmla="*/ 6842872 w 10718992"/>
              <a:gd name="connsiteY8477" fmla="*/ 2057129 h 6164238"/>
              <a:gd name="connsiteX8478" fmla="*/ 6877232 w 10718992"/>
              <a:gd name="connsiteY8478" fmla="*/ 2057600 h 6164238"/>
              <a:gd name="connsiteX8479" fmla="*/ 6873467 w 10718992"/>
              <a:gd name="connsiteY8479" fmla="*/ 2053835 h 6164238"/>
              <a:gd name="connsiteX8480" fmla="*/ 6891823 w 10718992"/>
              <a:gd name="connsiteY8480" fmla="*/ 2049130 h 6164238"/>
              <a:gd name="connsiteX8481" fmla="*/ 6902179 w 10718992"/>
              <a:gd name="connsiteY8481" fmla="*/ 2043012 h 6164238"/>
              <a:gd name="connsiteX8482" fmla="*/ 6892765 w 10718992"/>
              <a:gd name="connsiteY8482" fmla="*/ 2041601 h 6164238"/>
              <a:gd name="connsiteX8483" fmla="*/ 6726611 w 10718992"/>
              <a:gd name="connsiteY8483" fmla="*/ 2066070 h 6164238"/>
              <a:gd name="connsiteX8484" fmla="*/ 6749675 w 10718992"/>
              <a:gd name="connsiteY8484" fmla="*/ 2075011 h 6164238"/>
              <a:gd name="connsiteX8485" fmla="*/ 6774151 w 10718992"/>
              <a:gd name="connsiteY8485" fmla="*/ 2066070 h 6164238"/>
              <a:gd name="connsiteX8486" fmla="*/ 6726611 w 10718992"/>
              <a:gd name="connsiteY8486" fmla="*/ 2066070 h 6164238"/>
              <a:gd name="connsiteX8487" fmla="*/ 6769444 w 10718992"/>
              <a:gd name="connsiteY8487" fmla="*/ 2083010 h 6164238"/>
              <a:gd name="connsiteX8488" fmla="*/ 6817925 w 10718992"/>
              <a:gd name="connsiteY8488" fmla="*/ 2102304 h 6164238"/>
              <a:gd name="connsiteX8489" fmla="*/ 6882880 w 10718992"/>
              <a:gd name="connsiteY8489" fmla="*/ 2067482 h 6164238"/>
              <a:gd name="connsiteX8490" fmla="*/ 6816042 w 10718992"/>
              <a:gd name="connsiteY8490" fmla="*/ 2066541 h 6164238"/>
              <a:gd name="connsiteX8491" fmla="*/ 6769444 w 10718992"/>
              <a:gd name="connsiteY8491" fmla="*/ 2083010 h 6164238"/>
              <a:gd name="connsiteX8492" fmla="*/ 6828751 w 10718992"/>
              <a:gd name="connsiteY8492" fmla="*/ 2107010 h 6164238"/>
              <a:gd name="connsiteX8493" fmla="*/ 6928537 w 10718992"/>
              <a:gd name="connsiteY8493" fmla="*/ 2148890 h 6164238"/>
              <a:gd name="connsiteX8494" fmla="*/ 6929949 w 10718992"/>
              <a:gd name="connsiteY8494" fmla="*/ 2138067 h 6164238"/>
              <a:gd name="connsiteX8495" fmla="*/ 6929008 w 10718992"/>
              <a:gd name="connsiteY8495" fmla="*/ 2109362 h 6164238"/>
              <a:gd name="connsiteX8496" fmla="*/ 6892294 w 10718992"/>
              <a:gd name="connsiteY8496" fmla="*/ 2073129 h 6164238"/>
              <a:gd name="connsiteX8497" fmla="*/ 6828751 w 10718992"/>
              <a:gd name="connsiteY8497" fmla="*/ 2107010 h 6164238"/>
              <a:gd name="connsiteX8498" fmla="*/ 6925713 w 10718992"/>
              <a:gd name="connsiteY8498" fmla="*/ 2157831 h 6164238"/>
              <a:gd name="connsiteX8499" fmla="*/ 6846167 w 10718992"/>
              <a:gd name="connsiteY8499" fmla="*/ 2174771 h 6164238"/>
              <a:gd name="connsiteX8500" fmla="*/ 6927125 w 10718992"/>
              <a:gd name="connsiteY8500" fmla="*/ 2158772 h 6164238"/>
              <a:gd name="connsiteX8501" fmla="*/ 6927125 w 10718992"/>
              <a:gd name="connsiteY8501" fmla="*/ 2158301 h 6164238"/>
              <a:gd name="connsiteX8502" fmla="*/ 6925713 w 10718992"/>
              <a:gd name="connsiteY8502" fmla="*/ 2157831 h 6164238"/>
              <a:gd name="connsiteX8503" fmla="*/ 6952071 w 10718992"/>
              <a:gd name="connsiteY8503" fmla="*/ 2142772 h 6164238"/>
              <a:gd name="connsiteX8504" fmla="*/ 6950659 w 10718992"/>
              <a:gd name="connsiteY8504" fmla="*/ 2151243 h 6164238"/>
              <a:gd name="connsiteX8505" fmla="*/ 6971840 w 10718992"/>
              <a:gd name="connsiteY8505" fmla="*/ 2149361 h 6164238"/>
              <a:gd name="connsiteX8506" fmla="*/ 7022204 w 10718992"/>
              <a:gd name="connsiteY8506" fmla="*/ 2147949 h 6164238"/>
              <a:gd name="connsiteX8507" fmla="*/ 7008554 w 10718992"/>
              <a:gd name="connsiteY8507" fmla="*/ 2133832 h 6164238"/>
              <a:gd name="connsiteX8508" fmla="*/ 6967604 w 10718992"/>
              <a:gd name="connsiteY8508" fmla="*/ 2104186 h 6164238"/>
              <a:gd name="connsiteX8509" fmla="*/ 6971840 w 10718992"/>
              <a:gd name="connsiteY8509" fmla="*/ 2090069 h 6164238"/>
              <a:gd name="connsiteX8510" fmla="*/ 6940775 w 10718992"/>
              <a:gd name="connsiteY8510" fmla="*/ 2058541 h 6164238"/>
              <a:gd name="connsiteX8511" fmla="*/ 6921477 w 10718992"/>
              <a:gd name="connsiteY8511" fmla="*/ 2052894 h 6164238"/>
              <a:gd name="connsiteX8512" fmla="*/ 6912063 w 10718992"/>
              <a:gd name="connsiteY8512" fmla="*/ 2058070 h 6164238"/>
              <a:gd name="connsiteX8513" fmla="*/ 6919123 w 10718992"/>
              <a:gd name="connsiteY8513" fmla="*/ 2058070 h 6164238"/>
              <a:gd name="connsiteX8514" fmla="*/ 6906885 w 10718992"/>
              <a:gd name="connsiteY8514" fmla="*/ 2064188 h 6164238"/>
              <a:gd name="connsiteX8515" fmla="*/ 6951130 w 10718992"/>
              <a:gd name="connsiteY8515" fmla="*/ 2107951 h 6164238"/>
              <a:gd name="connsiteX8516" fmla="*/ 6952071 w 10718992"/>
              <a:gd name="connsiteY8516" fmla="*/ 2142772 h 6164238"/>
              <a:gd name="connsiteX8517" fmla="*/ 7101280 w 10718992"/>
              <a:gd name="connsiteY8517" fmla="*/ 2059482 h 6164238"/>
              <a:gd name="connsiteX8518" fmla="*/ 7087159 w 10718992"/>
              <a:gd name="connsiteY8518" fmla="*/ 1992662 h 6164238"/>
              <a:gd name="connsiteX8519" fmla="*/ 7055623 w 10718992"/>
              <a:gd name="connsiteY8519" fmla="*/ 1999249 h 6164238"/>
              <a:gd name="connsiteX8520" fmla="*/ 6912533 w 10718992"/>
              <a:gd name="connsiteY8520" fmla="*/ 2035954 h 6164238"/>
              <a:gd name="connsiteX8521" fmla="*/ 6938421 w 10718992"/>
              <a:gd name="connsiteY8521" fmla="*/ 2041130 h 6164238"/>
              <a:gd name="connsiteX8522" fmla="*/ 6937480 w 10718992"/>
              <a:gd name="connsiteY8522" fmla="*/ 2044424 h 6164238"/>
              <a:gd name="connsiteX8523" fmla="*/ 6953954 w 10718992"/>
              <a:gd name="connsiteY8523" fmla="*/ 2049130 h 6164238"/>
              <a:gd name="connsiteX8524" fmla="*/ 6957719 w 10718992"/>
              <a:gd name="connsiteY8524" fmla="*/ 2052894 h 6164238"/>
              <a:gd name="connsiteX8525" fmla="*/ 7101280 w 10718992"/>
              <a:gd name="connsiteY8525" fmla="*/ 2059482 h 6164238"/>
              <a:gd name="connsiteX8526" fmla="*/ 7239192 w 10718992"/>
              <a:gd name="connsiteY8526" fmla="*/ 2083952 h 6164238"/>
              <a:gd name="connsiteX8527" fmla="*/ 7333329 w 10718992"/>
              <a:gd name="connsiteY8527" fmla="*/ 2174771 h 6164238"/>
              <a:gd name="connsiteX8528" fmla="*/ 7340860 w 10718992"/>
              <a:gd name="connsiteY8528" fmla="*/ 2176653 h 6164238"/>
              <a:gd name="connsiteX8529" fmla="*/ 7350744 w 10718992"/>
              <a:gd name="connsiteY8529" fmla="*/ 2182300 h 6164238"/>
              <a:gd name="connsiteX8530" fmla="*/ 7438764 w 10718992"/>
              <a:gd name="connsiteY8530" fmla="*/ 2177124 h 6164238"/>
              <a:gd name="connsiteX8531" fmla="*/ 7298969 w 10718992"/>
              <a:gd name="connsiteY8531" fmla="*/ 2083481 h 6164238"/>
              <a:gd name="connsiteX8532" fmla="*/ 7242486 w 10718992"/>
              <a:gd name="connsiteY8532" fmla="*/ 2078775 h 6164238"/>
              <a:gd name="connsiteX8533" fmla="*/ 7242486 w 10718992"/>
              <a:gd name="connsiteY8533" fmla="*/ 2080187 h 6164238"/>
              <a:gd name="connsiteX8534" fmla="*/ 7239192 w 10718992"/>
              <a:gd name="connsiteY8534" fmla="*/ 2083952 h 6164238"/>
              <a:gd name="connsiteX8535" fmla="*/ 7354510 w 10718992"/>
              <a:gd name="connsiteY8535" fmla="*/ 2195476 h 6164238"/>
              <a:gd name="connsiteX8536" fmla="*/ 7430762 w 10718992"/>
              <a:gd name="connsiteY8536" fmla="*/ 2273120 h 6164238"/>
              <a:gd name="connsiteX8537" fmla="*/ 7454767 w 10718992"/>
              <a:gd name="connsiteY8537" fmla="*/ 2281119 h 6164238"/>
              <a:gd name="connsiteX8538" fmla="*/ 7483008 w 10718992"/>
              <a:gd name="connsiteY8538" fmla="*/ 2207711 h 6164238"/>
              <a:gd name="connsiteX8539" fmla="*/ 7451472 w 10718992"/>
              <a:gd name="connsiteY8539" fmla="*/ 2185594 h 6164238"/>
              <a:gd name="connsiteX8540" fmla="*/ 7355923 w 10718992"/>
              <a:gd name="connsiteY8540" fmla="*/ 2190770 h 6164238"/>
              <a:gd name="connsiteX8541" fmla="*/ 7355451 w 10718992"/>
              <a:gd name="connsiteY8541" fmla="*/ 2193123 h 6164238"/>
              <a:gd name="connsiteX8542" fmla="*/ 7354510 w 10718992"/>
              <a:gd name="connsiteY8542" fmla="*/ 2195476 h 6164238"/>
              <a:gd name="connsiteX8543" fmla="*/ 7467946 w 10718992"/>
              <a:gd name="connsiteY8543" fmla="*/ 2285825 h 6164238"/>
              <a:gd name="connsiteX8544" fmla="*/ 7521605 w 10718992"/>
              <a:gd name="connsiteY8544" fmla="*/ 2304648 h 6164238"/>
              <a:gd name="connsiteX8545" fmla="*/ 7537138 w 10718992"/>
              <a:gd name="connsiteY8545" fmla="*/ 2246297 h 6164238"/>
              <a:gd name="connsiteX8546" fmla="*/ 7495246 w 10718992"/>
              <a:gd name="connsiteY8546" fmla="*/ 2216181 h 6164238"/>
              <a:gd name="connsiteX8547" fmla="*/ 7467946 w 10718992"/>
              <a:gd name="connsiteY8547" fmla="*/ 2285825 h 6164238"/>
              <a:gd name="connsiteX8548" fmla="*/ 7587031 w 10718992"/>
              <a:gd name="connsiteY8548" fmla="*/ 2328646 h 6164238"/>
              <a:gd name="connsiteX8549" fmla="*/ 7709880 w 10718992"/>
              <a:gd name="connsiteY8549" fmla="*/ 2376174 h 6164238"/>
              <a:gd name="connsiteX8550" fmla="*/ 7634570 w 10718992"/>
              <a:gd name="connsiteY8550" fmla="*/ 2318765 h 6164238"/>
              <a:gd name="connsiteX8551" fmla="*/ 7623744 w 10718992"/>
              <a:gd name="connsiteY8551" fmla="*/ 2316412 h 6164238"/>
              <a:gd name="connsiteX8552" fmla="*/ 7620920 w 10718992"/>
              <a:gd name="connsiteY8552" fmla="*/ 2315000 h 6164238"/>
              <a:gd name="connsiteX8553" fmla="*/ 7587031 w 10718992"/>
              <a:gd name="connsiteY8553" fmla="*/ 2328646 h 6164238"/>
              <a:gd name="connsiteX8554" fmla="*/ 7767775 w 10718992"/>
              <a:gd name="connsiteY8554" fmla="*/ 2409584 h 6164238"/>
              <a:gd name="connsiteX8555" fmla="*/ 7818139 w 10718992"/>
              <a:gd name="connsiteY8555" fmla="*/ 2450053 h 6164238"/>
              <a:gd name="connsiteX8556" fmla="*/ 7827081 w 10718992"/>
              <a:gd name="connsiteY8556" fmla="*/ 2434054 h 6164238"/>
              <a:gd name="connsiteX8557" fmla="*/ 7767775 w 10718992"/>
              <a:gd name="connsiteY8557" fmla="*/ 2409584 h 6164238"/>
              <a:gd name="connsiteX8558" fmla="*/ 8237051 w 10718992"/>
              <a:gd name="connsiteY8558" fmla="*/ 2612869 h 6164238"/>
              <a:gd name="connsiteX8559" fmla="*/ 8245994 w 10718992"/>
              <a:gd name="connsiteY8559" fmla="*/ 2589341 h 6164238"/>
              <a:gd name="connsiteX8560" fmla="*/ 8226697 w 10718992"/>
              <a:gd name="connsiteY8560" fmla="*/ 2606281 h 6164238"/>
              <a:gd name="connsiteX8561" fmla="*/ 8229520 w 10718992"/>
              <a:gd name="connsiteY8561" fmla="*/ 2609575 h 6164238"/>
              <a:gd name="connsiteX8562" fmla="*/ 8237051 w 10718992"/>
              <a:gd name="connsiteY8562" fmla="*/ 2612869 h 6164238"/>
              <a:gd name="connsiteX8563" fmla="*/ 8249760 w 10718992"/>
              <a:gd name="connsiteY8563" fmla="*/ 2618516 h 6164238"/>
              <a:gd name="connsiteX8564" fmla="*/ 8417795 w 10718992"/>
              <a:gd name="connsiteY8564" fmla="*/ 2694277 h 6164238"/>
              <a:gd name="connsiteX8565" fmla="*/ 8414031 w 10718992"/>
              <a:gd name="connsiteY8565" fmla="*/ 2639692 h 6164238"/>
              <a:gd name="connsiteX8566" fmla="*/ 8332130 w 10718992"/>
              <a:gd name="connsiteY8566" fmla="*/ 2544637 h 6164238"/>
              <a:gd name="connsiteX8567" fmla="*/ 8305301 w 10718992"/>
              <a:gd name="connsiteY8567" fmla="*/ 2536637 h 6164238"/>
              <a:gd name="connsiteX8568" fmla="*/ 8268587 w 10718992"/>
              <a:gd name="connsiteY8568" fmla="*/ 2569106 h 6164238"/>
              <a:gd name="connsiteX8569" fmla="*/ 8249760 w 10718992"/>
              <a:gd name="connsiteY8569" fmla="*/ 2618516 h 6164238"/>
              <a:gd name="connsiteX8570" fmla="*/ 8420149 w 10718992"/>
              <a:gd name="connsiteY8570" fmla="*/ 2727687 h 6164238"/>
              <a:gd name="connsiteX8571" fmla="*/ 8419679 w 10718992"/>
              <a:gd name="connsiteY8571" fmla="*/ 2718747 h 6164238"/>
              <a:gd name="connsiteX8572" fmla="*/ 8414972 w 10718992"/>
              <a:gd name="connsiteY8572" fmla="*/ 2726746 h 6164238"/>
              <a:gd name="connsiteX8573" fmla="*/ 8420149 w 10718992"/>
              <a:gd name="connsiteY8573" fmla="*/ 2727687 h 6164238"/>
              <a:gd name="connsiteX8574" fmla="*/ 8478515 w 10718992"/>
              <a:gd name="connsiteY8574" fmla="*/ 2836859 h 6164238"/>
              <a:gd name="connsiteX8575" fmla="*/ 8560414 w 10718992"/>
              <a:gd name="connsiteY8575" fmla="*/ 2914973 h 6164238"/>
              <a:gd name="connsiteX8576" fmla="*/ 8578772 w 10718992"/>
              <a:gd name="connsiteY8576" fmla="*/ 2919679 h 6164238"/>
              <a:gd name="connsiteX8577" fmla="*/ 8589127 w 10718992"/>
              <a:gd name="connsiteY8577" fmla="*/ 2931914 h 6164238"/>
              <a:gd name="connsiteX8578" fmla="*/ 8592892 w 10718992"/>
              <a:gd name="connsiteY8578" fmla="*/ 2932855 h 6164238"/>
              <a:gd name="connsiteX8579" fmla="*/ 8558532 w 10718992"/>
              <a:gd name="connsiteY8579" fmla="*/ 2822742 h 6164238"/>
              <a:gd name="connsiteX8580" fmla="*/ 8478515 w 10718992"/>
              <a:gd name="connsiteY8580" fmla="*/ 2836859 h 6164238"/>
              <a:gd name="connsiteX8581" fmla="*/ 8595716 w 10718992"/>
              <a:gd name="connsiteY8581" fmla="*/ 2943678 h 6164238"/>
              <a:gd name="connsiteX8582" fmla="*/ 8587243 w 10718992"/>
              <a:gd name="connsiteY8582" fmla="*/ 2940854 h 6164238"/>
              <a:gd name="connsiteX8583" fmla="*/ 8587243 w 10718992"/>
              <a:gd name="connsiteY8583" fmla="*/ 2940854 h 6164238"/>
              <a:gd name="connsiteX8584" fmla="*/ 8598540 w 10718992"/>
              <a:gd name="connsiteY8584" fmla="*/ 2951677 h 6164238"/>
              <a:gd name="connsiteX8585" fmla="*/ 8595716 w 10718992"/>
              <a:gd name="connsiteY8585" fmla="*/ 2943678 h 6164238"/>
              <a:gd name="connsiteX8586" fmla="*/ 8466747 w 10718992"/>
              <a:gd name="connsiteY8586" fmla="*/ 2839212 h 6164238"/>
              <a:gd name="connsiteX8587" fmla="*/ 8352841 w 10718992"/>
              <a:gd name="connsiteY8587" fmla="*/ 2861328 h 6164238"/>
              <a:gd name="connsiteX8588" fmla="*/ 8358489 w 10718992"/>
              <a:gd name="connsiteY8588" fmla="*/ 2867917 h 6164238"/>
              <a:gd name="connsiteX8589" fmla="*/ 8552884 w 10718992"/>
              <a:gd name="connsiteY8589" fmla="*/ 2921091 h 6164238"/>
              <a:gd name="connsiteX8590" fmla="*/ 8466747 w 10718992"/>
              <a:gd name="connsiteY8590" fmla="*/ 2839212 h 6164238"/>
              <a:gd name="connsiteX8591" fmla="*/ 8371669 w 10718992"/>
              <a:gd name="connsiteY8591" fmla="*/ 2881092 h 6164238"/>
              <a:gd name="connsiteX8592" fmla="*/ 8612661 w 10718992"/>
              <a:gd name="connsiteY8592" fmla="*/ 3006263 h 6164238"/>
              <a:gd name="connsiteX8593" fmla="*/ 8603247 w 10718992"/>
              <a:gd name="connsiteY8593" fmla="*/ 2970971 h 6164238"/>
              <a:gd name="connsiteX8594" fmla="*/ 8574065 w 10718992"/>
              <a:gd name="connsiteY8594" fmla="*/ 2941795 h 6164238"/>
              <a:gd name="connsiteX8595" fmla="*/ 8566533 w 10718992"/>
              <a:gd name="connsiteY8595" fmla="*/ 2938031 h 6164238"/>
              <a:gd name="connsiteX8596" fmla="*/ 8561355 w 10718992"/>
              <a:gd name="connsiteY8596" fmla="*/ 2933325 h 6164238"/>
              <a:gd name="connsiteX8597" fmla="*/ 8371669 w 10718992"/>
              <a:gd name="connsiteY8597" fmla="*/ 2881092 h 6164238"/>
              <a:gd name="connsiteX8598" fmla="*/ 8629135 w 10718992"/>
              <a:gd name="connsiteY8598" fmla="*/ 3015204 h 6164238"/>
              <a:gd name="connsiteX8599" fmla="*/ 8669614 w 10718992"/>
              <a:gd name="connsiteY8599" fmla="*/ 3037791 h 6164238"/>
              <a:gd name="connsiteX8600" fmla="*/ 8623016 w 10718992"/>
              <a:gd name="connsiteY8600" fmla="*/ 2990264 h 6164238"/>
              <a:gd name="connsiteX8601" fmla="*/ 8629135 w 10718992"/>
              <a:gd name="connsiteY8601" fmla="*/ 3015204 h 6164238"/>
              <a:gd name="connsiteX8602" fmla="*/ 8698797 w 10718992"/>
              <a:gd name="connsiteY8602" fmla="*/ 3054731 h 6164238"/>
              <a:gd name="connsiteX8603" fmla="*/ 8755750 w 10718992"/>
              <a:gd name="connsiteY8603" fmla="*/ 3087671 h 6164238"/>
              <a:gd name="connsiteX8604" fmla="*/ 8678557 w 10718992"/>
              <a:gd name="connsiteY8604" fmla="*/ 2977559 h 6164238"/>
              <a:gd name="connsiteX8605" fmla="*/ 8668672 w 10718992"/>
              <a:gd name="connsiteY8605" fmla="*/ 2972853 h 6164238"/>
              <a:gd name="connsiteX8606" fmla="*/ 8659730 w 10718992"/>
              <a:gd name="connsiteY8606" fmla="*/ 2963442 h 6164238"/>
              <a:gd name="connsiteX8607" fmla="*/ 8612190 w 10718992"/>
              <a:gd name="connsiteY8607" fmla="*/ 2948383 h 6164238"/>
              <a:gd name="connsiteX8608" fmla="*/ 8618780 w 10718992"/>
              <a:gd name="connsiteY8608" fmla="*/ 2971912 h 6164238"/>
              <a:gd name="connsiteX8609" fmla="*/ 8698797 w 10718992"/>
              <a:gd name="connsiteY8609" fmla="*/ 3054731 h 6164238"/>
              <a:gd name="connsiteX8610" fmla="*/ 8903547 w 10718992"/>
              <a:gd name="connsiteY8610" fmla="*/ 3142728 h 6164238"/>
              <a:gd name="connsiteX8611" fmla="*/ 9033456 w 10718992"/>
              <a:gd name="connsiteY8611" fmla="*/ 3151198 h 6164238"/>
              <a:gd name="connsiteX8612" fmla="*/ 9034397 w 10718992"/>
              <a:gd name="connsiteY8612" fmla="*/ 3145551 h 6164238"/>
              <a:gd name="connsiteX8613" fmla="*/ 8970854 w 10718992"/>
              <a:gd name="connsiteY8613" fmla="*/ 3072613 h 6164238"/>
              <a:gd name="connsiteX8614" fmla="*/ 8919079 w 10718992"/>
              <a:gd name="connsiteY8614" fmla="*/ 3052849 h 6164238"/>
              <a:gd name="connsiteX8615" fmla="*/ 8903547 w 10718992"/>
              <a:gd name="connsiteY8615" fmla="*/ 3142728 h 6164238"/>
              <a:gd name="connsiteX8616" fmla="*/ 9125712 w 10718992"/>
              <a:gd name="connsiteY8616" fmla="*/ 3135199 h 6164238"/>
              <a:gd name="connsiteX8617" fmla="*/ 8990153 w 10718992"/>
              <a:gd name="connsiteY8617" fmla="*/ 3080142 h 6164238"/>
              <a:gd name="connsiteX8618" fmla="*/ 9043811 w 10718992"/>
              <a:gd name="connsiteY8618" fmla="*/ 3142728 h 6164238"/>
              <a:gd name="connsiteX8619" fmla="*/ 9056991 w 10718992"/>
              <a:gd name="connsiteY8619" fmla="*/ 3149316 h 6164238"/>
              <a:gd name="connsiteX8620" fmla="*/ 9061697 w 10718992"/>
              <a:gd name="connsiteY8620" fmla="*/ 3153551 h 6164238"/>
              <a:gd name="connsiteX8621" fmla="*/ 9120534 w 10718992"/>
              <a:gd name="connsiteY8621" fmla="*/ 3158727 h 6164238"/>
              <a:gd name="connsiteX8622" fmla="*/ 9125712 w 10718992"/>
              <a:gd name="connsiteY8622" fmla="*/ 3135199 h 6164238"/>
              <a:gd name="connsiteX8623" fmla="*/ 9135125 w 10718992"/>
              <a:gd name="connsiteY8623" fmla="*/ 3160139 h 6164238"/>
              <a:gd name="connsiteX8624" fmla="*/ 9199138 w 10718992"/>
              <a:gd name="connsiteY8624" fmla="*/ 3166727 h 6164238"/>
              <a:gd name="connsiteX8625" fmla="*/ 9138891 w 10718992"/>
              <a:gd name="connsiteY8625" fmla="*/ 3140845 h 6164238"/>
              <a:gd name="connsiteX8626" fmla="*/ 9135125 w 10718992"/>
              <a:gd name="connsiteY8626" fmla="*/ 3160139 h 6164238"/>
              <a:gd name="connsiteX8627" fmla="*/ 9125712 w 10718992"/>
              <a:gd name="connsiteY8627" fmla="*/ 3202960 h 6164238"/>
              <a:gd name="connsiteX8628" fmla="*/ 9234440 w 10718992"/>
              <a:gd name="connsiteY8628" fmla="*/ 3185079 h 6164238"/>
              <a:gd name="connsiteX8629" fmla="*/ 9233029 w 10718992"/>
              <a:gd name="connsiteY8629" fmla="*/ 3181785 h 6164238"/>
              <a:gd name="connsiteX8630" fmla="*/ 9227851 w 10718992"/>
              <a:gd name="connsiteY8630" fmla="*/ 3179432 h 6164238"/>
              <a:gd name="connsiteX8631" fmla="*/ 9133242 w 10718992"/>
              <a:gd name="connsiteY8631" fmla="*/ 3169550 h 6164238"/>
              <a:gd name="connsiteX8632" fmla="*/ 9125712 w 10718992"/>
              <a:gd name="connsiteY8632" fmla="*/ 3202960 h 6164238"/>
              <a:gd name="connsiteX8633" fmla="*/ 9222203 w 10718992"/>
              <a:gd name="connsiteY8633" fmla="*/ 3166727 h 6164238"/>
              <a:gd name="connsiteX8634" fmla="*/ 9144539 w 10718992"/>
              <a:gd name="connsiteY8634" fmla="*/ 3114494 h 6164238"/>
              <a:gd name="connsiteX8635" fmla="*/ 9141245 w 10718992"/>
              <a:gd name="connsiteY8635" fmla="*/ 3131905 h 6164238"/>
              <a:gd name="connsiteX8636" fmla="*/ 9222203 w 10718992"/>
              <a:gd name="connsiteY8636" fmla="*/ 3166727 h 6164238"/>
              <a:gd name="connsiteX8637" fmla="*/ 9131360 w 10718992"/>
              <a:gd name="connsiteY8637" fmla="*/ 3105553 h 6164238"/>
              <a:gd name="connsiteX8638" fmla="*/ 8930846 w 10718992"/>
              <a:gd name="connsiteY8638" fmla="*/ 2979441 h 6164238"/>
              <a:gd name="connsiteX8639" fmla="*/ 8927081 w 10718992"/>
              <a:gd name="connsiteY8639" fmla="*/ 3002499 h 6164238"/>
              <a:gd name="connsiteX8640" fmla="*/ 8928022 w 10718992"/>
              <a:gd name="connsiteY8640" fmla="*/ 3002969 h 6164238"/>
              <a:gd name="connsiteX8641" fmla="*/ 8937906 w 10718992"/>
              <a:gd name="connsiteY8641" fmla="*/ 3022263 h 6164238"/>
              <a:gd name="connsiteX8642" fmla="*/ 8975561 w 10718992"/>
              <a:gd name="connsiteY8642" fmla="*/ 3064614 h 6164238"/>
              <a:gd name="connsiteX8643" fmla="*/ 9126653 w 10718992"/>
              <a:gd name="connsiteY8643" fmla="*/ 3125317 h 6164238"/>
              <a:gd name="connsiteX8644" fmla="*/ 9131360 w 10718992"/>
              <a:gd name="connsiteY8644" fmla="*/ 3105553 h 6164238"/>
              <a:gd name="connsiteX8645" fmla="*/ 8922374 w 10718992"/>
              <a:gd name="connsiteY8645" fmla="*/ 2974265 h 6164238"/>
              <a:gd name="connsiteX8646" fmla="*/ 8860242 w 10718992"/>
              <a:gd name="connsiteY8646" fmla="*/ 2937560 h 6164238"/>
              <a:gd name="connsiteX8647" fmla="*/ 8915314 w 10718992"/>
              <a:gd name="connsiteY8647" fmla="*/ 2997323 h 6164238"/>
              <a:gd name="connsiteX8648" fmla="*/ 8918609 w 10718992"/>
              <a:gd name="connsiteY8648" fmla="*/ 2998263 h 6164238"/>
              <a:gd name="connsiteX8649" fmla="*/ 8922374 w 10718992"/>
              <a:gd name="connsiteY8649" fmla="*/ 2974265 h 6164238"/>
              <a:gd name="connsiteX8650" fmla="*/ 8924257 w 10718992"/>
              <a:gd name="connsiteY8650" fmla="*/ 2963912 h 6164238"/>
              <a:gd name="connsiteX8651" fmla="*/ 8936024 w 10718992"/>
              <a:gd name="connsiteY8651" fmla="*/ 2885798 h 6164238"/>
              <a:gd name="connsiteX8652" fmla="*/ 8925669 w 10718992"/>
              <a:gd name="connsiteY8652" fmla="*/ 2870269 h 6164238"/>
              <a:gd name="connsiteX8653" fmla="*/ 8828237 w 10718992"/>
              <a:gd name="connsiteY8653" fmla="*/ 2785097 h 6164238"/>
              <a:gd name="connsiteX8654" fmla="*/ 8731274 w 10718992"/>
              <a:gd name="connsiteY8654" fmla="*/ 2797331 h 6164238"/>
              <a:gd name="connsiteX8655" fmla="*/ 8731274 w 10718992"/>
              <a:gd name="connsiteY8655" fmla="*/ 2803919 h 6164238"/>
              <a:gd name="connsiteX8656" fmla="*/ 8838120 w 10718992"/>
              <a:gd name="connsiteY8656" fmla="*/ 2914032 h 6164238"/>
              <a:gd name="connsiteX8657" fmla="*/ 8924257 w 10718992"/>
              <a:gd name="connsiteY8657" fmla="*/ 2963912 h 6164238"/>
              <a:gd name="connsiteX8658" fmla="*/ 8938848 w 10718992"/>
              <a:gd name="connsiteY8658" fmla="*/ 2863681 h 6164238"/>
              <a:gd name="connsiteX8659" fmla="*/ 8947791 w 10718992"/>
              <a:gd name="connsiteY8659" fmla="*/ 2798272 h 6164238"/>
              <a:gd name="connsiteX8660" fmla="*/ 8928492 w 10718992"/>
              <a:gd name="connsiteY8660" fmla="*/ 2787920 h 6164238"/>
              <a:gd name="connsiteX8661" fmla="*/ 8915314 w 10718992"/>
              <a:gd name="connsiteY8661" fmla="*/ 2776156 h 6164238"/>
              <a:gd name="connsiteX8662" fmla="*/ 8840474 w 10718992"/>
              <a:gd name="connsiteY8662" fmla="*/ 2784155 h 6164238"/>
              <a:gd name="connsiteX8663" fmla="*/ 8931317 w 10718992"/>
              <a:gd name="connsiteY8663" fmla="*/ 2863681 h 6164238"/>
              <a:gd name="connsiteX8664" fmla="*/ 8938848 w 10718992"/>
              <a:gd name="connsiteY8664" fmla="*/ 2863681 h 6164238"/>
              <a:gd name="connsiteX8665" fmla="*/ 9185960 w 10718992"/>
              <a:gd name="connsiteY8665" fmla="*/ 2860858 h 6164238"/>
              <a:gd name="connsiteX8666" fmla="*/ 9268330 w 10718992"/>
              <a:gd name="connsiteY8666" fmla="*/ 2897562 h 6164238"/>
              <a:gd name="connsiteX8667" fmla="*/ 9307868 w 10718992"/>
              <a:gd name="connsiteY8667" fmla="*/ 2828389 h 6164238"/>
              <a:gd name="connsiteX8668" fmla="*/ 9191608 w 10718992"/>
              <a:gd name="connsiteY8668" fmla="*/ 2807684 h 6164238"/>
              <a:gd name="connsiteX8669" fmla="*/ 9185960 w 10718992"/>
              <a:gd name="connsiteY8669" fmla="*/ 2860858 h 6164238"/>
              <a:gd name="connsiteX8670" fmla="*/ 9281509 w 10718992"/>
              <a:gd name="connsiteY8670" fmla="*/ 2903209 h 6164238"/>
              <a:gd name="connsiteX8671" fmla="*/ 9466490 w 10718992"/>
              <a:gd name="connsiteY8671" fmla="*/ 2991205 h 6164238"/>
              <a:gd name="connsiteX8672" fmla="*/ 9468843 w 10718992"/>
              <a:gd name="connsiteY8672" fmla="*/ 2989793 h 6164238"/>
              <a:gd name="connsiteX8673" fmla="*/ 9365292 w 10718992"/>
              <a:gd name="connsiteY8673" fmla="*/ 2845329 h 6164238"/>
              <a:gd name="connsiteX8674" fmla="*/ 9357761 w 10718992"/>
              <a:gd name="connsiteY8674" fmla="*/ 2840153 h 6164238"/>
              <a:gd name="connsiteX8675" fmla="*/ 9354466 w 10718992"/>
              <a:gd name="connsiteY8675" fmla="*/ 2836859 h 6164238"/>
              <a:gd name="connsiteX8676" fmla="*/ 9322930 w 10718992"/>
              <a:gd name="connsiteY8676" fmla="*/ 2830742 h 6164238"/>
              <a:gd name="connsiteX8677" fmla="*/ 9281509 w 10718992"/>
              <a:gd name="connsiteY8677" fmla="*/ 2903209 h 6164238"/>
              <a:gd name="connsiteX8678" fmla="*/ 9533798 w 10718992"/>
              <a:gd name="connsiteY8678" fmla="*/ 3025557 h 6164238"/>
              <a:gd name="connsiteX8679" fmla="*/ 9619935 w 10718992"/>
              <a:gd name="connsiteY8679" fmla="*/ 2916385 h 6164238"/>
              <a:gd name="connsiteX8680" fmla="*/ 9614757 w 10718992"/>
              <a:gd name="connsiteY8680" fmla="*/ 2912150 h 6164238"/>
              <a:gd name="connsiteX8681" fmla="*/ 9596870 w 10718992"/>
              <a:gd name="connsiteY8681" fmla="*/ 2890504 h 6164238"/>
              <a:gd name="connsiteX8682" fmla="*/ 9382237 w 10718992"/>
              <a:gd name="connsiteY8682" fmla="*/ 2842976 h 6164238"/>
              <a:gd name="connsiteX8683" fmla="*/ 9380825 w 10718992"/>
              <a:gd name="connsiteY8683" fmla="*/ 2845800 h 6164238"/>
              <a:gd name="connsiteX8684" fmla="*/ 9378000 w 10718992"/>
              <a:gd name="connsiteY8684" fmla="*/ 2847682 h 6164238"/>
              <a:gd name="connsiteX8685" fmla="*/ 9481551 w 10718992"/>
              <a:gd name="connsiteY8685" fmla="*/ 2992617 h 6164238"/>
              <a:gd name="connsiteX8686" fmla="*/ 9488612 w 10718992"/>
              <a:gd name="connsiteY8686" fmla="*/ 2997793 h 6164238"/>
              <a:gd name="connsiteX8687" fmla="*/ 9496143 w 10718992"/>
              <a:gd name="connsiteY8687" fmla="*/ 3007204 h 6164238"/>
              <a:gd name="connsiteX8688" fmla="*/ 9533798 w 10718992"/>
              <a:gd name="connsiteY8688" fmla="*/ 3025557 h 6164238"/>
              <a:gd name="connsiteX8689" fmla="*/ 9500850 w 10718992"/>
              <a:gd name="connsiteY8689" fmla="*/ 3019439 h 6164238"/>
              <a:gd name="connsiteX8690" fmla="*/ 9518265 w 10718992"/>
              <a:gd name="connsiteY8690" fmla="*/ 3045320 h 6164238"/>
              <a:gd name="connsiteX8691" fmla="*/ 9527679 w 10718992"/>
              <a:gd name="connsiteY8691" fmla="*/ 3033085 h 6164238"/>
              <a:gd name="connsiteX8692" fmla="*/ 9500850 w 10718992"/>
              <a:gd name="connsiteY8692" fmla="*/ 3019439 h 6164238"/>
              <a:gd name="connsiteX8693" fmla="*/ 9594988 w 10718992"/>
              <a:gd name="connsiteY8693" fmla="*/ 2862270 h 6164238"/>
              <a:gd name="connsiteX8694" fmla="*/ 9409537 w 10718992"/>
              <a:gd name="connsiteY8694" fmla="*/ 2680631 h 6164238"/>
              <a:gd name="connsiteX8695" fmla="*/ 9377530 w 10718992"/>
              <a:gd name="connsiteY8695" fmla="*/ 2736628 h 6164238"/>
              <a:gd name="connsiteX8696" fmla="*/ 9594047 w 10718992"/>
              <a:gd name="connsiteY8696" fmla="*/ 2863681 h 6164238"/>
              <a:gd name="connsiteX8697" fmla="*/ 9594988 w 10718992"/>
              <a:gd name="connsiteY8697" fmla="*/ 2862270 h 6164238"/>
              <a:gd name="connsiteX8698" fmla="*/ 9594988 w 10718992"/>
              <a:gd name="connsiteY8698" fmla="*/ 2862270 h 6164238"/>
              <a:gd name="connsiteX8699" fmla="*/ 9398711 w 10718992"/>
              <a:gd name="connsiteY8699" fmla="*/ 2670749 h 6164238"/>
              <a:gd name="connsiteX8700" fmla="*/ 9321517 w 10718992"/>
              <a:gd name="connsiteY8700" fmla="*/ 2599693 h 6164238"/>
              <a:gd name="connsiteX8701" fmla="*/ 9305514 w 10718992"/>
              <a:gd name="connsiteY8701" fmla="*/ 2595458 h 6164238"/>
              <a:gd name="connsiteX8702" fmla="*/ 9217496 w 10718992"/>
              <a:gd name="connsiteY8702" fmla="*/ 2637339 h 6164238"/>
              <a:gd name="connsiteX8703" fmla="*/ 9234911 w 10718992"/>
              <a:gd name="connsiteY8703" fmla="*/ 2659455 h 6164238"/>
              <a:gd name="connsiteX8704" fmla="*/ 9365292 w 10718992"/>
              <a:gd name="connsiteY8704" fmla="*/ 2729570 h 6164238"/>
              <a:gd name="connsiteX8705" fmla="*/ 9398711 w 10718992"/>
              <a:gd name="connsiteY8705" fmla="*/ 2670749 h 6164238"/>
              <a:gd name="connsiteX8706" fmla="*/ 9318694 w 10718992"/>
              <a:gd name="connsiteY8706" fmla="*/ 2578518 h 6164238"/>
              <a:gd name="connsiteX8707" fmla="*/ 9348348 w 10718992"/>
              <a:gd name="connsiteY8707" fmla="*/ 2564401 h 6164238"/>
              <a:gd name="connsiteX8708" fmla="*/ 9210906 w 10718992"/>
              <a:gd name="connsiteY8708" fmla="*/ 2418525 h 6164238"/>
              <a:gd name="connsiteX8709" fmla="*/ 9190196 w 10718992"/>
              <a:gd name="connsiteY8709" fmla="*/ 2446759 h 6164238"/>
              <a:gd name="connsiteX8710" fmla="*/ 9194431 w 10718992"/>
              <a:gd name="connsiteY8710" fmla="*/ 2479699 h 6164238"/>
              <a:gd name="connsiteX8711" fmla="*/ 9295629 w 10718992"/>
              <a:gd name="connsiteY8711" fmla="*/ 2568165 h 6164238"/>
              <a:gd name="connsiteX8712" fmla="*/ 9314457 w 10718992"/>
              <a:gd name="connsiteY8712" fmla="*/ 2575224 h 6164238"/>
              <a:gd name="connsiteX8713" fmla="*/ 9318694 w 10718992"/>
              <a:gd name="connsiteY8713" fmla="*/ 2578518 h 6164238"/>
              <a:gd name="connsiteX8714" fmla="*/ 9357290 w 10718992"/>
              <a:gd name="connsiteY8714" fmla="*/ 2560636 h 6164238"/>
              <a:gd name="connsiteX8715" fmla="*/ 9459429 w 10718992"/>
              <a:gd name="connsiteY8715" fmla="*/ 2514520 h 6164238"/>
              <a:gd name="connsiteX8716" fmla="*/ 9454722 w 10718992"/>
              <a:gd name="connsiteY8716" fmla="*/ 2498051 h 6164238"/>
              <a:gd name="connsiteX8717" fmla="*/ 9455664 w 10718992"/>
              <a:gd name="connsiteY8717" fmla="*/ 2497580 h 6164238"/>
              <a:gd name="connsiteX8718" fmla="*/ 9415655 w 10718992"/>
              <a:gd name="connsiteY8718" fmla="*/ 2450523 h 6164238"/>
              <a:gd name="connsiteX8719" fmla="*/ 9265977 w 10718992"/>
              <a:gd name="connsiteY8719" fmla="*/ 2373350 h 6164238"/>
              <a:gd name="connsiteX8720" fmla="*/ 9245737 w 10718992"/>
              <a:gd name="connsiteY8720" fmla="*/ 2370998 h 6164238"/>
              <a:gd name="connsiteX8721" fmla="*/ 9216555 w 10718992"/>
              <a:gd name="connsiteY8721" fmla="*/ 2410996 h 6164238"/>
              <a:gd name="connsiteX8722" fmla="*/ 9357290 w 10718992"/>
              <a:gd name="connsiteY8722" fmla="*/ 2560636 h 6164238"/>
              <a:gd name="connsiteX8723" fmla="*/ 9498026 w 10718992"/>
              <a:gd name="connsiteY8723" fmla="*/ 2497580 h 6164238"/>
              <a:gd name="connsiteX8724" fmla="*/ 9498968 w 10718992"/>
              <a:gd name="connsiteY8724" fmla="*/ 2495698 h 6164238"/>
              <a:gd name="connsiteX8725" fmla="*/ 9438720 w 10718992"/>
              <a:gd name="connsiteY8725" fmla="*/ 2462758 h 6164238"/>
              <a:gd name="connsiteX8726" fmla="*/ 9467431 w 10718992"/>
              <a:gd name="connsiteY8726" fmla="*/ 2497109 h 6164238"/>
              <a:gd name="connsiteX8727" fmla="*/ 9479669 w 10718992"/>
              <a:gd name="connsiteY8727" fmla="*/ 2503698 h 6164238"/>
              <a:gd name="connsiteX8728" fmla="*/ 9481081 w 10718992"/>
              <a:gd name="connsiteY8728" fmla="*/ 2505109 h 6164238"/>
              <a:gd name="connsiteX8729" fmla="*/ 9498026 w 10718992"/>
              <a:gd name="connsiteY8729" fmla="*/ 2497580 h 6164238"/>
              <a:gd name="connsiteX8730" fmla="*/ 9522031 w 10718992"/>
              <a:gd name="connsiteY8730" fmla="*/ 2456170 h 6164238"/>
              <a:gd name="connsiteX8731" fmla="*/ 9320106 w 10718992"/>
              <a:gd name="connsiteY8731" fmla="*/ 2327705 h 6164238"/>
              <a:gd name="connsiteX8732" fmla="*/ 9421774 w 10718992"/>
              <a:gd name="connsiteY8732" fmla="*/ 2442994 h 6164238"/>
              <a:gd name="connsiteX8733" fmla="*/ 9504145 w 10718992"/>
              <a:gd name="connsiteY8733" fmla="*/ 2487698 h 6164238"/>
              <a:gd name="connsiteX8734" fmla="*/ 9522031 w 10718992"/>
              <a:gd name="connsiteY8734" fmla="*/ 2456170 h 6164238"/>
              <a:gd name="connsiteX8735" fmla="*/ 9261740 w 10718992"/>
              <a:gd name="connsiteY8735" fmla="*/ 2277825 h 6164238"/>
              <a:gd name="connsiteX8736" fmla="*/ 9098883 w 10718992"/>
              <a:gd name="connsiteY8736" fmla="*/ 2107480 h 6164238"/>
              <a:gd name="connsiteX8737" fmla="*/ 9081937 w 10718992"/>
              <a:gd name="connsiteY8737" fmla="*/ 2100892 h 6164238"/>
              <a:gd name="connsiteX8738" fmla="*/ 9074877 w 10718992"/>
              <a:gd name="connsiteY8738" fmla="*/ 2095245 h 6164238"/>
              <a:gd name="connsiteX8739" fmla="*/ 9010393 w 10718992"/>
              <a:gd name="connsiteY8739" fmla="*/ 2106068 h 6164238"/>
              <a:gd name="connsiteX8740" fmla="*/ 9261740 w 10718992"/>
              <a:gd name="connsiteY8740" fmla="*/ 2277825 h 6164238"/>
              <a:gd name="connsiteX8741" fmla="*/ 8980739 w 10718992"/>
              <a:gd name="connsiteY8741" fmla="*/ 2016190 h 6164238"/>
              <a:gd name="connsiteX8742" fmla="*/ 8741159 w 10718992"/>
              <a:gd name="connsiteY8742" fmla="*/ 1924429 h 6164238"/>
              <a:gd name="connsiteX8743" fmla="*/ 8743041 w 10718992"/>
              <a:gd name="connsiteY8743" fmla="*/ 1941370 h 6164238"/>
              <a:gd name="connsiteX8744" fmla="*/ 8952027 w 10718992"/>
              <a:gd name="connsiteY8744" fmla="*/ 2068893 h 6164238"/>
              <a:gd name="connsiteX8745" fmla="*/ 8980739 w 10718992"/>
              <a:gd name="connsiteY8745" fmla="*/ 2016190 h 6164238"/>
              <a:gd name="connsiteX8746" fmla="*/ 8726096 w 10718992"/>
              <a:gd name="connsiteY8746" fmla="*/ 1918783 h 6164238"/>
              <a:gd name="connsiteX8747" fmla="*/ 8670085 w 10718992"/>
              <a:gd name="connsiteY8747" fmla="*/ 1899019 h 6164238"/>
              <a:gd name="connsiteX8748" fmla="*/ 8727509 w 10718992"/>
              <a:gd name="connsiteY8748" fmla="*/ 1931958 h 6164238"/>
              <a:gd name="connsiteX8749" fmla="*/ 8726096 w 10718992"/>
              <a:gd name="connsiteY8749" fmla="*/ 1918783 h 6164238"/>
              <a:gd name="connsiteX8750" fmla="*/ 8725155 w 10718992"/>
              <a:gd name="connsiteY8750" fmla="*/ 1908430 h 6164238"/>
              <a:gd name="connsiteX8751" fmla="*/ 8718566 w 10718992"/>
              <a:gd name="connsiteY8751" fmla="*/ 1853844 h 6164238"/>
              <a:gd name="connsiteX8752" fmla="*/ 8638078 w 10718992"/>
              <a:gd name="connsiteY8752" fmla="*/ 1877843 h 6164238"/>
              <a:gd name="connsiteX8753" fmla="*/ 8725155 w 10718992"/>
              <a:gd name="connsiteY8753" fmla="*/ 1908430 h 6164238"/>
              <a:gd name="connsiteX8754" fmla="*/ 8557591 w 10718992"/>
              <a:gd name="connsiteY8754" fmla="*/ 1760672 h 6164238"/>
              <a:gd name="connsiteX8755" fmla="*/ 8555237 w 10718992"/>
              <a:gd name="connsiteY8755" fmla="*/ 1761143 h 6164238"/>
              <a:gd name="connsiteX8756" fmla="*/ 8617368 w 10718992"/>
              <a:gd name="connsiteY8756" fmla="*/ 1866549 h 6164238"/>
              <a:gd name="connsiteX8757" fmla="*/ 8618309 w 10718992"/>
              <a:gd name="connsiteY8757" fmla="*/ 1867491 h 6164238"/>
              <a:gd name="connsiteX8758" fmla="*/ 8624428 w 10718992"/>
              <a:gd name="connsiteY8758" fmla="*/ 1870314 h 6164238"/>
              <a:gd name="connsiteX8759" fmla="*/ 8626782 w 10718992"/>
              <a:gd name="connsiteY8759" fmla="*/ 1871726 h 6164238"/>
              <a:gd name="connsiteX8760" fmla="*/ 8716682 w 10718992"/>
              <a:gd name="connsiteY8760" fmla="*/ 1844904 h 6164238"/>
              <a:gd name="connsiteX8761" fmla="*/ 8714800 w 10718992"/>
              <a:gd name="connsiteY8761" fmla="*/ 1841139 h 6164238"/>
              <a:gd name="connsiteX8762" fmla="*/ 8557591 w 10718992"/>
              <a:gd name="connsiteY8762" fmla="*/ 1760672 h 6164238"/>
              <a:gd name="connsiteX8763" fmla="*/ 8527466 w 10718992"/>
              <a:gd name="connsiteY8763" fmla="*/ 1732438 h 6164238"/>
              <a:gd name="connsiteX8764" fmla="*/ 8489341 w 10718992"/>
              <a:gd name="connsiteY8764" fmla="*/ 1671264 h 6164238"/>
              <a:gd name="connsiteX8765" fmla="*/ 8469101 w 10718992"/>
              <a:gd name="connsiteY8765" fmla="*/ 1663265 h 6164238"/>
              <a:gd name="connsiteX8766" fmla="*/ 8467689 w 10718992"/>
              <a:gd name="connsiteY8766" fmla="*/ 1662324 h 6164238"/>
              <a:gd name="connsiteX8767" fmla="*/ 8438506 w 10718992"/>
              <a:gd name="connsiteY8767" fmla="*/ 1691969 h 6164238"/>
              <a:gd name="connsiteX8768" fmla="*/ 8524171 w 10718992"/>
              <a:gd name="connsiteY8768" fmla="*/ 1732909 h 6164238"/>
              <a:gd name="connsiteX8769" fmla="*/ 8527466 w 10718992"/>
              <a:gd name="connsiteY8769" fmla="*/ 1732438 h 6164238"/>
              <a:gd name="connsiteX8770" fmla="*/ 8297770 w 10718992"/>
              <a:gd name="connsiteY8770" fmla="*/ 1566798 h 6164238"/>
              <a:gd name="connsiteX8771" fmla="*/ 8368373 w 10718992"/>
              <a:gd name="connsiteY8771" fmla="*/ 1629384 h 6164238"/>
              <a:gd name="connsiteX8772" fmla="*/ 8436153 w 10718992"/>
              <a:gd name="connsiteY8772" fmla="*/ 1633148 h 6164238"/>
              <a:gd name="connsiteX8773" fmla="*/ 8434740 w 10718992"/>
              <a:gd name="connsiteY8773" fmla="*/ 1629854 h 6164238"/>
              <a:gd name="connsiteX8774" fmla="*/ 8297770 w 10718992"/>
              <a:gd name="connsiteY8774" fmla="*/ 1566798 h 6164238"/>
              <a:gd name="connsiteX8775" fmla="*/ 8422032 w 10718992"/>
              <a:gd name="connsiteY8775" fmla="*/ 1613384 h 6164238"/>
              <a:gd name="connsiteX8776" fmla="*/ 8153269 w 10718992"/>
              <a:gd name="connsiteY8776" fmla="*/ 1443510 h 6164238"/>
              <a:gd name="connsiteX8777" fmla="*/ 8273765 w 10718992"/>
              <a:gd name="connsiteY8777" fmla="*/ 1545623 h 6164238"/>
              <a:gd name="connsiteX8778" fmla="*/ 8422032 w 10718992"/>
              <a:gd name="connsiteY8778" fmla="*/ 1613384 h 6164238"/>
              <a:gd name="connsiteX8779" fmla="*/ 8268587 w 10718992"/>
              <a:gd name="connsiteY8779" fmla="*/ 1553622 h 6164238"/>
              <a:gd name="connsiteX8780" fmla="*/ 8154210 w 10718992"/>
              <a:gd name="connsiteY8780" fmla="*/ 1504213 h 6164238"/>
              <a:gd name="connsiteX8781" fmla="*/ 8199396 w 10718992"/>
              <a:gd name="connsiteY8781" fmla="*/ 1586092 h 6164238"/>
              <a:gd name="connsiteX8782" fmla="*/ 8290709 w 10718992"/>
              <a:gd name="connsiteY8782" fmla="*/ 1625619 h 6164238"/>
              <a:gd name="connsiteX8783" fmla="*/ 8353311 w 10718992"/>
              <a:gd name="connsiteY8783" fmla="*/ 1628443 h 6164238"/>
              <a:gd name="connsiteX8784" fmla="*/ 8268587 w 10718992"/>
              <a:gd name="connsiteY8784" fmla="*/ 1553622 h 6164238"/>
              <a:gd name="connsiteX8785" fmla="*/ 8131146 w 10718992"/>
              <a:gd name="connsiteY8785" fmla="*/ 1494801 h 6164238"/>
              <a:gd name="connsiteX8786" fmla="*/ 8029477 w 10718992"/>
              <a:gd name="connsiteY8786" fmla="*/ 1453392 h 6164238"/>
              <a:gd name="connsiteX8787" fmla="*/ 8007826 w 10718992"/>
              <a:gd name="connsiteY8787" fmla="*/ 1451039 h 6164238"/>
              <a:gd name="connsiteX8788" fmla="*/ 8007355 w 10718992"/>
              <a:gd name="connsiteY8788" fmla="*/ 1451039 h 6164238"/>
              <a:gd name="connsiteX8789" fmla="*/ 7965934 w 10718992"/>
              <a:gd name="connsiteY8789" fmla="*/ 1476450 h 6164238"/>
              <a:gd name="connsiteX8790" fmla="*/ 8060072 w 10718992"/>
              <a:gd name="connsiteY8790" fmla="*/ 1527271 h 6164238"/>
              <a:gd name="connsiteX8791" fmla="*/ 8081253 w 10718992"/>
              <a:gd name="connsiteY8791" fmla="*/ 1529624 h 6164238"/>
              <a:gd name="connsiteX8792" fmla="*/ 8097727 w 10718992"/>
              <a:gd name="connsiteY8792" fmla="*/ 1544211 h 6164238"/>
              <a:gd name="connsiteX8793" fmla="*/ 8179157 w 10718992"/>
              <a:gd name="connsiteY8793" fmla="*/ 1577621 h 6164238"/>
              <a:gd name="connsiteX8794" fmla="*/ 8131146 w 10718992"/>
              <a:gd name="connsiteY8794" fmla="*/ 1494801 h 6164238"/>
              <a:gd name="connsiteX8795" fmla="*/ 8121733 w 10718992"/>
              <a:gd name="connsiteY8795" fmla="*/ 1480684 h 6164238"/>
              <a:gd name="connsiteX8796" fmla="*/ 8069486 w 10718992"/>
              <a:gd name="connsiteY8796" fmla="*/ 1413393 h 6164238"/>
              <a:gd name="connsiteX8797" fmla="*/ 8028066 w 10718992"/>
              <a:gd name="connsiteY8797" fmla="*/ 1438333 h 6164238"/>
              <a:gd name="connsiteX8798" fmla="*/ 8032773 w 10718992"/>
              <a:gd name="connsiteY8798" fmla="*/ 1444451 h 6164238"/>
              <a:gd name="connsiteX8799" fmla="*/ 8121733 w 10718992"/>
              <a:gd name="connsiteY8799" fmla="*/ 1480684 h 6164238"/>
              <a:gd name="connsiteX8800" fmla="*/ 8060072 w 10718992"/>
              <a:gd name="connsiteY8800" fmla="*/ 1402570 h 6164238"/>
              <a:gd name="connsiteX8801" fmla="*/ 7891566 w 10718992"/>
              <a:gd name="connsiteY8801" fmla="*/ 1389865 h 6164238"/>
              <a:gd name="connsiteX8802" fmla="*/ 7993706 w 10718992"/>
              <a:gd name="connsiteY8802" fmla="*/ 1428922 h 6164238"/>
              <a:gd name="connsiteX8803" fmla="*/ 8016299 w 10718992"/>
              <a:gd name="connsiteY8803" fmla="*/ 1430804 h 6164238"/>
              <a:gd name="connsiteX8804" fmla="*/ 8019122 w 10718992"/>
              <a:gd name="connsiteY8804" fmla="*/ 1432216 h 6164238"/>
              <a:gd name="connsiteX8805" fmla="*/ 8062897 w 10718992"/>
              <a:gd name="connsiteY8805" fmla="*/ 1405864 h 6164238"/>
              <a:gd name="connsiteX8806" fmla="*/ 8060072 w 10718992"/>
              <a:gd name="connsiteY8806" fmla="*/ 1402570 h 6164238"/>
              <a:gd name="connsiteX8807" fmla="*/ 7859559 w 10718992"/>
              <a:gd name="connsiteY8807" fmla="*/ 1387983 h 6164238"/>
              <a:gd name="connsiteX8808" fmla="*/ 7816256 w 10718992"/>
              <a:gd name="connsiteY8808" fmla="*/ 1385630 h 6164238"/>
              <a:gd name="connsiteX8809" fmla="*/ 7812019 w 10718992"/>
              <a:gd name="connsiteY8809" fmla="*/ 1396924 h 6164238"/>
              <a:gd name="connsiteX8810" fmla="*/ 7956992 w 10718992"/>
              <a:gd name="connsiteY8810" fmla="*/ 1471273 h 6164238"/>
              <a:gd name="connsiteX8811" fmla="*/ 7998413 w 10718992"/>
              <a:gd name="connsiteY8811" fmla="*/ 1445392 h 6164238"/>
              <a:gd name="connsiteX8812" fmla="*/ 7991822 w 10718992"/>
              <a:gd name="connsiteY8812" fmla="*/ 1438333 h 6164238"/>
              <a:gd name="connsiteX8813" fmla="*/ 7859559 w 10718992"/>
              <a:gd name="connsiteY8813" fmla="*/ 1387983 h 6164238"/>
              <a:gd name="connsiteX8814" fmla="*/ 7829435 w 10718992"/>
              <a:gd name="connsiteY8814" fmla="*/ 1376689 h 6164238"/>
              <a:gd name="connsiteX8815" fmla="*/ 7820963 w 10718992"/>
              <a:gd name="connsiteY8815" fmla="*/ 1373395 h 6164238"/>
              <a:gd name="connsiteX8816" fmla="*/ 7820021 w 10718992"/>
              <a:gd name="connsiteY8816" fmla="*/ 1376219 h 6164238"/>
              <a:gd name="connsiteX8817" fmla="*/ 7829435 w 10718992"/>
              <a:gd name="connsiteY8817" fmla="*/ 1376689 h 6164238"/>
              <a:gd name="connsiteX8818" fmla="*/ 7807312 w 10718992"/>
              <a:gd name="connsiteY8818" fmla="*/ 1369160 h 6164238"/>
              <a:gd name="connsiteX8819" fmla="*/ 7614330 w 10718992"/>
              <a:gd name="connsiteY8819" fmla="*/ 1302810 h 6164238"/>
              <a:gd name="connsiteX8820" fmla="*/ 7764480 w 10718992"/>
              <a:gd name="connsiteY8820" fmla="*/ 1373866 h 6164238"/>
              <a:gd name="connsiteX8821" fmla="*/ 7804959 w 10718992"/>
              <a:gd name="connsiteY8821" fmla="*/ 1375748 h 6164238"/>
              <a:gd name="connsiteX8822" fmla="*/ 7807312 w 10718992"/>
              <a:gd name="connsiteY8822" fmla="*/ 1369160 h 6164238"/>
              <a:gd name="connsiteX8823" fmla="*/ 7810608 w 10718992"/>
              <a:gd name="connsiteY8823" fmla="*/ 1360219 h 6164238"/>
              <a:gd name="connsiteX8824" fmla="*/ 7819551 w 10718992"/>
              <a:gd name="connsiteY8824" fmla="*/ 1337162 h 6164238"/>
              <a:gd name="connsiteX8825" fmla="*/ 7815315 w 10718992"/>
              <a:gd name="connsiteY8825" fmla="*/ 1339985 h 6164238"/>
              <a:gd name="connsiteX8826" fmla="*/ 7702820 w 10718992"/>
              <a:gd name="connsiteY8826" fmla="*/ 1302810 h 6164238"/>
              <a:gd name="connsiteX8827" fmla="*/ 7621862 w 10718992"/>
              <a:gd name="connsiteY8827" fmla="*/ 1295281 h 6164238"/>
              <a:gd name="connsiteX8828" fmla="*/ 7810608 w 10718992"/>
              <a:gd name="connsiteY8828" fmla="*/ 1360219 h 6164238"/>
              <a:gd name="connsiteX8829" fmla="*/ 7560672 w 10718992"/>
              <a:gd name="connsiteY8829" fmla="*/ 1289164 h 6164238"/>
              <a:gd name="connsiteX8830" fmla="*/ 7534784 w 10718992"/>
              <a:gd name="connsiteY8830" fmla="*/ 1298575 h 6164238"/>
              <a:gd name="connsiteX8831" fmla="*/ 7514544 w 10718992"/>
              <a:gd name="connsiteY8831" fmla="*/ 1307045 h 6164238"/>
              <a:gd name="connsiteX8832" fmla="*/ 7546551 w 10718992"/>
              <a:gd name="connsiteY8832" fmla="*/ 1318339 h 6164238"/>
              <a:gd name="connsiteX8833" fmla="*/ 7576204 w 10718992"/>
              <a:gd name="connsiteY8833" fmla="*/ 1336691 h 6164238"/>
              <a:gd name="connsiteX8834" fmla="*/ 7595032 w 10718992"/>
              <a:gd name="connsiteY8834" fmla="*/ 1361631 h 6164238"/>
              <a:gd name="connsiteX8835" fmla="*/ 7614330 w 10718992"/>
              <a:gd name="connsiteY8835" fmla="*/ 1363513 h 6164238"/>
              <a:gd name="connsiteX8836" fmla="*/ 7625627 w 10718992"/>
              <a:gd name="connsiteY8836" fmla="*/ 1369631 h 6164238"/>
              <a:gd name="connsiteX8837" fmla="*/ 7741416 w 10718992"/>
              <a:gd name="connsiteY8837" fmla="*/ 1372925 h 6164238"/>
              <a:gd name="connsiteX8838" fmla="*/ 7560672 w 10718992"/>
              <a:gd name="connsiteY8838" fmla="*/ 1289164 h 6164238"/>
              <a:gd name="connsiteX8839" fmla="*/ 7535725 w 10718992"/>
              <a:gd name="connsiteY8839" fmla="*/ 1363984 h 6164238"/>
              <a:gd name="connsiteX8840" fmla="*/ 7515015 w 10718992"/>
              <a:gd name="connsiteY8840" fmla="*/ 1366337 h 6164238"/>
              <a:gd name="connsiteX8841" fmla="*/ 7518310 w 10718992"/>
              <a:gd name="connsiteY8841" fmla="*/ 1370101 h 6164238"/>
              <a:gd name="connsiteX8842" fmla="*/ 7520192 w 10718992"/>
              <a:gd name="connsiteY8842" fmla="*/ 1370101 h 6164238"/>
              <a:gd name="connsiteX8843" fmla="*/ 7547963 w 10718992"/>
              <a:gd name="connsiteY8843" fmla="*/ 1373866 h 6164238"/>
              <a:gd name="connsiteX8844" fmla="*/ 7553612 w 10718992"/>
              <a:gd name="connsiteY8844" fmla="*/ 1363984 h 6164238"/>
              <a:gd name="connsiteX8845" fmla="*/ 7571968 w 10718992"/>
              <a:gd name="connsiteY8845" fmla="*/ 1361631 h 6164238"/>
              <a:gd name="connsiteX8846" fmla="*/ 7555965 w 10718992"/>
              <a:gd name="connsiteY8846" fmla="*/ 1340456 h 6164238"/>
              <a:gd name="connsiteX8847" fmla="*/ 7533842 w 10718992"/>
              <a:gd name="connsiteY8847" fmla="*/ 1326809 h 6164238"/>
              <a:gd name="connsiteX8848" fmla="*/ 7529136 w 10718992"/>
              <a:gd name="connsiteY8848" fmla="*/ 1324927 h 6164238"/>
              <a:gd name="connsiteX8849" fmla="*/ 7526782 w 10718992"/>
              <a:gd name="connsiteY8849" fmla="*/ 1331985 h 6164238"/>
              <a:gd name="connsiteX8850" fmla="*/ 7535725 w 10718992"/>
              <a:gd name="connsiteY8850" fmla="*/ 1363984 h 6164238"/>
              <a:gd name="connsiteX8851" fmla="*/ 7498541 w 10718992"/>
              <a:gd name="connsiteY8851" fmla="*/ 1374336 h 6164238"/>
              <a:gd name="connsiteX8852" fmla="*/ 7443941 w 10718992"/>
              <a:gd name="connsiteY8852" fmla="*/ 1358808 h 6164238"/>
              <a:gd name="connsiteX8853" fmla="*/ 7677873 w 10718992"/>
              <a:gd name="connsiteY8853" fmla="*/ 1611502 h 6164238"/>
              <a:gd name="connsiteX8854" fmla="*/ 7694347 w 10718992"/>
              <a:gd name="connsiteY8854" fmla="*/ 1615267 h 6164238"/>
              <a:gd name="connsiteX8855" fmla="*/ 7610094 w 10718992"/>
              <a:gd name="connsiteY8855" fmla="*/ 1385630 h 6164238"/>
              <a:gd name="connsiteX8856" fmla="*/ 7607270 w 10718992"/>
              <a:gd name="connsiteY8856" fmla="*/ 1384689 h 6164238"/>
              <a:gd name="connsiteX8857" fmla="*/ 7593620 w 10718992"/>
              <a:gd name="connsiteY8857" fmla="*/ 1376689 h 6164238"/>
              <a:gd name="connsiteX8858" fmla="*/ 7576204 w 10718992"/>
              <a:gd name="connsiteY8858" fmla="*/ 1378572 h 6164238"/>
              <a:gd name="connsiteX8859" fmla="*/ 7569144 w 10718992"/>
              <a:gd name="connsiteY8859" fmla="*/ 1390806 h 6164238"/>
              <a:gd name="connsiteX8860" fmla="*/ 7528194 w 10718992"/>
              <a:gd name="connsiteY8860" fmla="*/ 1385630 h 6164238"/>
              <a:gd name="connsiteX8861" fmla="*/ 7507484 w 10718992"/>
              <a:gd name="connsiteY8861" fmla="*/ 1384689 h 6164238"/>
              <a:gd name="connsiteX8862" fmla="*/ 7498541 w 10718992"/>
              <a:gd name="connsiteY8862" fmla="*/ 1374336 h 6164238"/>
              <a:gd name="connsiteX8863" fmla="*/ 7422290 w 10718992"/>
              <a:gd name="connsiteY8863" fmla="*/ 1352690 h 6164238"/>
              <a:gd name="connsiteX8864" fmla="*/ 7357805 w 10718992"/>
              <a:gd name="connsiteY8864" fmla="*/ 1391747 h 6164238"/>
              <a:gd name="connsiteX8865" fmla="*/ 7378045 w 10718992"/>
              <a:gd name="connsiteY8865" fmla="*/ 1404923 h 6164238"/>
              <a:gd name="connsiteX8866" fmla="*/ 7422290 w 10718992"/>
              <a:gd name="connsiteY8866" fmla="*/ 1352690 h 6164238"/>
              <a:gd name="connsiteX8867" fmla="*/ 7422290 w 10718992"/>
              <a:gd name="connsiteY8867" fmla="*/ 1352690 h 6164238"/>
              <a:gd name="connsiteX8868" fmla="*/ 7402991 w 10718992"/>
              <a:gd name="connsiteY8868" fmla="*/ 1347044 h 6164238"/>
              <a:gd name="connsiteX8869" fmla="*/ 7328622 w 10718992"/>
              <a:gd name="connsiteY8869" fmla="*/ 1327280 h 6164238"/>
              <a:gd name="connsiteX8870" fmla="*/ 7309795 w 10718992"/>
              <a:gd name="connsiteY8870" fmla="*/ 1350808 h 6164238"/>
              <a:gd name="connsiteX8871" fmla="*/ 7324857 w 10718992"/>
              <a:gd name="connsiteY8871" fmla="*/ 1366807 h 6164238"/>
              <a:gd name="connsiteX8872" fmla="*/ 7323445 w 10718992"/>
              <a:gd name="connsiteY8872" fmla="*/ 1369160 h 6164238"/>
              <a:gd name="connsiteX8873" fmla="*/ 7345096 w 10718992"/>
              <a:gd name="connsiteY8873" fmla="*/ 1383277 h 6164238"/>
              <a:gd name="connsiteX8874" fmla="*/ 7402991 w 10718992"/>
              <a:gd name="connsiteY8874" fmla="*/ 1347044 h 6164238"/>
              <a:gd name="connsiteX8875" fmla="*/ 7318738 w 10718992"/>
              <a:gd name="connsiteY8875" fmla="*/ 1324927 h 6164238"/>
              <a:gd name="connsiteX8876" fmla="*/ 7273081 w 10718992"/>
              <a:gd name="connsiteY8876" fmla="*/ 1313163 h 6164238"/>
              <a:gd name="connsiteX8877" fmla="*/ 7266962 w 10718992"/>
              <a:gd name="connsiteY8877" fmla="*/ 1333868 h 6164238"/>
              <a:gd name="connsiteX8878" fmla="*/ 7290026 w 10718992"/>
              <a:gd name="connsiteY8878" fmla="*/ 1348455 h 6164238"/>
              <a:gd name="connsiteX8879" fmla="*/ 7299910 w 10718992"/>
              <a:gd name="connsiteY8879" fmla="*/ 1348455 h 6164238"/>
              <a:gd name="connsiteX8880" fmla="*/ 7318738 w 10718992"/>
              <a:gd name="connsiteY8880" fmla="*/ 1324927 h 6164238"/>
              <a:gd name="connsiteX8881" fmla="*/ 7264138 w 10718992"/>
              <a:gd name="connsiteY8881" fmla="*/ 1292458 h 6164238"/>
              <a:gd name="connsiteX8882" fmla="*/ 7237779 w 10718992"/>
              <a:gd name="connsiteY8882" fmla="*/ 1294340 h 6164238"/>
              <a:gd name="connsiteX8883" fmla="*/ 7261785 w 10718992"/>
              <a:gd name="connsiteY8883" fmla="*/ 1300457 h 6164238"/>
              <a:gd name="connsiteX8884" fmla="*/ 7264138 w 10718992"/>
              <a:gd name="connsiteY8884" fmla="*/ 1292458 h 6164238"/>
              <a:gd name="connsiteX8885" fmla="*/ 7001023 w 10718992"/>
              <a:gd name="connsiteY8885" fmla="*/ 1250107 h 6164238"/>
              <a:gd name="connsiteX8886" fmla="*/ 7007613 w 10718992"/>
              <a:gd name="connsiteY8886" fmla="*/ 1302340 h 6164238"/>
              <a:gd name="connsiteX8887" fmla="*/ 7014202 w 10718992"/>
              <a:gd name="connsiteY8887" fmla="*/ 1305163 h 6164238"/>
              <a:gd name="connsiteX8888" fmla="*/ 7173295 w 10718992"/>
              <a:gd name="connsiteY8888" fmla="*/ 1290105 h 6164238"/>
              <a:gd name="connsiteX8889" fmla="*/ 7172354 w 10718992"/>
              <a:gd name="connsiteY8889" fmla="*/ 1288693 h 6164238"/>
              <a:gd name="connsiteX8890" fmla="*/ 7001023 w 10718992"/>
              <a:gd name="connsiteY8890" fmla="*/ 1250107 h 6164238"/>
              <a:gd name="connsiteX8891" fmla="*/ 6835340 w 10718992"/>
              <a:gd name="connsiteY8891" fmla="*/ 1336691 h 6164238"/>
              <a:gd name="connsiteX8892" fmla="*/ 6840047 w 10718992"/>
              <a:gd name="connsiteY8892" fmla="*/ 1348455 h 6164238"/>
              <a:gd name="connsiteX8893" fmla="*/ 7009025 w 10718992"/>
              <a:gd name="connsiteY8893" fmla="*/ 1394571 h 6164238"/>
              <a:gd name="connsiteX8894" fmla="*/ 7000553 w 10718992"/>
              <a:gd name="connsiteY8894" fmla="*/ 1323515 h 6164238"/>
              <a:gd name="connsiteX8895" fmla="*/ 7000081 w 10718992"/>
              <a:gd name="connsiteY8895" fmla="*/ 1323515 h 6164238"/>
              <a:gd name="connsiteX8896" fmla="*/ 6987844 w 10718992"/>
              <a:gd name="connsiteY8896" fmla="*/ 1317868 h 6164238"/>
              <a:gd name="connsiteX8897" fmla="*/ 6835340 w 10718992"/>
              <a:gd name="connsiteY8897" fmla="*/ 1336691 h 6164238"/>
              <a:gd name="connsiteX8898" fmla="*/ 6765679 w 10718992"/>
              <a:gd name="connsiteY8898" fmla="*/ 1289634 h 6164238"/>
              <a:gd name="connsiteX8899" fmla="*/ 6747322 w 10718992"/>
              <a:gd name="connsiteY8899" fmla="*/ 1248225 h 6164238"/>
              <a:gd name="connsiteX8900" fmla="*/ 6742144 w 10718992"/>
              <a:gd name="connsiteY8900" fmla="*/ 1271282 h 6164238"/>
              <a:gd name="connsiteX8901" fmla="*/ 6765679 w 10718992"/>
              <a:gd name="connsiteY8901" fmla="*/ 1289634 h 6164238"/>
              <a:gd name="connsiteX8902" fmla="*/ 6561870 w 10718992"/>
              <a:gd name="connsiteY8902" fmla="*/ 1203050 h 6164238"/>
              <a:gd name="connsiteX8903" fmla="*/ 6543043 w 10718992"/>
              <a:gd name="connsiteY8903" fmla="*/ 1202109 h 6164238"/>
              <a:gd name="connsiteX8904" fmla="*/ 6723787 w 10718992"/>
              <a:gd name="connsiteY8904" fmla="*/ 1289634 h 6164238"/>
              <a:gd name="connsiteX8905" fmla="*/ 6726141 w 10718992"/>
              <a:gd name="connsiteY8905" fmla="*/ 1277400 h 6164238"/>
              <a:gd name="connsiteX8906" fmla="*/ 6561870 w 10718992"/>
              <a:gd name="connsiteY8906" fmla="*/ 1203050 h 6164238"/>
              <a:gd name="connsiteX8907" fmla="*/ 6309111 w 10718992"/>
              <a:gd name="connsiteY8907" fmla="*/ 1196462 h 6164238"/>
              <a:gd name="connsiteX8908" fmla="*/ 6211207 w 10718992"/>
              <a:gd name="connsiteY8908" fmla="*/ 1196462 h 6164238"/>
              <a:gd name="connsiteX8909" fmla="*/ 6206501 w 10718992"/>
              <a:gd name="connsiteY8909" fmla="*/ 1229872 h 6164238"/>
              <a:gd name="connsiteX8910" fmla="*/ 6309111 w 10718992"/>
              <a:gd name="connsiteY8910" fmla="*/ 1196462 h 6164238"/>
              <a:gd name="connsiteX8911" fmla="*/ 6197087 w 10718992"/>
              <a:gd name="connsiteY8911" fmla="*/ 1196462 h 6164238"/>
              <a:gd name="connsiteX8912" fmla="*/ 6159902 w 10718992"/>
              <a:gd name="connsiteY8912" fmla="*/ 1196933 h 6164238"/>
              <a:gd name="connsiteX8913" fmla="*/ 6171199 w 10718992"/>
              <a:gd name="connsiteY8913" fmla="*/ 1204462 h 6164238"/>
              <a:gd name="connsiteX8914" fmla="*/ 6116599 w 10718992"/>
              <a:gd name="connsiteY8914" fmla="*/ 1214344 h 6164238"/>
              <a:gd name="connsiteX8915" fmla="*/ 6098713 w 10718992"/>
              <a:gd name="connsiteY8915" fmla="*/ 1214344 h 6164238"/>
              <a:gd name="connsiteX8916" fmla="*/ 6106715 w 10718992"/>
              <a:gd name="connsiteY8916" fmla="*/ 1238813 h 6164238"/>
              <a:gd name="connsiteX8917" fmla="*/ 6170258 w 10718992"/>
              <a:gd name="connsiteY8917" fmla="*/ 1244930 h 6164238"/>
              <a:gd name="connsiteX8918" fmla="*/ 6190968 w 10718992"/>
              <a:gd name="connsiteY8918" fmla="*/ 1235990 h 6164238"/>
              <a:gd name="connsiteX8919" fmla="*/ 6197087 w 10718992"/>
              <a:gd name="connsiteY8919" fmla="*/ 1196462 h 6164238"/>
              <a:gd name="connsiteX8920" fmla="*/ 6198499 w 10718992"/>
              <a:gd name="connsiteY8920" fmla="*/ 1187051 h 6164238"/>
              <a:gd name="connsiteX8921" fmla="*/ 6218268 w 10718992"/>
              <a:gd name="connsiteY8921" fmla="*/ 1051998 h 6164238"/>
              <a:gd name="connsiteX8922" fmla="*/ 6159432 w 10718992"/>
              <a:gd name="connsiteY8922" fmla="*/ 1031764 h 6164238"/>
              <a:gd name="connsiteX8923" fmla="*/ 6040818 w 10718992"/>
              <a:gd name="connsiteY8923" fmla="*/ 1049175 h 6164238"/>
              <a:gd name="connsiteX8924" fmla="*/ 6086004 w 10718992"/>
              <a:gd name="connsiteY8924" fmla="*/ 1174816 h 6164238"/>
              <a:gd name="connsiteX8925" fmla="*/ 6136368 w 10718992"/>
              <a:gd name="connsiteY8925" fmla="*/ 1182816 h 6164238"/>
              <a:gd name="connsiteX8926" fmla="*/ 6140134 w 10718992"/>
              <a:gd name="connsiteY8926" fmla="*/ 1183757 h 6164238"/>
              <a:gd name="connsiteX8927" fmla="*/ 6146253 w 10718992"/>
              <a:gd name="connsiteY8927" fmla="*/ 1187992 h 6164238"/>
              <a:gd name="connsiteX8928" fmla="*/ 6198499 w 10718992"/>
              <a:gd name="connsiteY8928" fmla="*/ 1187051 h 6164238"/>
              <a:gd name="connsiteX8929" fmla="*/ 6219680 w 10718992"/>
              <a:gd name="connsiteY8929" fmla="*/ 1042587 h 6164238"/>
              <a:gd name="connsiteX8930" fmla="*/ 6222504 w 10718992"/>
              <a:gd name="connsiteY8930" fmla="*/ 1023764 h 6164238"/>
              <a:gd name="connsiteX8931" fmla="*/ 6180613 w 10718992"/>
              <a:gd name="connsiteY8931" fmla="*/ 1028940 h 6164238"/>
              <a:gd name="connsiteX8932" fmla="*/ 6219680 w 10718992"/>
              <a:gd name="connsiteY8932" fmla="*/ 1042587 h 6164238"/>
              <a:gd name="connsiteX8933" fmla="*/ 6202735 w 10718992"/>
              <a:gd name="connsiteY8933" fmla="*/ 1016235 h 6164238"/>
              <a:gd name="connsiteX8934" fmla="*/ 6132603 w 10718992"/>
              <a:gd name="connsiteY8934" fmla="*/ 1012470 h 6164238"/>
              <a:gd name="connsiteX8935" fmla="*/ 6160373 w 10718992"/>
              <a:gd name="connsiteY8935" fmla="*/ 1021882 h 6164238"/>
              <a:gd name="connsiteX8936" fmla="*/ 6202735 w 10718992"/>
              <a:gd name="connsiteY8936" fmla="*/ 1016235 h 6164238"/>
              <a:gd name="connsiteX8937" fmla="*/ 6064823 w 10718992"/>
              <a:gd name="connsiteY8937" fmla="*/ 1000236 h 6164238"/>
              <a:gd name="connsiteX8938" fmla="*/ 6016342 w 10718992"/>
              <a:gd name="connsiteY8938" fmla="*/ 984707 h 6164238"/>
              <a:gd name="connsiteX8939" fmla="*/ 6021520 w 10718992"/>
              <a:gd name="connsiteY8939" fmla="*/ 998824 h 6164238"/>
              <a:gd name="connsiteX8940" fmla="*/ 6064823 w 10718992"/>
              <a:gd name="connsiteY8940" fmla="*/ 1000236 h 6164238"/>
              <a:gd name="connsiteX8941" fmla="*/ 5999398 w 10718992"/>
              <a:gd name="connsiteY8941" fmla="*/ 979531 h 6164238"/>
              <a:gd name="connsiteX8942" fmla="*/ 5914203 w 10718992"/>
              <a:gd name="connsiteY8942" fmla="*/ 953649 h 6164238"/>
              <a:gd name="connsiteX8943" fmla="*/ 5912320 w 10718992"/>
              <a:gd name="connsiteY8943" fmla="*/ 955532 h 6164238"/>
              <a:gd name="connsiteX8944" fmla="*/ 5933501 w 10718992"/>
              <a:gd name="connsiteY8944" fmla="*/ 990354 h 6164238"/>
              <a:gd name="connsiteX8945" fmla="*/ 5933972 w 10718992"/>
              <a:gd name="connsiteY8945" fmla="*/ 990354 h 6164238"/>
              <a:gd name="connsiteX8946" fmla="*/ 5952799 w 10718992"/>
              <a:gd name="connsiteY8946" fmla="*/ 997412 h 6164238"/>
              <a:gd name="connsiteX8947" fmla="*/ 6006458 w 10718992"/>
              <a:gd name="connsiteY8947" fmla="*/ 998824 h 6164238"/>
              <a:gd name="connsiteX8948" fmla="*/ 5999398 w 10718992"/>
              <a:gd name="connsiteY8948" fmla="*/ 979531 h 6164238"/>
              <a:gd name="connsiteX8949" fmla="*/ 5994691 w 10718992"/>
              <a:gd name="connsiteY8949" fmla="*/ 968237 h 6164238"/>
              <a:gd name="connsiteX8950" fmla="*/ 5989984 w 10718992"/>
              <a:gd name="connsiteY8950" fmla="*/ 956002 h 6164238"/>
              <a:gd name="connsiteX8951" fmla="*/ 5938208 w 10718992"/>
              <a:gd name="connsiteY8951" fmla="*/ 950826 h 6164238"/>
              <a:gd name="connsiteX8952" fmla="*/ 5994691 w 10718992"/>
              <a:gd name="connsiteY8952" fmla="*/ 968237 h 6164238"/>
              <a:gd name="connsiteX8953" fmla="*/ 5779586 w 10718992"/>
              <a:gd name="connsiteY8953" fmla="*/ 995530 h 6164238"/>
              <a:gd name="connsiteX8954" fmla="*/ 5851131 w 10718992"/>
              <a:gd name="connsiteY8954" fmla="*/ 995530 h 6164238"/>
              <a:gd name="connsiteX8955" fmla="*/ 5895375 w 10718992"/>
              <a:gd name="connsiteY8955" fmla="*/ 951296 h 6164238"/>
              <a:gd name="connsiteX8956" fmla="*/ 5779586 w 10718992"/>
              <a:gd name="connsiteY8956" fmla="*/ 995530 h 6164238"/>
              <a:gd name="connsiteX8957" fmla="*/ 5755110 w 10718992"/>
              <a:gd name="connsiteY8957" fmla="*/ 1004941 h 6164238"/>
              <a:gd name="connsiteX8958" fmla="*/ 5747579 w 10718992"/>
              <a:gd name="connsiteY8958" fmla="*/ 1008235 h 6164238"/>
              <a:gd name="connsiteX8959" fmla="*/ 5779586 w 10718992"/>
              <a:gd name="connsiteY8959" fmla="*/ 1078350 h 6164238"/>
              <a:gd name="connsiteX8960" fmla="*/ 5842659 w 10718992"/>
              <a:gd name="connsiteY8960" fmla="*/ 1005412 h 6164238"/>
              <a:gd name="connsiteX8961" fmla="*/ 5755110 w 10718992"/>
              <a:gd name="connsiteY8961" fmla="*/ 1004941 h 6164238"/>
              <a:gd name="connsiteX8962" fmla="*/ 5729693 w 10718992"/>
              <a:gd name="connsiteY8962" fmla="*/ 1004941 h 6164238"/>
              <a:gd name="connsiteX8963" fmla="*/ 5656265 w 10718992"/>
              <a:gd name="connsiteY8963" fmla="*/ 1005882 h 6164238"/>
              <a:gd name="connsiteX8964" fmla="*/ 5651088 w 10718992"/>
              <a:gd name="connsiteY8964" fmla="*/ 1008235 h 6164238"/>
              <a:gd name="connsiteX8965" fmla="*/ 5661443 w 10718992"/>
              <a:gd name="connsiteY8965" fmla="*/ 1027999 h 6164238"/>
              <a:gd name="connsiteX8966" fmla="*/ 5664738 w 10718992"/>
              <a:gd name="connsiteY8966" fmla="*/ 1027999 h 6164238"/>
              <a:gd name="connsiteX8967" fmla="*/ 5670386 w 10718992"/>
              <a:gd name="connsiteY8967" fmla="*/ 1028940 h 6164238"/>
              <a:gd name="connsiteX8968" fmla="*/ 5729693 w 10718992"/>
              <a:gd name="connsiteY8968" fmla="*/ 1004941 h 6164238"/>
              <a:gd name="connsiteX8969" fmla="*/ 5569659 w 10718992"/>
              <a:gd name="connsiteY8969" fmla="*/ 1043528 h 6164238"/>
              <a:gd name="connsiteX8970" fmla="*/ 5429394 w 10718992"/>
              <a:gd name="connsiteY8970" fmla="*/ 1090114 h 6164238"/>
              <a:gd name="connsiteX8971" fmla="*/ 5366321 w 10718992"/>
              <a:gd name="connsiteY8971" fmla="*/ 1089173 h 6164238"/>
              <a:gd name="connsiteX8972" fmla="*/ 5379030 w 10718992"/>
              <a:gd name="connsiteY8972" fmla="*/ 1095290 h 6164238"/>
              <a:gd name="connsiteX8973" fmla="*/ 5505174 w 10718992"/>
              <a:gd name="connsiteY8973" fmla="*/ 1099525 h 6164238"/>
              <a:gd name="connsiteX8974" fmla="*/ 5642145 w 10718992"/>
              <a:gd name="connsiteY8974" fmla="*/ 1040704 h 6164238"/>
              <a:gd name="connsiteX8975" fmla="*/ 5641674 w 10718992"/>
              <a:gd name="connsiteY8975" fmla="*/ 1037881 h 6164238"/>
              <a:gd name="connsiteX8976" fmla="*/ 5651088 w 10718992"/>
              <a:gd name="connsiteY8976" fmla="*/ 1029411 h 6164238"/>
              <a:gd name="connsiteX8977" fmla="*/ 5642145 w 10718992"/>
              <a:gd name="connsiteY8977" fmla="*/ 1012000 h 6164238"/>
              <a:gd name="connsiteX8978" fmla="*/ 5569659 w 10718992"/>
              <a:gd name="connsiteY8978" fmla="*/ 1043528 h 6164238"/>
              <a:gd name="connsiteX8979" fmla="*/ 5344199 w 10718992"/>
              <a:gd name="connsiteY8979" fmla="*/ 1150347 h 6164238"/>
              <a:gd name="connsiteX8980" fmla="*/ 5368675 w 10718992"/>
              <a:gd name="connsiteY8980" fmla="*/ 1162581 h 6164238"/>
              <a:gd name="connsiteX8981" fmla="*/ 5451987 w 10718992"/>
              <a:gd name="connsiteY8981" fmla="*/ 1123995 h 6164238"/>
              <a:gd name="connsiteX8982" fmla="*/ 5373852 w 10718992"/>
              <a:gd name="connsiteY8982" fmla="*/ 1107525 h 6164238"/>
              <a:gd name="connsiteX8983" fmla="*/ 5358790 w 10718992"/>
              <a:gd name="connsiteY8983" fmla="*/ 1110348 h 6164238"/>
              <a:gd name="connsiteX8984" fmla="*/ 5348906 w 10718992"/>
              <a:gd name="connsiteY8984" fmla="*/ 1108936 h 6164238"/>
              <a:gd name="connsiteX8985" fmla="*/ 5344199 w 10718992"/>
              <a:gd name="connsiteY8985" fmla="*/ 1115525 h 6164238"/>
              <a:gd name="connsiteX8986" fmla="*/ 5344199 w 10718992"/>
              <a:gd name="connsiteY8986" fmla="*/ 1150347 h 6164238"/>
              <a:gd name="connsiteX8987" fmla="*/ 5384208 w 10718992"/>
              <a:gd name="connsiteY8987" fmla="*/ 1165875 h 6164238"/>
              <a:gd name="connsiteX8988" fmla="*/ 5453399 w 10718992"/>
              <a:gd name="connsiteY8988" fmla="*/ 1167287 h 6164238"/>
              <a:gd name="connsiteX8989" fmla="*/ 5444927 w 10718992"/>
              <a:gd name="connsiteY8989" fmla="*/ 1158346 h 6164238"/>
              <a:gd name="connsiteX8990" fmla="*/ 5467049 w 10718992"/>
              <a:gd name="connsiteY8990" fmla="*/ 1147994 h 6164238"/>
              <a:gd name="connsiteX8991" fmla="*/ 5484464 w 10718992"/>
              <a:gd name="connsiteY8991" fmla="*/ 1152699 h 6164238"/>
              <a:gd name="connsiteX8992" fmla="*/ 5488700 w 10718992"/>
              <a:gd name="connsiteY8992" fmla="*/ 1150817 h 6164238"/>
              <a:gd name="connsiteX8993" fmla="*/ 5493407 w 10718992"/>
              <a:gd name="connsiteY8993" fmla="*/ 1153640 h 6164238"/>
              <a:gd name="connsiteX8994" fmla="*/ 5542830 w 10718992"/>
              <a:gd name="connsiteY8994" fmla="*/ 1145170 h 6164238"/>
              <a:gd name="connsiteX8995" fmla="*/ 5467049 w 10718992"/>
              <a:gd name="connsiteY8995" fmla="*/ 1127759 h 6164238"/>
              <a:gd name="connsiteX8996" fmla="*/ 5384208 w 10718992"/>
              <a:gd name="connsiteY8996" fmla="*/ 1165875 h 6164238"/>
              <a:gd name="connsiteX8997" fmla="*/ 5388444 w 10718992"/>
              <a:gd name="connsiteY8997" fmla="*/ 1287282 h 6164238"/>
              <a:gd name="connsiteX8998" fmla="*/ 5347494 w 10718992"/>
              <a:gd name="connsiteY8998" fmla="*/ 1286811 h 6164238"/>
              <a:gd name="connsiteX8999" fmla="*/ 5301367 w 10718992"/>
              <a:gd name="connsiteY8999" fmla="*/ 1309869 h 6164238"/>
              <a:gd name="connsiteX9000" fmla="*/ 5256180 w 10718992"/>
              <a:gd name="connsiteY9000" fmla="*/ 1336221 h 6164238"/>
              <a:gd name="connsiteX9001" fmla="*/ 5347023 w 10718992"/>
              <a:gd name="connsiteY9001" fmla="*/ 1319280 h 6164238"/>
              <a:gd name="connsiteX9002" fmla="*/ 5388444 w 10718992"/>
              <a:gd name="connsiteY9002" fmla="*/ 1287282 h 6164238"/>
              <a:gd name="connsiteX9003" fmla="*/ 5186048 w 10718992"/>
              <a:gd name="connsiteY9003" fmla="*/ 1346573 h 6164238"/>
              <a:gd name="connsiteX9004" fmla="*/ 5157807 w 10718992"/>
              <a:gd name="connsiteY9004" fmla="*/ 1362102 h 6164238"/>
              <a:gd name="connsiteX9005" fmla="*/ 5163925 w 10718992"/>
              <a:gd name="connsiteY9005" fmla="*/ 1372454 h 6164238"/>
              <a:gd name="connsiteX9006" fmla="*/ 5275949 w 10718992"/>
              <a:gd name="connsiteY9006" fmla="*/ 1376219 h 6164238"/>
              <a:gd name="connsiteX9007" fmla="*/ 5280656 w 10718992"/>
              <a:gd name="connsiteY9007" fmla="*/ 1371984 h 6164238"/>
              <a:gd name="connsiteX9008" fmla="*/ 5241118 w 10718992"/>
              <a:gd name="connsiteY9008" fmla="*/ 1346573 h 6164238"/>
              <a:gd name="connsiteX9009" fmla="*/ 5239235 w 10718992"/>
              <a:gd name="connsiteY9009" fmla="*/ 1345161 h 6164238"/>
              <a:gd name="connsiteX9010" fmla="*/ 5238765 w 10718992"/>
              <a:gd name="connsiteY9010" fmla="*/ 1345632 h 6164238"/>
              <a:gd name="connsiteX9011" fmla="*/ 5186048 w 10718992"/>
              <a:gd name="connsiteY9011" fmla="*/ 1346573 h 6164238"/>
              <a:gd name="connsiteX9012" fmla="*/ 4978474 w 10718992"/>
              <a:gd name="connsiteY9012" fmla="*/ 1532918 h 6164238"/>
              <a:gd name="connsiteX9013" fmla="*/ 4967648 w 10718992"/>
              <a:gd name="connsiteY9013" fmla="*/ 1533388 h 6164238"/>
              <a:gd name="connsiteX9014" fmla="*/ 4913990 w 10718992"/>
              <a:gd name="connsiteY9014" fmla="*/ 1527271 h 6164238"/>
              <a:gd name="connsiteX9015" fmla="*/ 4938465 w 10718992"/>
              <a:gd name="connsiteY9015" fmla="*/ 1556446 h 6164238"/>
              <a:gd name="connsiteX9016" fmla="*/ 4978474 w 10718992"/>
              <a:gd name="connsiteY9016" fmla="*/ 1532918 h 6164238"/>
              <a:gd name="connsiteX9017" fmla="*/ 4866921 w 10718992"/>
              <a:gd name="connsiteY9017" fmla="*/ 1527271 h 6164238"/>
              <a:gd name="connsiteX9018" fmla="*/ 4839150 w 10718992"/>
              <a:gd name="connsiteY9018" fmla="*/ 1527741 h 6164238"/>
              <a:gd name="connsiteX9019" fmla="*/ 4809497 w 10718992"/>
              <a:gd name="connsiteY9019" fmla="*/ 1530094 h 6164238"/>
              <a:gd name="connsiteX9020" fmla="*/ 4908342 w 10718992"/>
              <a:gd name="connsiteY9020" fmla="*/ 1558799 h 6164238"/>
              <a:gd name="connsiteX9021" fmla="*/ 4866921 w 10718992"/>
              <a:gd name="connsiteY9021" fmla="*/ 1527271 h 6164238"/>
              <a:gd name="connsiteX9022" fmla="*/ 4777961 w 10718992"/>
              <a:gd name="connsiteY9022" fmla="*/ 1663735 h 6164238"/>
              <a:gd name="connsiteX9023" fmla="*/ 4798671 w 10718992"/>
              <a:gd name="connsiteY9023" fmla="*/ 1661853 h 6164238"/>
              <a:gd name="connsiteX9024" fmla="*/ 4844799 w 10718992"/>
              <a:gd name="connsiteY9024" fmla="*/ 1682558 h 6164238"/>
              <a:gd name="connsiteX9025" fmla="*/ 4886689 w 10718992"/>
              <a:gd name="connsiteY9025" fmla="*/ 1675499 h 6164238"/>
              <a:gd name="connsiteX9026" fmla="*/ 4943643 w 10718992"/>
              <a:gd name="connsiteY9026" fmla="*/ 1671735 h 6164238"/>
              <a:gd name="connsiteX9027" fmla="*/ 4944584 w 10718992"/>
              <a:gd name="connsiteY9027" fmla="*/ 1671735 h 6164238"/>
              <a:gd name="connsiteX9028" fmla="*/ 4873511 w 10718992"/>
              <a:gd name="connsiteY9028" fmla="*/ 1608679 h 6164238"/>
              <a:gd name="connsiteX9029" fmla="*/ 4868804 w 10718992"/>
              <a:gd name="connsiteY9029" fmla="*/ 1609150 h 6164238"/>
              <a:gd name="connsiteX9030" fmla="*/ 4867391 w 10718992"/>
              <a:gd name="connsiteY9030" fmla="*/ 1609150 h 6164238"/>
              <a:gd name="connsiteX9031" fmla="*/ 4777961 w 10718992"/>
              <a:gd name="connsiteY9031" fmla="*/ 1663735 h 6164238"/>
              <a:gd name="connsiteX9032" fmla="*/ 4953998 w 10718992"/>
              <a:gd name="connsiteY9032" fmla="*/ 1669853 h 6164238"/>
              <a:gd name="connsiteX9033" fmla="*/ 4998243 w 10718992"/>
              <a:gd name="connsiteY9033" fmla="*/ 1660441 h 6164238"/>
              <a:gd name="connsiteX9034" fmla="*/ 5014247 w 10718992"/>
              <a:gd name="connsiteY9034" fmla="*/ 1657618 h 6164238"/>
              <a:gd name="connsiteX9035" fmla="*/ 4994948 w 10718992"/>
              <a:gd name="connsiteY9035" fmla="*/ 1632207 h 6164238"/>
              <a:gd name="connsiteX9036" fmla="*/ 4953998 w 10718992"/>
              <a:gd name="connsiteY9036" fmla="*/ 1669853 h 6164238"/>
              <a:gd name="connsiteX9037" fmla="*/ 5017541 w 10718992"/>
              <a:gd name="connsiteY9037" fmla="*/ 1657147 h 6164238"/>
              <a:gd name="connsiteX9038" fmla="*/ 5028838 w 10718992"/>
              <a:gd name="connsiteY9038" fmla="*/ 1655265 h 6164238"/>
              <a:gd name="connsiteX9039" fmla="*/ 4997301 w 10718992"/>
              <a:gd name="connsiteY9039" fmla="*/ 1629384 h 6164238"/>
              <a:gd name="connsiteX9040" fmla="*/ 4996831 w 10718992"/>
              <a:gd name="connsiteY9040" fmla="*/ 1629854 h 6164238"/>
              <a:gd name="connsiteX9041" fmla="*/ 5017541 w 10718992"/>
              <a:gd name="connsiteY9041" fmla="*/ 1657147 h 6164238"/>
              <a:gd name="connsiteX9042" fmla="*/ 5026484 w 10718992"/>
              <a:gd name="connsiteY9042" fmla="*/ 1668911 h 6164238"/>
              <a:gd name="connsiteX9043" fmla="*/ 5046724 w 10718992"/>
              <a:gd name="connsiteY9043" fmla="*/ 1696675 h 6164238"/>
              <a:gd name="connsiteX9044" fmla="*/ 5069317 w 10718992"/>
              <a:gd name="connsiteY9044" fmla="*/ 1691499 h 6164238"/>
              <a:gd name="connsiteX9045" fmla="*/ 5070729 w 10718992"/>
              <a:gd name="connsiteY9045" fmla="*/ 1691028 h 6164238"/>
              <a:gd name="connsiteX9046" fmla="*/ 5042017 w 10718992"/>
              <a:gd name="connsiteY9046" fmla="*/ 1666558 h 6164238"/>
              <a:gd name="connsiteX9047" fmla="*/ 5026484 w 10718992"/>
              <a:gd name="connsiteY9047" fmla="*/ 1668911 h 6164238"/>
              <a:gd name="connsiteX9048" fmla="*/ 5055196 w 10718992"/>
              <a:gd name="connsiteY9048" fmla="*/ 1707969 h 6164238"/>
              <a:gd name="connsiteX9049" fmla="*/ 5055667 w 10718992"/>
              <a:gd name="connsiteY9049" fmla="*/ 1708910 h 6164238"/>
              <a:gd name="connsiteX9050" fmla="*/ 5062727 w 10718992"/>
              <a:gd name="connsiteY9050" fmla="*/ 1706557 h 6164238"/>
              <a:gd name="connsiteX9051" fmla="*/ 5055196 w 10718992"/>
              <a:gd name="connsiteY9051" fmla="*/ 1707969 h 6164238"/>
              <a:gd name="connsiteX9052" fmla="*/ 4867391 w 10718992"/>
              <a:gd name="connsiteY9052" fmla="*/ 1763495 h 6164238"/>
              <a:gd name="connsiteX9053" fmla="*/ 4873511 w 10718992"/>
              <a:gd name="connsiteY9053" fmla="*/ 1770083 h 6164238"/>
              <a:gd name="connsiteX9054" fmla="*/ 4883865 w 10718992"/>
              <a:gd name="connsiteY9054" fmla="*/ 1746555 h 6164238"/>
              <a:gd name="connsiteX9055" fmla="*/ 4867391 w 10718992"/>
              <a:gd name="connsiteY9055" fmla="*/ 1763495 h 6164238"/>
              <a:gd name="connsiteX9056" fmla="*/ 4865038 w 10718992"/>
              <a:gd name="connsiteY9056" fmla="*/ 1765848 h 6164238"/>
              <a:gd name="connsiteX9057" fmla="*/ 4840562 w 10718992"/>
              <a:gd name="connsiteY9057" fmla="*/ 1790788 h 6164238"/>
              <a:gd name="connsiteX9058" fmla="*/ 4869745 w 10718992"/>
              <a:gd name="connsiteY9058" fmla="*/ 1779024 h 6164238"/>
              <a:gd name="connsiteX9059" fmla="*/ 4872098 w 10718992"/>
              <a:gd name="connsiteY9059" fmla="*/ 1773848 h 6164238"/>
              <a:gd name="connsiteX9060" fmla="*/ 4865038 w 10718992"/>
              <a:gd name="connsiteY9060" fmla="*/ 1765848 h 6164238"/>
              <a:gd name="connsiteX9061" fmla="*/ 4804790 w 10718992"/>
              <a:gd name="connsiteY9061" fmla="*/ 1827963 h 6164238"/>
              <a:gd name="connsiteX9062" fmla="*/ 4736069 w 10718992"/>
              <a:gd name="connsiteY9062" fmla="*/ 1900901 h 6164238"/>
              <a:gd name="connsiteX9063" fmla="*/ 4743129 w 10718992"/>
              <a:gd name="connsiteY9063" fmla="*/ 1899960 h 6164238"/>
              <a:gd name="connsiteX9064" fmla="*/ 4843386 w 10718992"/>
              <a:gd name="connsiteY9064" fmla="*/ 1840668 h 6164238"/>
              <a:gd name="connsiteX9065" fmla="*/ 4852800 w 10718992"/>
              <a:gd name="connsiteY9065" fmla="*/ 1818552 h 6164238"/>
              <a:gd name="connsiteX9066" fmla="*/ 4804790 w 10718992"/>
              <a:gd name="connsiteY9066" fmla="*/ 1827963 h 6164238"/>
              <a:gd name="connsiteX9067" fmla="*/ 4711123 w 10718992"/>
              <a:gd name="connsiteY9067" fmla="*/ 1914077 h 6164238"/>
              <a:gd name="connsiteX9068" fmla="*/ 4649463 w 10718992"/>
              <a:gd name="connsiteY9068" fmla="*/ 1923959 h 6164238"/>
              <a:gd name="connsiteX9069" fmla="*/ 4697943 w 10718992"/>
              <a:gd name="connsiteY9069" fmla="*/ 1926782 h 6164238"/>
              <a:gd name="connsiteX9070" fmla="*/ 4699826 w 10718992"/>
              <a:gd name="connsiteY9070" fmla="*/ 1925841 h 6164238"/>
              <a:gd name="connsiteX9071" fmla="*/ 4711123 w 10718992"/>
              <a:gd name="connsiteY9071" fmla="*/ 1914077 h 6164238"/>
              <a:gd name="connsiteX9072" fmla="*/ 4612278 w 10718992"/>
              <a:gd name="connsiteY9072" fmla="*/ 1933370 h 6164238"/>
              <a:gd name="connsiteX9073" fmla="*/ 4615573 w 10718992"/>
              <a:gd name="connsiteY9073" fmla="*/ 1979015 h 6164238"/>
              <a:gd name="connsiteX9074" fmla="*/ 4659818 w 10718992"/>
              <a:gd name="connsiteY9074" fmla="*/ 1951252 h 6164238"/>
              <a:gd name="connsiteX9075" fmla="*/ 4612278 w 10718992"/>
              <a:gd name="connsiteY9075" fmla="*/ 1933370 h 6164238"/>
              <a:gd name="connsiteX9076" fmla="*/ 4618397 w 10718992"/>
              <a:gd name="connsiteY9076" fmla="*/ 2017602 h 6164238"/>
              <a:gd name="connsiteX9077" fmla="*/ 4672526 w 10718992"/>
              <a:gd name="connsiteY9077" fmla="*/ 1955957 h 6164238"/>
              <a:gd name="connsiteX9078" fmla="*/ 4670173 w 10718992"/>
              <a:gd name="connsiteY9078" fmla="*/ 1955016 h 6164238"/>
              <a:gd name="connsiteX9079" fmla="*/ 4616044 w 10718992"/>
              <a:gd name="connsiteY9079" fmla="*/ 1989368 h 6164238"/>
              <a:gd name="connsiteX9080" fmla="*/ 4618397 w 10718992"/>
              <a:gd name="connsiteY9080" fmla="*/ 2017602 h 6164238"/>
              <a:gd name="connsiteX9081" fmla="*/ 4619809 w 10718992"/>
              <a:gd name="connsiteY9081" fmla="*/ 2030778 h 6164238"/>
              <a:gd name="connsiteX9082" fmla="*/ 4620750 w 10718992"/>
              <a:gd name="connsiteY9082" fmla="*/ 2041601 h 6164238"/>
              <a:gd name="connsiteX9083" fmla="*/ 4770430 w 10718992"/>
              <a:gd name="connsiteY9083" fmla="*/ 2017131 h 6164238"/>
              <a:gd name="connsiteX9084" fmla="*/ 4774666 w 10718992"/>
              <a:gd name="connsiteY9084" fmla="*/ 2006308 h 6164238"/>
              <a:gd name="connsiteX9085" fmla="*/ 4767135 w 10718992"/>
              <a:gd name="connsiteY9085" fmla="*/ 1998779 h 6164238"/>
              <a:gd name="connsiteX9086" fmla="*/ 4768547 w 10718992"/>
              <a:gd name="connsiteY9086" fmla="*/ 1994073 h 6164238"/>
              <a:gd name="connsiteX9087" fmla="*/ 4682411 w 10718992"/>
              <a:gd name="connsiteY9087" fmla="*/ 1960192 h 6164238"/>
              <a:gd name="connsiteX9088" fmla="*/ 4619809 w 10718992"/>
              <a:gd name="connsiteY9088" fmla="*/ 2030778 h 6164238"/>
              <a:gd name="connsiteX9089" fmla="*/ 4624987 w 10718992"/>
              <a:gd name="connsiteY9089" fmla="*/ 2099010 h 6164238"/>
              <a:gd name="connsiteX9090" fmla="*/ 4633459 w 10718992"/>
              <a:gd name="connsiteY9090" fmla="*/ 2107951 h 6164238"/>
              <a:gd name="connsiteX9091" fmla="*/ 4748307 w 10718992"/>
              <a:gd name="connsiteY9091" fmla="*/ 2073129 h 6164238"/>
              <a:gd name="connsiteX9092" fmla="*/ 4766193 w 10718992"/>
              <a:gd name="connsiteY9092" fmla="*/ 2027013 h 6164238"/>
              <a:gd name="connsiteX9093" fmla="*/ 4621222 w 10718992"/>
              <a:gd name="connsiteY9093" fmla="*/ 2051012 h 6164238"/>
              <a:gd name="connsiteX9094" fmla="*/ 4624987 w 10718992"/>
              <a:gd name="connsiteY9094" fmla="*/ 2099010 h 6164238"/>
              <a:gd name="connsiteX9095" fmla="*/ 4616985 w 10718992"/>
              <a:gd name="connsiteY9095" fmla="*/ 2119715 h 6164238"/>
              <a:gd name="connsiteX9096" fmla="*/ 4548265 w 10718992"/>
              <a:gd name="connsiteY9096" fmla="*/ 2142302 h 6164238"/>
              <a:gd name="connsiteX9097" fmla="*/ 4618397 w 10718992"/>
              <a:gd name="connsiteY9097" fmla="*/ 2135714 h 6164238"/>
              <a:gd name="connsiteX9098" fmla="*/ 4616985 w 10718992"/>
              <a:gd name="connsiteY9098" fmla="*/ 2119715 h 6164238"/>
              <a:gd name="connsiteX9099" fmla="*/ 4552030 w 10718992"/>
              <a:gd name="connsiteY9099" fmla="*/ 2151243 h 6164238"/>
              <a:gd name="connsiteX9100" fmla="*/ 4623575 w 10718992"/>
              <a:gd name="connsiteY9100" fmla="*/ 2203005 h 6164238"/>
              <a:gd name="connsiteX9101" fmla="*/ 4618868 w 10718992"/>
              <a:gd name="connsiteY9101" fmla="*/ 2145125 h 6164238"/>
              <a:gd name="connsiteX9102" fmla="*/ 4552030 w 10718992"/>
              <a:gd name="connsiteY9102" fmla="*/ 2151243 h 6164238"/>
              <a:gd name="connsiteX9103" fmla="*/ 4629694 w 10718992"/>
              <a:gd name="connsiteY9103" fmla="*/ 2161125 h 6164238"/>
              <a:gd name="connsiteX9104" fmla="*/ 4633459 w 10718992"/>
              <a:gd name="connsiteY9104" fmla="*/ 2210534 h 6164238"/>
              <a:gd name="connsiteX9105" fmla="*/ 4683352 w 10718992"/>
              <a:gd name="connsiteY9105" fmla="*/ 2247709 h 6164238"/>
              <a:gd name="connsiteX9106" fmla="*/ 4721948 w 10718992"/>
              <a:gd name="connsiteY9106" fmla="*/ 2142302 h 6164238"/>
              <a:gd name="connsiteX9107" fmla="*/ 4716300 w 10718992"/>
              <a:gd name="connsiteY9107" fmla="*/ 2137596 h 6164238"/>
              <a:gd name="connsiteX9108" fmla="*/ 4684293 w 10718992"/>
              <a:gd name="connsiteY9108" fmla="*/ 2139949 h 6164238"/>
              <a:gd name="connsiteX9109" fmla="*/ 4690413 w 10718992"/>
              <a:gd name="connsiteY9109" fmla="*/ 2148419 h 6164238"/>
              <a:gd name="connsiteX9110" fmla="*/ 4656052 w 10718992"/>
              <a:gd name="connsiteY9110" fmla="*/ 2165360 h 6164238"/>
              <a:gd name="connsiteX9111" fmla="*/ 4629694 w 10718992"/>
              <a:gd name="connsiteY9111" fmla="*/ 2161125 h 6164238"/>
              <a:gd name="connsiteX9112" fmla="*/ 4638637 w 10718992"/>
              <a:gd name="connsiteY9112" fmla="*/ 2274061 h 6164238"/>
              <a:gd name="connsiteX9113" fmla="*/ 4672526 w 10718992"/>
              <a:gd name="connsiteY9113" fmla="*/ 2278296 h 6164238"/>
              <a:gd name="connsiteX9114" fmla="*/ 4680058 w 10718992"/>
              <a:gd name="connsiteY9114" fmla="*/ 2256650 h 6164238"/>
              <a:gd name="connsiteX9115" fmla="*/ 4634871 w 10718992"/>
              <a:gd name="connsiteY9115" fmla="*/ 2222769 h 6164238"/>
              <a:gd name="connsiteX9116" fmla="*/ 4638637 w 10718992"/>
              <a:gd name="connsiteY9116" fmla="*/ 2274061 h 6164238"/>
              <a:gd name="connsiteX9117" fmla="*/ 4681940 w 10718992"/>
              <a:gd name="connsiteY9117" fmla="*/ 2279708 h 6164238"/>
              <a:gd name="connsiteX9118" fmla="*/ 4716300 w 10718992"/>
              <a:gd name="connsiteY9118" fmla="*/ 2284413 h 6164238"/>
              <a:gd name="connsiteX9119" fmla="*/ 4688059 w 10718992"/>
              <a:gd name="connsiteY9119" fmla="*/ 2262767 h 6164238"/>
              <a:gd name="connsiteX9120" fmla="*/ 4681940 w 10718992"/>
              <a:gd name="connsiteY9120" fmla="*/ 2279708 h 6164238"/>
              <a:gd name="connsiteX9121" fmla="*/ 4735128 w 10718992"/>
              <a:gd name="connsiteY9121" fmla="*/ 2287237 h 6164238"/>
              <a:gd name="connsiteX9122" fmla="*/ 4860331 w 10718992"/>
              <a:gd name="connsiteY9122" fmla="*/ 2307001 h 6164238"/>
              <a:gd name="connsiteX9123" fmla="*/ 4873040 w 10718992"/>
              <a:gd name="connsiteY9123" fmla="*/ 2302765 h 6164238"/>
              <a:gd name="connsiteX9124" fmla="*/ 4873511 w 10718992"/>
              <a:gd name="connsiteY9124" fmla="*/ 2302765 h 6164238"/>
              <a:gd name="connsiteX9125" fmla="*/ 5007657 w 10718992"/>
              <a:gd name="connsiteY9125" fmla="*/ 2124421 h 6164238"/>
              <a:gd name="connsiteX9126" fmla="*/ 4752073 w 10718992"/>
              <a:gd name="connsiteY9126" fmla="*/ 2135244 h 6164238"/>
              <a:gd name="connsiteX9127" fmla="*/ 4735599 w 10718992"/>
              <a:gd name="connsiteY9127" fmla="*/ 2143714 h 6164238"/>
              <a:gd name="connsiteX9128" fmla="*/ 4731833 w 10718992"/>
              <a:gd name="connsiteY9128" fmla="*/ 2143714 h 6164238"/>
              <a:gd name="connsiteX9129" fmla="*/ 4691825 w 10718992"/>
              <a:gd name="connsiteY9129" fmla="*/ 2253356 h 6164238"/>
              <a:gd name="connsiteX9130" fmla="*/ 4735128 w 10718992"/>
              <a:gd name="connsiteY9130" fmla="*/ 2287237 h 6164238"/>
              <a:gd name="connsiteX9131" fmla="*/ 4750190 w 10718992"/>
              <a:gd name="connsiteY9131" fmla="*/ 2299001 h 6164238"/>
              <a:gd name="connsiteX9132" fmla="*/ 4829266 w 10718992"/>
              <a:gd name="connsiteY9132" fmla="*/ 2362057 h 6164238"/>
              <a:gd name="connsiteX9133" fmla="*/ 4831619 w 10718992"/>
              <a:gd name="connsiteY9133" fmla="*/ 2362057 h 6164238"/>
              <a:gd name="connsiteX9134" fmla="*/ 4859860 w 10718992"/>
              <a:gd name="connsiteY9134" fmla="*/ 2321588 h 6164238"/>
              <a:gd name="connsiteX9135" fmla="*/ 4855624 w 10718992"/>
              <a:gd name="connsiteY9135" fmla="*/ 2315941 h 6164238"/>
              <a:gd name="connsiteX9136" fmla="*/ 4750190 w 10718992"/>
              <a:gd name="connsiteY9136" fmla="*/ 2299001 h 6164238"/>
              <a:gd name="connsiteX9137" fmla="*/ 4911636 w 10718992"/>
              <a:gd name="connsiteY9137" fmla="*/ 2362998 h 6164238"/>
              <a:gd name="connsiteX9138" fmla="*/ 4962000 w 10718992"/>
              <a:gd name="connsiteY9138" fmla="*/ 2334764 h 6164238"/>
              <a:gd name="connsiteX9139" fmla="*/ 4886219 w 10718992"/>
              <a:gd name="connsiteY9139" fmla="*/ 2320647 h 6164238"/>
              <a:gd name="connsiteX9140" fmla="*/ 4874452 w 10718992"/>
              <a:gd name="connsiteY9140" fmla="*/ 2324412 h 6164238"/>
              <a:gd name="connsiteX9141" fmla="*/ 4868804 w 10718992"/>
              <a:gd name="connsiteY9141" fmla="*/ 2324412 h 6164238"/>
              <a:gd name="connsiteX9142" fmla="*/ 4842445 w 10718992"/>
              <a:gd name="connsiteY9142" fmla="*/ 2362057 h 6164238"/>
              <a:gd name="connsiteX9143" fmla="*/ 4911636 w 10718992"/>
              <a:gd name="connsiteY9143" fmla="*/ 2362998 h 6164238"/>
              <a:gd name="connsiteX9144" fmla="*/ 4840562 w 10718992"/>
              <a:gd name="connsiteY9144" fmla="*/ 2371468 h 6164238"/>
              <a:gd name="connsiteX9145" fmla="*/ 4863626 w 10718992"/>
              <a:gd name="connsiteY9145" fmla="*/ 2390291 h 6164238"/>
              <a:gd name="connsiteX9146" fmla="*/ 4895162 w 10718992"/>
              <a:gd name="connsiteY9146" fmla="*/ 2371939 h 6164238"/>
              <a:gd name="connsiteX9147" fmla="*/ 4840562 w 10718992"/>
              <a:gd name="connsiteY9147" fmla="*/ 2371468 h 6164238"/>
              <a:gd name="connsiteX9148" fmla="*/ 4974709 w 10718992"/>
              <a:gd name="connsiteY9148" fmla="*/ 2327705 h 6164238"/>
              <a:gd name="connsiteX9149" fmla="*/ 5213348 w 10718992"/>
              <a:gd name="connsiteY9149" fmla="*/ 2205358 h 6164238"/>
              <a:gd name="connsiteX9150" fmla="*/ 5211936 w 10718992"/>
              <a:gd name="connsiteY9150" fmla="*/ 2201593 h 6164238"/>
              <a:gd name="connsiteX9151" fmla="*/ 5212406 w 10718992"/>
              <a:gd name="connsiteY9151" fmla="*/ 2198770 h 6164238"/>
              <a:gd name="connsiteX9152" fmla="*/ 5061315 w 10718992"/>
              <a:gd name="connsiteY9152" fmla="*/ 2123479 h 6164238"/>
              <a:gd name="connsiteX9153" fmla="*/ 5018953 w 10718992"/>
              <a:gd name="connsiteY9153" fmla="*/ 2123950 h 6164238"/>
              <a:gd name="connsiteX9154" fmla="*/ 4883395 w 10718992"/>
              <a:gd name="connsiteY9154" fmla="*/ 2304177 h 6164238"/>
              <a:gd name="connsiteX9155" fmla="*/ 4891396 w 10718992"/>
              <a:gd name="connsiteY9155" fmla="*/ 2312177 h 6164238"/>
              <a:gd name="connsiteX9156" fmla="*/ 4891396 w 10718992"/>
              <a:gd name="connsiteY9156" fmla="*/ 2312177 h 6164238"/>
              <a:gd name="connsiteX9157" fmla="*/ 4974709 w 10718992"/>
              <a:gd name="connsiteY9157" fmla="*/ 2327705 h 6164238"/>
              <a:gd name="connsiteX9158" fmla="*/ 5428923 w 10718992"/>
              <a:gd name="connsiteY9158" fmla="*/ 2310765 h 6164238"/>
              <a:gd name="connsiteX9159" fmla="*/ 5599312 w 10718992"/>
              <a:gd name="connsiteY9159" fmla="*/ 2471699 h 6164238"/>
              <a:gd name="connsiteX9160" fmla="*/ 5600724 w 10718992"/>
              <a:gd name="connsiteY9160" fmla="*/ 2471228 h 6164238"/>
              <a:gd name="connsiteX9161" fmla="*/ 5643086 w 10718992"/>
              <a:gd name="connsiteY9161" fmla="*/ 2340411 h 6164238"/>
              <a:gd name="connsiteX9162" fmla="*/ 5428923 w 10718992"/>
              <a:gd name="connsiteY9162" fmla="*/ 2310765 h 6164238"/>
              <a:gd name="connsiteX9163" fmla="*/ 5428923 w 10718992"/>
              <a:gd name="connsiteY9163" fmla="*/ 2310765 h 6164238"/>
              <a:gd name="connsiteX9164" fmla="*/ 5720280 w 10718992"/>
              <a:gd name="connsiteY9164" fmla="*/ 2721570 h 6164238"/>
              <a:gd name="connsiteX9165" fmla="*/ 5665209 w 10718992"/>
              <a:gd name="connsiteY9165" fmla="*/ 2753098 h 6164238"/>
              <a:gd name="connsiteX9166" fmla="*/ 5742872 w 10718992"/>
              <a:gd name="connsiteY9166" fmla="*/ 2781803 h 6164238"/>
              <a:gd name="connsiteX9167" fmla="*/ 5743343 w 10718992"/>
              <a:gd name="connsiteY9167" fmla="*/ 2781332 h 6164238"/>
              <a:gd name="connsiteX9168" fmla="*/ 5741931 w 10718992"/>
              <a:gd name="connsiteY9168" fmla="*/ 2778038 h 6164238"/>
              <a:gd name="connsiteX9169" fmla="*/ 5743814 w 10718992"/>
              <a:gd name="connsiteY9169" fmla="*/ 2778979 h 6164238"/>
              <a:gd name="connsiteX9170" fmla="*/ 5720280 w 10718992"/>
              <a:gd name="connsiteY9170" fmla="*/ 2721570 h 6164238"/>
              <a:gd name="connsiteX9171" fmla="*/ 5642616 w 10718992"/>
              <a:gd name="connsiteY9171" fmla="*/ 2804860 h 6164238"/>
              <a:gd name="connsiteX9172" fmla="*/ 5660031 w 10718992"/>
              <a:gd name="connsiteY9172" fmla="*/ 2847682 h 6164238"/>
              <a:gd name="connsiteX9173" fmla="*/ 5738636 w 10718992"/>
              <a:gd name="connsiteY9173" fmla="*/ 2795449 h 6164238"/>
              <a:gd name="connsiteX9174" fmla="*/ 5738636 w 10718992"/>
              <a:gd name="connsiteY9174" fmla="*/ 2794979 h 6164238"/>
              <a:gd name="connsiteX9175" fmla="*/ 5642616 w 10718992"/>
              <a:gd name="connsiteY9175" fmla="*/ 2804860 h 6164238"/>
              <a:gd name="connsiteX9176" fmla="*/ 5645910 w 10718992"/>
              <a:gd name="connsiteY9176" fmla="*/ 2868387 h 6164238"/>
              <a:gd name="connsiteX9177" fmla="*/ 5672269 w 10718992"/>
              <a:gd name="connsiteY9177" fmla="*/ 2888621 h 6164238"/>
              <a:gd name="connsiteX9178" fmla="*/ 5660502 w 10718992"/>
              <a:gd name="connsiteY9178" fmla="*/ 2858505 h 6164238"/>
              <a:gd name="connsiteX9179" fmla="*/ 5645910 w 10718992"/>
              <a:gd name="connsiteY9179" fmla="*/ 2868387 h 6164238"/>
              <a:gd name="connsiteX9180" fmla="*/ 5696274 w 10718992"/>
              <a:gd name="connsiteY9180" fmla="*/ 2940854 h 6164238"/>
              <a:gd name="connsiteX9181" fmla="*/ 5726398 w 10718992"/>
              <a:gd name="connsiteY9181" fmla="*/ 2939913 h 6164238"/>
              <a:gd name="connsiteX9182" fmla="*/ 5682624 w 10718992"/>
              <a:gd name="connsiteY9182" fmla="*/ 2906032 h 6164238"/>
              <a:gd name="connsiteX9183" fmla="*/ 5696274 w 10718992"/>
              <a:gd name="connsiteY9183" fmla="*/ 2940854 h 6164238"/>
              <a:gd name="connsiteX9184" fmla="*/ 5700040 w 10718992"/>
              <a:gd name="connsiteY9184" fmla="*/ 2950266 h 6164238"/>
              <a:gd name="connsiteX9185" fmla="*/ 5706159 w 10718992"/>
              <a:gd name="connsiteY9185" fmla="*/ 2966265 h 6164238"/>
              <a:gd name="connsiteX9186" fmla="*/ 5726398 w 10718992"/>
              <a:gd name="connsiteY9186" fmla="*/ 2949795 h 6164238"/>
              <a:gd name="connsiteX9187" fmla="*/ 5700040 w 10718992"/>
              <a:gd name="connsiteY9187" fmla="*/ 2950266 h 6164238"/>
              <a:gd name="connsiteX9188" fmla="*/ 5709453 w 10718992"/>
              <a:gd name="connsiteY9188" fmla="*/ 2975676 h 6164238"/>
              <a:gd name="connsiteX9189" fmla="*/ 5719338 w 10718992"/>
              <a:gd name="connsiteY9189" fmla="*/ 3002499 h 6164238"/>
              <a:gd name="connsiteX9190" fmla="*/ 5731105 w 10718992"/>
              <a:gd name="connsiteY9190" fmla="*/ 2957795 h 6164238"/>
              <a:gd name="connsiteX9191" fmla="*/ 5709453 w 10718992"/>
              <a:gd name="connsiteY9191" fmla="*/ 2975676 h 6164238"/>
              <a:gd name="connsiteX9192" fmla="*/ 6108126 w 10718992"/>
              <a:gd name="connsiteY9192" fmla="*/ 3022263 h 6164238"/>
              <a:gd name="connsiteX9193" fmla="*/ 6107656 w 10718992"/>
              <a:gd name="connsiteY9193" fmla="*/ 2932855 h 6164238"/>
              <a:gd name="connsiteX9194" fmla="*/ 6100596 w 10718992"/>
              <a:gd name="connsiteY9194" fmla="*/ 2929090 h 6164238"/>
              <a:gd name="connsiteX9195" fmla="*/ 6030463 w 10718992"/>
              <a:gd name="connsiteY9195" fmla="*/ 2966265 h 6164238"/>
              <a:gd name="connsiteX9196" fmla="*/ 6108126 w 10718992"/>
              <a:gd name="connsiteY9196" fmla="*/ 3022263 h 6164238"/>
              <a:gd name="connsiteX9197" fmla="*/ 6294990 w 10718992"/>
              <a:gd name="connsiteY9197" fmla="*/ 2766745 h 6164238"/>
              <a:gd name="connsiteX9198" fmla="*/ 6272397 w 10718992"/>
              <a:gd name="connsiteY9198" fmla="*/ 2734275 h 6164238"/>
              <a:gd name="connsiteX9199" fmla="*/ 6275221 w 10718992"/>
              <a:gd name="connsiteY9199" fmla="*/ 2766274 h 6164238"/>
              <a:gd name="connsiteX9200" fmla="*/ 6294990 w 10718992"/>
              <a:gd name="connsiteY9200" fmla="*/ 2766745 h 6164238"/>
              <a:gd name="connsiteX9201" fmla="*/ 6272868 w 10718992"/>
              <a:gd name="connsiteY9201" fmla="*/ 2707924 h 6164238"/>
              <a:gd name="connsiteX9202" fmla="*/ 6397129 w 10718992"/>
              <a:gd name="connsiteY9202" fmla="*/ 2633103 h 6164238"/>
              <a:gd name="connsiteX9203" fmla="*/ 6303933 w 10718992"/>
              <a:gd name="connsiteY9203" fmla="*/ 2624633 h 6164238"/>
              <a:gd name="connsiteX9204" fmla="*/ 6266278 w 10718992"/>
              <a:gd name="connsiteY9204" fmla="*/ 2682513 h 6164238"/>
              <a:gd name="connsiteX9205" fmla="*/ 6269573 w 10718992"/>
              <a:gd name="connsiteY9205" fmla="*/ 2706983 h 6164238"/>
              <a:gd name="connsiteX9206" fmla="*/ 6272868 w 10718992"/>
              <a:gd name="connsiteY9206" fmla="*/ 2707924 h 6164238"/>
              <a:gd name="connsiteX9207" fmla="*/ 6410780 w 10718992"/>
              <a:gd name="connsiteY9207" fmla="*/ 2625104 h 6164238"/>
              <a:gd name="connsiteX9208" fmla="*/ 6527981 w 10718992"/>
              <a:gd name="connsiteY9208" fmla="*/ 2559695 h 6164238"/>
              <a:gd name="connsiteX9209" fmla="*/ 6389599 w 10718992"/>
              <a:gd name="connsiteY9209" fmla="*/ 2514991 h 6164238"/>
              <a:gd name="connsiteX9210" fmla="*/ 6383950 w 10718992"/>
              <a:gd name="connsiteY9210" fmla="*/ 2515932 h 6164238"/>
              <a:gd name="connsiteX9211" fmla="*/ 6310052 w 10718992"/>
              <a:gd name="connsiteY9211" fmla="*/ 2616163 h 6164238"/>
              <a:gd name="connsiteX9212" fmla="*/ 6410780 w 10718992"/>
              <a:gd name="connsiteY9212" fmla="*/ 2625104 h 6164238"/>
              <a:gd name="connsiteX9213" fmla="*/ 6624943 w 10718992"/>
              <a:gd name="connsiteY9213" fmla="*/ 2568165 h 6164238"/>
              <a:gd name="connsiteX9214" fmla="*/ 6685191 w 10718992"/>
              <a:gd name="connsiteY9214" fmla="*/ 2492875 h 6164238"/>
              <a:gd name="connsiteX9215" fmla="*/ 6681425 w 10718992"/>
              <a:gd name="connsiteY9215" fmla="*/ 2490992 h 6164238"/>
              <a:gd name="connsiteX9216" fmla="*/ 6615058 w 10718992"/>
              <a:gd name="connsiteY9216" fmla="*/ 2524873 h 6164238"/>
              <a:gd name="connsiteX9217" fmla="*/ 6624943 w 10718992"/>
              <a:gd name="connsiteY9217" fmla="*/ 2568165 h 6164238"/>
              <a:gd name="connsiteX9218" fmla="*/ 6664010 w 10718992"/>
              <a:gd name="connsiteY9218" fmla="*/ 2464170 h 6164238"/>
              <a:gd name="connsiteX9219" fmla="*/ 6665422 w 10718992"/>
              <a:gd name="connsiteY9219" fmla="*/ 2460876 h 6164238"/>
              <a:gd name="connsiteX9220" fmla="*/ 6591995 w 10718992"/>
              <a:gd name="connsiteY9220" fmla="*/ 2432642 h 6164238"/>
              <a:gd name="connsiteX9221" fmla="*/ 6603762 w 10718992"/>
              <a:gd name="connsiteY9221" fmla="*/ 2479699 h 6164238"/>
              <a:gd name="connsiteX9222" fmla="*/ 6664951 w 10718992"/>
              <a:gd name="connsiteY9222" fmla="*/ 2473111 h 6164238"/>
              <a:gd name="connsiteX9223" fmla="*/ 6664010 w 10718992"/>
              <a:gd name="connsiteY9223" fmla="*/ 2464170 h 6164238"/>
              <a:gd name="connsiteX9224" fmla="*/ 6581169 w 10718992"/>
              <a:gd name="connsiteY9224" fmla="*/ 2428407 h 6164238"/>
              <a:gd name="connsiteX9225" fmla="*/ 6490326 w 10718992"/>
              <a:gd name="connsiteY9225" fmla="*/ 2395467 h 6164238"/>
              <a:gd name="connsiteX9226" fmla="*/ 6474322 w 10718992"/>
              <a:gd name="connsiteY9226" fmla="*/ 2411937 h 6164238"/>
              <a:gd name="connsiteX9227" fmla="*/ 6535512 w 10718992"/>
              <a:gd name="connsiteY9227" fmla="*/ 2478758 h 6164238"/>
              <a:gd name="connsiteX9228" fmla="*/ 6541631 w 10718992"/>
              <a:gd name="connsiteY9228" fmla="*/ 2479228 h 6164238"/>
              <a:gd name="connsiteX9229" fmla="*/ 6552457 w 10718992"/>
              <a:gd name="connsiteY9229" fmla="*/ 2484875 h 6164238"/>
              <a:gd name="connsiteX9230" fmla="*/ 6593878 w 10718992"/>
              <a:gd name="connsiteY9230" fmla="*/ 2480169 h 6164238"/>
              <a:gd name="connsiteX9231" fmla="*/ 6581169 w 10718992"/>
              <a:gd name="connsiteY9231" fmla="*/ 2428407 h 6164238"/>
              <a:gd name="connsiteX9232" fmla="*/ 6486560 w 10718992"/>
              <a:gd name="connsiteY9232" fmla="*/ 2325823 h 6164238"/>
              <a:gd name="connsiteX9233" fmla="*/ 6217797 w 10718992"/>
              <a:gd name="connsiteY9233" fmla="*/ 2154537 h 6164238"/>
              <a:gd name="connsiteX9234" fmla="*/ 6400425 w 10718992"/>
              <a:gd name="connsiteY9234" fmla="*/ 2333823 h 6164238"/>
              <a:gd name="connsiteX9235" fmla="*/ 6486560 w 10718992"/>
              <a:gd name="connsiteY9235" fmla="*/ 2325823 h 6164238"/>
              <a:gd name="connsiteX9236" fmla="*/ 6179672 w 10718992"/>
              <a:gd name="connsiteY9236" fmla="*/ 2132420 h 6164238"/>
              <a:gd name="connsiteX9237" fmla="*/ 6177318 w 10718992"/>
              <a:gd name="connsiteY9237" fmla="*/ 2131008 h 6164238"/>
              <a:gd name="connsiteX9238" fmla="*/ 6168845 w 10718992"/>
              <a:gd name="connsiteY9238" fmla="*/ 2132891 h 6164238"/>
              <a:gd name="connsiteX9239" fmla="*/ 6199440 w 10718992"/>
              <a:gd name="connsiteY9239" fmla="*/ 2284884 h 6164238"/>
              <a:gd name="connsiteX9240" fmla="*/ 6214503 w 10718992"/>
              <a:gd name="connsiteY9240" fmla="*/ 2296648 h 6164238"/>
              <a:gd name="connsiteX9241" fmla="*/ 6351943 w 10718992"/>
              <a:gd name="connsiteY9241" fmla="*/ 2338999 h 6164238"/>
              <a:gd name="connsiteX9242" fmla="*/ 6388186 w 10718992"/>
              <a:gd name="connsiteY9242" fmla="*/ 2335235 h 6164238"/>
              <a:gd name="connsiteX9243" fmla="*/ 6179672 w 10718992"/>
              <a:gd name="connsiteY9243" fmla="*/ 2132420 h 6164238"/>
              <a:gd name="connsiteX9244" fmla="*/ 6511978 w 10718992"/>
              <a:gd name="connsiteY9244" fmla="*/ 2061364 h 6164238"/>
              <a:gd name="connsiteX9245" fmla="*/ 6533159 w 10718992"/>
              <a:gd name="connsiteY9245" fmla="*/ 2060423 h 6164238"/>
              <a:gd name="connsiteX9246" fmla="*/ 6528922 w 10718992"/>
              <a:gd name="connsiteY9246" fmla="*/ 2057129 h 6164238"/>
              <a:gd name="connsiteX9247" fmla="*/ 6511978 w 10718992"/>
              <a:gd name="connsiteY9247" fmla="*/ 2061364 h 6164238"/>
              <a:gd name="connsiteX9248" fmla="*/ 6547279 w 10718992"/>
              <a:gd name="connsiteY9248" fmla="*/ 2059953 h 6164238"/>
              <a:gd name="connsiteX9249" fmla="*/ 6677189 w 10718992"/>
              <a:gd name="connsiteY9249" fmla="*/ 2057129 h 6164238"/>
              <a:gd name="connsiteX9250" fmla="*/ 6619295 w 10718992"/>
              <a:gd name="connsiteY9250" fmla="*/ 2035483 h 6164238"/>
              <a:gd name="connsiteX9251" fmla="*/ 6540689 w 10718992"/>
              <a:gd name="connsiteY9251" fmla="*/ 2054306 h 6164238"/>
              <a:gd name="connsiteX9252" fmla="*/ 6547279 w 10718992"/>
              <a:gd name="connsiteY9252" fmla="*/ 2059953 h 6164238"/>
              <a:gd name="connsiteX9253" fmla="*/ 6557634 w 10718992"/>
              <a:gd name="connsiteY9253" fmla="*/ 2069364 h 6164238"/>
              <a:gd name="connsiteX9254" fmla="*/ 6623060 w 10718992"/>
              <a:gd name="connsiteY9254" fmla="*/ 2127714 h 6164238"/>
              <a:gd name="connsiteX9255" fmla="*/ 6736496 w 10718992"/>
              <a:gd name="connsiteY9255" fmla="*/ 2080187 h 6164238"/>
              <a:gd name="connsiteX9256" fmla="*/ 6700724 w 10718992"/>
              <a:gd name="connsiteY9256" fmla="*/ 2066541 h 6164238"/>
              <a:gd name="connsiteX9257" fmla="*/ 6557634 w 10718992"/>
              <a:gd name="connsiteY9257" fmla="*/ 2069364 h 6164238"/>
              <a:gd name="connsiteX9258" fmla="*/ 6687074 w 10718992"/>
              <a:gd name="connsiteY9258" fmla="*/ 2186065 h 6164238"/>
              <a:gd name="connsiteX9259" fmla="*/ 6706843 w 10718992"/>
              <a:gd name="connsiteY9259" fmla="*/ 2204887 h 6164238"/>
              <a:gd name="connsiteX9260" fmla="*/ 6810394 w 10718992"/>
              <a:gd name="connsiteY9260" fmla="*/ 2181830 h 6164238"/>
              <a:gd name="connsiteX9261" fmla="*/ 6919123 w 10718992"/>
              <a:gd name="connsiteY9261" fmla="*/ 2155007 h 6164238"/>
              <a:gd name="connsiteX9262" fmla="*/ 6817925 w 10718992"/>
              <a:gd name="connsiteY9262" fmla="*/ 2112656 h 6164238"/>
              <a:gd name="connsiteX9263" fmla="*/ 6687074 w 10718992"/>
              <a:gd name="connsiteY9263" fmla="*/ 2186065 h 6164238"/>
              <a:gd name="connsiteX9264" fmla="*/ 6715315 w 10718992"/>
              <a:gd name="connsiteY9264" fmla="*/ 2212887 h 6164238"/>
              <a:gd name="connsiteX9265" fmla="*/ 6722375 w 10718992"/>
              <a:gd name="connsiteY9265" fmla="*/ 2219475 h 6164238"/>
              <a:gd name="connsiteX9266" fmla="*/ 6755795 w 10718992"/>
              <a:gd name="connsiteY9266" fmla="*/ 2203946 h 6164238"/>
              <a:gd name="connsiteX9267" fmla="*/ 6715315 w 10718992"/>
              <a:gd name="connsiteY9267" fmla="*/ 2212887 h 6164238"/>
              <a:gd name="connsiteX9268" fmla="*/ 6678601 w 10718992"/>
              <a:gd name="connsiteY9268" fmla="*/ 2191241 h 6164238"/>
              <a:gd name="connsiteX9269" fmla="*/ 6619295 w 10718992"/>
              <a:gd name="connsiteY9269" fmla="*/ 2226063 h 6164238"/>
              <a:gd name="connsiteX9270" fmla="*/ 6696017 w 10718992"/>
              <a:gd name="connsiteY9270" fmla="*/ 2207711 h 6164238"/>
              <a:gd name="connsiteX9271" fmla="*/ 6678601 w 10718992"/>
              <a:gd name="connsiteY9271" fmla="*/ 2191241 h 6164238"/>
              <a:gd name="connsiteX9272" fmla="*/ 6650831 w 10718992"/>
              <a:gd name="connsiteY9272" fmla="*/ 2227945 h 6164238"/>
              <a:gd name="connsiteX9273" fmla="*/ 6702136 w 10718992"/>
              <a:gd name="connsiteY9273" fmla="*/ 2229827 h 6164238"/>
              <a:gd name="connsiteX9274" fmla="*/ 6713433 w 10718992"/>
              <a:gd name="connsiteY9274" fmla="*/ 2223710 h 6164238"/>
              <a:gd name="connsiteX9275" fmla="*/ 6704489 w 10718992"/>
              <a:gd name="connsiteY9275" fmla="*/ 2215240 h 6164238"/>
              <a:gd name="connsiteX9276" fmla="*/ 6650831 w 10718992"/>
              <a:gd name="connsiteY9276" fmla="*/ 2227945 h 6164238"/>
              <a:gd name="connsiteX9277" fmla="*/ 6709196 w 10718992"/>
              <a:gd name="connsiteY9277" fmla="*/ 2229827 h 6164238"/>
              <a:gd name="connsiteX9278" fmla="*/ 6720022 w 10718992"/>
              <a:gd name="connsiteY9278" fmla="*/ 2230298 h 6164238"/>
              <a:gd name="connsiteX9279" fmla="*/ 6715786 w 10718992"/>
              <a:gd name="connsiteY9279" fmla="*/ 2226533 h 6164238"/>
              <a:gd name="connsiteX9280" fmla="*/ 6709196 w 10718992"/>
              <a:gd name="connsiteY9280" fmla="*/ 2229827 h 6164238"/>
              <a:gd name="connsiteX9281" fmla="*/ 7127167 w 10718992"/>
              <a:gd name="connsiteY9281" fmla="*/ 2191241 h 6164238"/>
              <a:gd name="connsiteX9282" fmla="*/ 7127167 w 10718992"/>
              <a:gd name="connsiteY9282" fmla="*/ 2191241 h 6164238"/>
              <a:gd name="connsiteX9283" fmla="*/ 7121049 w 10718992"/>
              <a:gd name="connsiteY9283" fmla="*/ 2160654 h 6164238"/>
              <a:gd name="connsiteX9284" fmla="*/ 7050445 w 10718992"/>
              <a:gd name="connsiteY9284" fmla="*/ 2152655 h 6164238"/>
              <a:gd name="connsiteX9285" fmla="*/ 7083394 w 10718992"/>
              <a:gd name="connsiteY9285" fmla="*/ 2171007 h 6164238"/>
              <a:gd name="connsiteX9286" fmla="*/ 7121990 w 10718992"/>
              <a:gd name="connsiteY9286" fmla="*/ 2189359 h 6164238"/>
              <a:gd name="connsiteX9287" fmla="*/ 7126226 w 10718992"/>
              <a:gd name="connsiteY9287" fmla="*/ 2191241 h 6164238"/>
              <a:gd name="connsiteX9288" fmla="*/ 7127167 w 10718992"/>
              <a:gd name="connsiteY9288" fmla="*/ 2191241 h 6164238"/>
              <a:gd name="connsiteX9289" fmla="*/ 7134699 w 10718992"/>
              <a:gd name="connsiteY9289" fmla="*/ 2179947 h 6164238"/>
              <a:gd name="connsiteX9290" fmla="*/ 7147878 w 10718992"/>
              <a:gd name="connsiteY9290" fmla="*/ 2165830 h 6164238"/>
              <a:gd name="connsiteX9291" fmla="*/ 7131404 w 10718992"/>
              <a:gd name="connsiteY9291" fmla="*/ 2162536 h 6164238"/>
              <a:gd name="connsiteX9292" fmla="*/ 7134699 w 10718992"/>
              <a:gd name="connsiteY9292" fmla="*/ 2179947 h 6164238"/>
              <a:gd name="connsiteX9293" fmla="*/ 7150702 w 10718992"/>
              <a:gd name="connsiteY9293" fmla="*/ 2162536 h 6164238"/>
              <a:gd name="connsiteX9294" fmla="*/ 7223188 w 10718992"/>
              <a:gd name="connsiteY9294" fmla="*/ 2084893 h 6164238"/>
              <a:gd name="connsiteX9295" fmla="*/ 7220364 w 10718992"/>
              <a:gd name="connsiteY9295" fmla="*/ 2083952 h 6164238"/>
              <a:gd name="connsiteX9296" fmla="*/ 7207184 w 10718992"/>
              <a:gd name="connsiteY9296" fmla="*/ 2075481 h 6164238"/>
              <a:gd name="connsiteX9297" fmla="*/ 7113047 w 10718992"/>
              <a:gd name="connsiteY9297" fmla="*/ 2069364 h 6164238"/>
              <a:gd name="connsiteX9298" fmla="*/ 7130933 w 10718992"/>
              <a:gd name="connsiteY9298" fmla="*/ 2158301 h 6164238"/>
              <a:gd name="connsiteX9299" fmla="*/ 7150702 w 10718992"/>
              <a:gd name="connsiteY9299" fmla="*/ 2162536 h 6164238"/>
              <a:gd name="connsiteX9300" fmla="*/ 7161528 w 10718992"/>
              <a:gd name="connsiteY9300" fmla="*/ 2164889 h 6164238"/>
              <a:gd name="connsiteX9301" fmla="*/ 7247664 w 10718992"/>
              <a:gd name="connsiteY9301" fmla="*/ 2189829 h 6164238"/>
              <a:gd name="connsiteX9302" fmla="*/ 7318738 w 10718992"/>
              <a:gd name="connsiteY9302" fmla="*/ 2184182 h 6164238"/>
              <a:gd name="connsiteX9303" fmla="*/ 7318738 w 10718992"/>
              <a:gd name="connsiteY9303" fmla="*/ 2179947 h 6164238"/>
              <a:gd name="connsiteX9304" fmla="*/ 7323445 w 10718992"/>
              <a:gd name="connsiteY9304" fmla="*/ 2175712 h 6164238"/>
              <a:gd name="connsiteX9305" fmla="*/ 7232602 w 10718992"/>
              <a:gd name="connsiteY9305" fmla="*/ 2088657 h 6164238"/>
              <a:gd name="connsiteX9306" fmla="*/ 7161528 w 10718992"/>
              <a:gd name="connsiteY9306" fmla="*/ 2164889 h 6164238"/>
              <a:gd name="connsiteX9307" fmla="*/ 7268374 w 10718992"/>
              <a:gd name="connsiteY9307" fmla="*/ 2197829 h 6164238"/>
              <a:gd name="connsiteX9308" fmla="*/ 7411934 w 10718992"/>
              <a:gd name="connsiteY9308" fmla="*/ 2267002 h 6164238"/>
              <a:gd name="connsiteX9309" fmla="*/ 7415229 w 10718992"/>
              <a:gd name="connsiteY9309" fmla="*/ 2267944 h 6164238"/>
              <a:gd name="connsiteX9310" fmla="*/ 7346979 w 10718992"/>
              <a:gd name="connsiteY9310" fmla="*/ 2198770 h 6164238"/>
              <a:gd name="connsiteX9311" fmla="*/ 7333329 w 10718992"/>
              <a:gd name="connsiteY9311" fmla="*/ 2196888 h 6164238"/>
              <a:gd name="connsiteX9312" fmla="*/ 7326269 w 10718992"/>
              <a:gd name="connsiteY9312" fmla="*/ 2193123 h 6164238"/>
              <a:gd name="connsiteX9313" fmla="*/ 7268374 w 10718992"/>
              <a:gd name="connsiteY9313" fmla="*/ 2197829 h 6164238"/>
              <a:gd name="connsiteX9314" fmla="*/ 7451472 w 10718992"/>
              <a:gd name="connsiteY9314" fmla="*/ 2290531 h 6164238"/>
              <a:gd name="connsiteX9315" fmla="*/ 7451472 w 10718992"/>
              <a:gd name="connsiteY9315" fmla="*/ 2290531 h 6164238"/>
              <a:gd name="connsiteX9316" fmla="*/ 7450060 w 10718992"/>
              <a:gd name="connsiteY9316" fmla="*/ 2289589 h 6164238"/>
              <a:gd name="connsiteX9317" fmla="*/ 7451472 w 10718992"/>
              <a:gd name="connsiteY9317" fmla="*/ 2290531 h 6164238"/>
              <a:gd name="connsiteX9318" fmla="*/ 7463239 w 10718992"/>
              <a:gd name="connsiteY9318" fmla="*/ 2298060 h 6164238"/>
              <a:gd name="connsiteX9319" fmla="*/ 7514074 w 10718992"/>
              <a:gd name="connsiteY9319" fmla="*/ 2332882 h 6164238"/>
              <a:gd name="connsiteX9320" fmla="*/ 7519251 w 10718992"/>
              <a:gd name="connsiteY9320" fmla="*/ 2313588 h 6164238"/>
              <a:gd name="connsiteX9321" fmla="*/ 7464651 w 10718992"/>
              <a:gd name="connsiteY9321" fmla="*/ 2294295 h 6164238"/>
              <a:gd name="connsiteX9322" fmla="*/ 7463239 w 10718992"/>
              <a:gd name="connsiteY9322" fmla="*/ 2298060 h 6164238"/>
              <a:gd name="connsiteX9323" fmla="*/ 7538549 w 10718992"/>
              <a:gd name="connsiteY9323" fmla="*/ 2351234 h 6164238"/>
              <a:gd name="connsiteX9324" fmla="*/ 7683992 w 10718992"/>
              <a:gd name="connsiteY9324" fmla="*/ 2376174 h 6164238"/>
              <a:gd name="connsiteX9325" fmla="*/ 7574322 w 10718992"/>
              <a:gd name="connsiteY9325" fmla="*/ 2334293 h 6164238"/>
              <a:gd name="connsiteX9326" fmla="*/ 7537138 w 10718992"/>
              <a:gd name="connsiteY9326" fmla="*/ 2350293 h 6164238"/>
              <a:gd name="connsiteX9327" fmla="*/ 7538549 w 10718992"/>
              <a:gd name="connsiteY9327" fmla="*/ 2351234 h 6164238"/>
              <a:gd name="connsiteX9328" fmla="*/ 7554082 w 10718992"/>
              <a:gd name="connsiteY9328" fmla="*/ 2362998 h 6164238"/>
              <a:gd name="connsiteX9329" fmla="*/ 7566791 w 10718992"/>
              <a:gd name="connsiteY9329" fmla="*/ 2372880 h 6164238"/>
              <a:gd name="connsiteX9330" fmla="*/ 7796016 w 10718992"/>
              <a:gd name="connsiteY9330" fmla="*/ 2444877 h 6164238"/>
              <a:gd name="connsiteX9331" fmla="*/ 7736239 w 10718992"/>
              <a:gd name="connsiteY9331" fmla="*/ 2397349 h 6164238"/>
              <a:gd name="connsiteX9332" fmla="*/ 7729178 w 10718992"/>
              <a:gd name="connsiteY9332" fmla="*/ 2394526 h 6164238"/>
              <a:gd name="connsiteX9333" fmla="*/ 7554082 w 10718992"/>
              <a:gd name="connsiteY9333" fmla="*/ 2362998 h 6164238"/>
              <a:gd name="connsiteX9334" fmla="*/ 7891566 w 10718992"/>
              <a:gd name="connsiteY9334" fmla="*/ 2584635 h 6164238"/>
              <a:gd name="connsiteX9335" fmla="*/ 8173508 w 10718992"/>
              <a:gd name="connsiteY9335" fmla="*/ 2781332 h 6164238"/>
              <a:gd name="connsiteX9336" fmla="*/ 8173980 w 10718992"/>
              <a:gd name="connsiteY9336" fmla="*/ 2779920 h 6164238"/>
              <a:gd name="connsiteX9337" fmla="*/ 7978644 w 10718992"/>
              <a:gd name="connsiteY9337" fmla="*/ 2598752 h 6164238"/>
              <a:gd name="connsiteX9338" fmla="*/ 7964052 w 10718992"/>
              <a:gd name="connsiteY9338" fmla="*/ 2595458 h 6164238"/>
              <a:gd name="connsiteX9339" fmla="*/ 7955579 w 10718992"/>
              <a:gd name="connsiteY9339" fmla="*/ 2588870 h 6164238"/>
              <a:gd name="connsiteX9340" fmla="*/ 7891566 w 10718992"/>
              <a:gd name="connsiteY9340" fmla="*/ 2584635 h 6164238"/>
              <a:gd name="connsiteX9341" fmla="*/ 8181981 w 10718992"/>
              <a:gd name="connsiteY9341" fmla="*/ 2759215 h 6164238"/>
              <a:gd name="connsiteX9342" fmla="*/ 8137736 w 10718992"/>
              <a:gd name="connsiteY9342" fmla="*/ 2612869 h 6164238"/>
              <a:gd name="connsiteX9343" fmla="*/ 8131146 w 10718992"/>
              <a:gd name="connsiteY9343" fmla="*/ 2610046 h 6164238"/>
              <a:gd name="connsiteX9344" fmla="*/ 8124086 w 10718992"/>
              <a:gd name="connsiteY9344" fmla="*/ 2604869 h 6164238"/>
              <a:gd name="connsiteX9345" fmla="*/ 7986645 w 10718992"/>
              <a:gd name="connsiteY9345" fmla="*/ 2591694 h 6164238"/>
              <a:gd name="connsiteX9346" fmla="*/ 7986174 w 10718992"/>
              <a:gd name="connsiteY9346" fmla="*/ 2593576 h 6164238"/>
              <a:gd name="connsiteX9347" fmla="*/ 8177274 w 10718992"/>
              <a:gd name="connsiteY9347" fmla="*/ 2770509 h 6164238"/>
              <a:gd name="connsiteX9348" fmla="*/ 8181981 w 10718992"/>
              <a:gd name="connsiteY9348" fmla="*/ 2759215 h 6164238"/>
              <a:gd name="connsiteX9349" fmla="*/ 8245524 w 10718992"/>
              <a:gd name="connsiteY9349" fmla="*/ 2630280 h 6164238"/>
              <a:gd name="connsiteX9350" fmla="*/ 8382024 w 10718992"/>
              <a:gd name="connsiteY9350" fmla="*/ 2748392 h 6164238"/>
              <a:gd name="connsiteX9351" fmla="*/ 8388613 w 10718992"/>
              <a:gd name="connsiteY9351" fmla="*/ 2750745 h 6164238"/>
              <a:gd name="connsiteX9352" fmla="*/ 8397085 w 10718992"/>
              <a:gd name="connsiteY9352" fmla="*/ 2737099 h 6164238"/>
              <a:gd name="connsiteX9353" fmla="*/ 8397556 w 10718992"/>
              <a:gd name="connsiteY9353" fmla="*/ 2730981 h 6164238"/>
              <a:gd name="connsiteX9354" fmla="*/ 8403205 w 10718992"/>
              <a:gd name="connsiteY9354" fmla="*/ 2726746 h 6164238"/>
              <a:gd name="connsiteX9355" fmla="*/ 8417325 w 10718992"/>
              <a:gd name="connsiteY9355" fmla="*/ 2704159 h 6164238"/>
              <a:gd name="connsiteX9356" fmla="*/ 8246465 w 10718992"/>
              <a:gd name="connsiteY9356" fmla="*/ 2626986 h 6164238"/>
              <a:gd name="connsiteX9357" fmla="*/ 8245524 w 10718992"/>
              <a:gd name="connsiteY9357" fmla="*/ 2630280 h 6164238"/>
              <a:gd name="connsiteX9358" fmla="*/ 8337308 w 10718992"/>
              <a:gd name="connsiteY9358" fmla="*/ 2849564 h 6164238"/>
              <a:gd name="connsiteX9359" fmla="*/ 8340603 w 10718992"/>
              <a:gd name="connsiteY9359" fmla="*/ 2851447 h 6164238"/>
              <a:gd name="connsiteX9360" fmla="*/ 8344369 w 10718992"/>
              <a:gd name="connsiteY9360" fmla="*/ 2853800 h 6164238"/>
              <a:gd name="connsiteX9361" fmla="*/ 8458746 w 10718992"/>
              <a:gd name="connsiteY9361" fmla="*/ 2831212 h 6164238"/>
              <a:gd name="connsiteX9362" fmla="*/ 8398026 w 10718992"/>
              <a:gd name="connsiteY9362" fmla="*/ 2775215 h 6164238"/>
              <a:gd name="connsiteX9363" fmla="*/ 8385318 w 10718992"/>
              <a:gd name="connsiteY9363" fmla="*/ 2773332 h 6164238"/>
              <a:gd name="connsiteX9364" fmla="*/ 8337308 w 10718992"/>
              <a:gd name="connsiteY9364" fmla="*/ 2849564 h 6164238"/>
              <a:gd name="connsiteX9365" fmla="*/ 8367903 w 10718992"/>
              <a:gd name="connsiteY9365" fmla="*/ 2886268 h 6164238"/>
              <a:gd name="connsiteX9366" fmla="*/ 8625369 w 10718992"/>
              <a:gd name="connsiteY9366" fmla="*/ 3059908 h 6164238"/>
              <a:gd name="connsiteX9367" fmla="*/ 8614543 w 10718992"/>
              <a:gd name="connsiteY9367" fmla="*/ 3014263 h 6164238"/>
              <a:gd name="connsiteX9368" fmla="*/ 8367903 w 10718992"/>
              <a:gd name="connsiteY9368" fmla="*/ 2886268 h 6164238"/>
              <a:gd name="connsiteX9369" fmla="*/ 8776931 w 10718992"/>
              <a:gd name="connsiteY9369" fmla="*/ 3138022 h 6164238"/>
              <a:gd name="connsiteX9370" fmla="*/ 8789639 w 10718992"/>
              <a:gd name="connsiteY9370" fmla="*/ 3138493 h 6164238"/>
              <a:gd name="connsiteX9371" fmla="*/ 8763751 w 10718992"/>
              <a:gd name="connsiteY9371" fmla="*/ 3100377 h 6164238"/>
              <a:gd name="connsiteX9372" fmla="*/ 8714329 w 10718992"/>
              <a:gd name="connsiteY9372" fmla="*/ 3071201 h 6164238"/>
              <a:gd name="connsiteX9373" fmla="*/ 8776931 w 10718992"/>
              <a:gd name="connsiteY9373" fmla="*/ 3138022 h 6164238"/>
              <a:gd name="connsiteX9374" fmla="*/ 8785875 w 10718992"/>
              <a:gd name="connsiteY9374" fmla="*/ 3147433 h 6164238"/>
              <a:gd name="connsiteX9375" fmla="*/ 8823530 w 10718992"/>
              <a:gd name="connsiteY9375" fmla="*/ 3188843 h 6164238"/>
              <a:gd name="connsiteX9376" fmla="*/ 8796230 w 10718992"/>
              <a:gd name="connsiteY9376" fmla="*/ 3147433 h 6164238"/>
              <a:gd name="connsiteX9377" fmla="*/ 8785875 w 10718992"/>
              <a:gd name="connsiteY9377" fmla="*/ 3147433 h 6164238"/>
              <a:gd name="connsiteX9378" fmla="*/ 8864949 w 10718992"/>
              <a:gd name="connsiteY9378" fmla="*/ 3235900 h 6164238"/>
              <a:gd name="connsiteX9379" fmla="*/ 8861655 w 10718992"/>
              <a:gd name="connsiteY9379" fmla="*/ 3238723 h 6164238"/>
              <a:gd name="connsiteX9380" fmla="*/ 8861655 w 10718992"/>
              <a:gd name="connsiteY9380" fmla="*/ 3238723 h 6164238"/>
              <a:gd name="connsiteX9381" fmla="*/ 8875775 w 10718992"/>
              <a:gd name="connsiteY9381" fmla="*/ 3240605 h 6164238"/>
              <a:gd name="connsiteX9382" fmla="*/ 8888014 w 10718992"/>
              <a:gd name="connsiteY9382" fmla="*/ 3176138 h 6164238"/>
              <a:gd name="connsiteX9383" fmla="*/ 8859301 w 10718992"/>
              <a:gd name="connsiteY9383" fmla="*/ 3158256 h 6164238"/>
              <a:gd name="connsiteX9384" fmla="*/ 8838120 w 10718992"/>
              <a:gd name="connsiteY9384" fmla="*/ 3154021 h 6164238"/>
              <a:gd name="connsiteX9385" fmla="*/ 8833413 w 10718992"/>
              <a:gd name="connsiteY9385" fmla="*/ 3149316 h 6164238"/>
              <a:gd name="connsiteX9386" fmla="*/ 8807997 w 10718992"/>
              <a:gd name="connsiteY9386" fmla="*/ 3148374 h 6164238"/>
              <a:gd name="connsiteX9387" fmla="*/ 8864949 w 10718992"/>
              <a:gd name="connsiteY9387" fmla="*/ 3235900 h 6164238"/>
              <a:gd name="connsiteX9388" fmla="*/ 8887543 w 10718992"/>
              <a:gd name="connsiteY9388" fmla="*/ 3250017 h 6164238"/>
              <a:gd name="connsiteX9389" fmla="*/ 8975091 w 10718992"/>
              <a:gd name="connsiteY9389" fmla="*/ 3231194 h 6164238"/>
              <a:gd name="connsiteX9390" fmla="*/ 8896956 w 10718992"/>
              <a:gd name="connsiteY9390" fmla="*/ 3180844 h 6164238"/>
              <a:gd name="connsiteX9391" fmla="*/ 8884719 w 10718992"/>
              <a:gd name="connsiteY9391" fmla="*/ 3245782 h 6164238"/>
              <a:gd name="connsiteX9392" fmla="*/ 8887543 w 10718992"/>
              <a:gd name="connsiteY9392" fmla="*/ 3250017 h 6164238"/>
              <a:gd name="connsiteX9393" fmla="*/ 8983564 w 10718992"/>
              <a:gd name="connsiteY9393" fmla="*/ 3229782 h 6164238"/>
              <a:gd name="connsiteX9394" fmla="*/ 9084762 w 10718992"/>
              <a:gd name="connsiteY9394" fmla="*/ 3210489 h 6164238"/>
              <a:gd name="connsiteX9395" fmla="*/ 9083820 w 10718992"/>
              <a:gd name="connsiteY9395" fmla="*/ 3204842 h 6164238"/>
              <a:gd name="connsiteX9396" fmla="*/ 9056991 w 10718992"/>
              <a:gd name="connsiteY9396" fmla="*/ 3172844 h 6164238"/>
              <a:gd name="connsiteX9397" fmla="*/ 9043341 w 10718992"/>
              <a:gd name="connsiteY9397" fmla="*/ 3166256 h 6164238"/>
              <a:gd name="connsiteX9398" fmla="*/ 9038634 w 10718992"/>
              <a:gd name="connsiteY9398" fmla="*/ 3161550 h 6164238"/>
              <a:gd name="connsiteX9399" fmla="*/ 8902134 w 10718992"/>
              <a:gd name="connsiteY9399" fmla="*/ 3152610 h 6164238"/>
              <a:gd name="connsiteX9400" fmla="*/ 8897898 w 10718992"/>
              <a:gd name="connsiteY9400" fmla="*/ 3174726 h 6164238"/>
              <a:gd name="connsiteX9401" fmla="*/ 8983564 w 10718992"/>
              <a:gd name="connsiteY9401" fmla="*/ 3229782 h 6164238"/>
              <a:gd name="connsiteX9402" fmla="*/ 9105943 w 10718992"/>
              <a:gd name="connsiteY9402" fmla="*/ 3288133 h 6164238"/>
              <a:gd name="connsiteX9403" fmla="*/ 9160072 w 10718992"/>
              <a:gd name="connsiteY9403" fmla="*/ 3298015 h 6164238"/>
              <a:gd name="connsiteX9404" fmla="*/ 9116298 w 10718992"/>
              <a:gd name="connsiteY9404" fmla="*/ 3243899 h 6164238"/>
              <a:gd name="connsiteX9405" fmla="*/ 9105943 w 10718992"/>
              <a:gd name="connsiteY9405" fmla="*/ 3288133 h 6164238"/>
              <a:gd name="connsiteX9406" fmla="*/ 9138420 w 10718992"/>
              <a:gd name="connsiteY9406" fmla="*/ 3070260 h 6164238"/>
              <a:gd name="connsiteX9407" fmla="*/ 8950144 w 10718992"/>
              <a:gd name="connsiteY9407" fmla="*/ 2892857 h 6164238"/>
              <a:gd name="connsiteX9408" fmla="*/ 8944025 w 10718992"/>
              <a:gd name="connsiteY9408" fmla="*/ 2890974 h 6164238"/>
              <a:gd name="connsiteX9409" fmla="*/ 8932258 w 10718992"/>
              <a:gd name="connsiteY9409" fmla="*/ 2969088 h 6164238"/>
              <a:gd name="connsiteX9410" fmla="*/ 9133242 w 10718992"/>
              <a:gd name="connsiteY9410" fmla="*/ 3095671 h 6164238"/>
              <a:gd name="connsiteX9411" fmla="*/ 9138420 w 10718992"/>
              <a:gd name="connsiteY9411" fmla="*/ 3070260 h 6164238"/>
              <a:gd name="connsiteX9412" fmla="*/ 9140773 w 10718992"/>
              <a:gd name="connsiteY9412" fmla="*/ 3058967 h 6164238"/>
              <a:gd name="connsiteX9413" fmla="*/ 9145951 w 10718992"/>
              <a:gd name="connsiteY9413" fmla="*/ 3029791 h 6164238"/>
              <a:gd name="connsiteX9414" fmla="*/ 8965206 w 10718992"/>
              <a:gd name="connsiteY9414" fmla="*/ 2801096 h 6164238"/>
              <a:gd name="connsiteX9415" fmla="*/ 8956734 w 10718992"/>
              <a:gd name="connsiteY9415" fmla="*/ 2800625 h 6164238"/>
              <a:gd name="connsiteX9416" fmla="*/ 8947791 w 10718992"/>
              <a:gd name="connsiteY9416" fmla="*/ 2867917 h 6164238"/>
              <a:gd name="connsiteX9417" fmla="*/ 8949673 w 10718992"/>
              <a:gd name="connsiteY9417" fmla="*/ 2869328 h 6164238"/>
              <a:gd name="connsiteX9418" fmla="*/ 8960029 w 10718992"/>
              <a:gd name="connsiteY9418" fmla="*/ 2889092 h 6164238"/>
              <a:gd name="connsiteX9419" fmla="*/ 9140773 w 10718992"/>
              <a:gd name="connsiteY9419" fmla="*/ 3058967 h 6164238"/>
              <a:gd name="connsiteX9420" fmla="*/ 9147363 w 10718992"/>
              <a:gd name="connsiteY9420" fmla="*/ 3020851 h 6164238"/>
              <a:gd name="connsiteX9421" fmla="*/ 9157247 w 10718992"/>
              <a:gd name="connsiteY9421" fmla="*/ 2962971 h 6164238"/>
              <a:gd name="connsiteX9422" fmla="*/ 8975091 w 10718992"/>
              <a:gd name="connsiteY9422" fmla="*/ 2799214 h 6164238"/>
              <a:gd name="connsiteX9423" fmla="*/ 8972738 w 10718992"/>
              <a:gd name="connsiteY9423" fmla="*/ 2800625 h 6164238"/>
              <a:gd name="connsiteX9424" fmla="*/ 9147363 w 10718992"/>
              <a:gd name="connsiteY9424" fmla="*/ 3020851 h 6164238"/>
              <a:gd name="connsiteX9425" fmla="*/ 9159130 w 10718992"/>
              <a:gd name="connsiteY9425" fmla="*/ 2951207 h 6164238"/>
              <a:gd name="connsiteX9426" fmla="*/ 9165249 w 10718992"/>
              <a:gd name="connsiteY9426" fmla="*/ 2910738 h 6164238"/>
              <a:gd name="connsiteX9427" fmla="*/ 9008509 w 10718992"/>
              <a:gd name="connsiteY9427" fmla="*/ 2814742 h 6164238"/>
              <a:gd name="connsiteX9428" fmla="*/ 9159130 w 10718992"/>
              <a:gd name="connsiteY9428" fmla="*/ 2951207 h 6164238"/>
              <a:gd name="connsiteX9429" fmla="*/ 9166661 w 10718992"/>
              <a:gd name="connsiteY9429" fmla="*/ 2900386 h 6164238"/>
              <a:gd name="connsiteX9430" fmla="*/ 9170427 w 10718992"/>
              <a:gd name="connsiteY9430" fmla="*/ 2873093 h 6164238"/>
              <a:gd name="connsiteX9431" fmla="*/ 9160072 w 10718992"/>
              <a:gd name="connsiteY9431" fmla="*/ 2867446 h 6164238"/>
              <a:gd name="connsiteX9432" fmla="*/ 9150658 w 10718992"/>
              <a:gd name="connsiteY9432" fmla="*/ 2856152 h 6164238"/>
              <a:gd name="connsiteX9433" fmla="*/ 8982152 w 10718992"/>
              <a:gd name="connsiteY9433" fmla="*/ 2787449 h 6164238"/>
              <a:gd name="connsiteX9434" fmla="*/ 8982152 w 10718992"/>
              <a:gd name="connsiteY9434" fmla="*/ 2788861 h 6164238"/>
              <a:gd name="connsiteX9435" fmla="*/ 9166661 w 10718992"/>
              <a:gd name="connsiteY9435" fmla="*/ 2900386 h 6164238"/>
              <a:gd name="connsiteX9436" fmla="*/ 9179841 w 10718992"/>
              <a:gd name="connsiteY9436" fmla="*/ 2908856 h 6164238"/>
              <a:gd name="connsiteX9437" fmla="*/ 9189725 w 10718992"/>
              <a:gd name="connsiteY9437" fmla="*/ 2915444 h 6164238"/>
              <a:gd name="connsiteX9438" fmla="*/ 9181253 w 10718992"/>
              <a:gd name="connsiteY9438" fmla="*/ 2897562 h 6164238"/>
              <a:gd name="connsiteX9439" fmla="*/ 9179841 w 10718992"/>
              <a:gd name="connsiteY9439" fmla="*/ 2908856 h 6164238"/>
              <a:gd name="connsiteX9440" fmla="*/ 9516383 w 10718992"/>
              <a:gd name="connsiteY9440" fmla="*/ 3062731 h 6164238"/>
              <a:gd name="connsiteX9441" fmla="*/ 9518737 w 10718992"/>
              <a:gd name="connsiteY9441" fmla="*/ 3062731 h 6164238"/>
              <a:gd name="connsiteX9442" fmla="*/ 9517795 w 10718992"/>
              <a:gd name="connsiteY9442" fmla="*/ 3060849 h 6164238"/>
              <a:gd name="connsiteX9443" fmla="*/ 9516383 w 10718992"/>
              <a:gd name="connsiteY9443" fmla="*/ 3062731 h 6164238"/>
              <a:gd name="connsiteX9444" fmla="*/ 9531445 w 10718992"/>
              <a:gd name="connsiteY9444" fmla="*/ 3064143 h 6164238"/>
              <a:gd name="connsiteX9445" fmla="*/ 9601577 w 10718992"/>
              <a:gd name="connsiteY9445" fmla="*/ 3071201 h 6164238"/>
              <a:gd name="connsiteX9446" fmla="*/ 9536623 w 10718992"/>
              <a:gd name="connsiteY9446" fmla="*/ 3037321 h 6164238"/>
              <a:gd name="connsiteX9447" fmla="*/ 9523913 w 10718992"/>
              <a:gd name="connsiteY9447" fmla="*/ 3053320 h 6164238"/>
              <a:gd name="connsiteX9448" fmla="*/ 9531445 w 10718992"/>
              <a:gd name="connsiteY9448" fmla="*/ 3064143 h 6164238"/>
              <a:gd name="connsiteX9449" fmla="*/ 9538034 w 10718992"/>
              <a:gd name="connsiteY9449" fmla="*/ 3074495 h 6164238"/>
              <a:gd name="connsiteX9450" fmla="*/ 9634055 w 10718992"/>
              <a:gd name="connsiteY9450" fmla="*/ 3223195 h 6164238"/>
              <a:gd name="connsiteX9451" fmla="*/ 9635938 w 10718992"/>
              <a:gd name="connsiteY9451" fmla="*/ 3090495 h 6164238"/>
              <a:gd name="connsiteX9452" fmla="*/ 9623700 w 10718992"/>
              <a:gd name="connsiteY9452" fmla="*/ 3083907 h 6164238"/>
              <a:gd name="connsiteX9453" fmla="*/ 9538034 w 10718992"/>
              <a:gd name="connsiteY9453" fmla="*/ 3074495 h 6164238"/>
              <a:gd name="connsiteX9454" fmla="*/ 9601107 w 10718992"/>
              <a:gd name="connsiteY9454" fmla="*/ 2858505 h 6164238"/>
              <a:gd name="connsiteX9455" fmla="*/ 9426011 w 10718992"/>
              <a:gd name="connsiteY9455" fmla="*/ 2651456 h 6164238"/>
              <a:gd name="connsiteX9456" fmla="*/ 9412360 w 10718992"/>
              <a:gd name="connsiteY9456" fmla="*/ 2674984 h 6164238"/>
              <a:gd name="connsiteX9457" fmla="*/ 9600166 w 10718992"/>
              <a:gd name="connsiteY9457" fmla="*/ 2858505 h 6164238"/>
              <a:gd name="connsiteX9458" fmla="*/ 9601107 w 10718992"/>
              <a:gd name="connsiteY9458" fmla="*/ 2858505 h 6164238"/>
              <a:gd name="connsiteX9459" fmla="*/ 9416126 w 10718992"/>
              <a:gd name="connsiteY9459" fmla="*/ 2640162 h 6164238"/>
              <a:gd name="connsiteX9460" fmla="*/ 9354937 w 10718992"/>
              <a:gd name="connsiteY9460" fmla="*/ 2571930 h 6164238"/>
              <a:gd name="connsiteX9461" fmla="*/ 9324342 w 10718992"/>
              <a:gd name="connsiteY9461" fmla="*/ 2586047 h 6164238"/>
              <a:gd name="connsiteX9462" fmla="*/ 9326224 w 10718992"/>
              <a:gd name="connsiteY9462" fmla="*/ 2594988 h 6164238"/>
              <a:gd name="connsiteX9463" fmla="*/ 9402006 w 10718992"/>
              <a:gd name="connsiteY9463" fmla="*/ 2664632 h 6164238"/>
              <a:gd name="connsiteX9464" fmla="*/ 9416126 w 10718992"/>
              <a:gd name="connsiteY9464" fmla="*/ 2640162 h 6164238"/>
              <a:gd name="connsiteX9465" fmla="*/ 9421304 w 10718992"/>
              <a:gd name="connsiteY9465" fmla="*/ 2631692 h 6164238"/>
              <a:gd name="connsiteX9466" fmla="*/ 9480610 w 10718992"/>
              <a:gd name="connsiteY9466" fmla="*/ 2528638 h 6164238"/>
              <a:gd name="connsiteX9467" fmla="*/ 9466961 w 10718992"/>
              <a:gd name="connsiteY9467" fmla="*/ 2522050 h 6164238"/>
              <a:gd name="connsiteX9468" fmla="*/ 9364350 w 10718992"/>
              <a:gd name="connsiteY9468" fmla="*/ 2568165 h 6164238"/>
              <a:gd name="connsiteX9469" fmla="*/ 9421304 w 10718992"/>
              <a:gd name="connsiteY9469" fmla="*/ 2631692 h 6164238"/>
              <a:gd name="connsiteX9470" fmla="*/ 9490024 w 10718992"/>
              <a:gd name="connsiteY9470" fmla="*/ 2511226 h 6164238"/>
              <a:gd name="connsiteX9471" fmla="*/ 9487671 w 10718992"/>
              <a:gd name="connsiteY9471" fmla="*/ 2512168 h 6164238"/>
              <a:gd name="connsiteX9472" fmla="*/ 9488612 w 10718992"/>
              <a:gd name="connsiteY9472" fmla="*/ 2513579 h 6164238"/>
              <a:gd name="connsiteX9473" fmla="*/ 9490024 w 10718992"/>
              <a:gd name="connsiteY9473" fmla="*/ 2511226 h 6164238"/>
              <a:gd name="connsiteX9474" fmla="*/ 9521560 w 10718992"/>
              <a:gd name="connsiteY9474" fmla="*/ 2497580 h 6164238"/>
              <a:gd name="connsiteX9475" fmla="*/ 9642057 w 10718992"/>
              <a:gd name="connsiteY9475" fmla="*/ 2566283 h 6164238"/>
              <a:gd name="connsiteX9476" fmla="*/ 9642057 w 10718992"/>
              <a:gd name="connsiteY9476" fmla="*/ 2537578 h 6164238"/>
              <a:gd name="connsiteX9477" fmla="*/ 9559215 w 10718992"/>
              <a:gd name="connsiteY9477" fmla="*/ 2481110 h 6164238"/>
              <a:gd name="connsiteX9478" fmla="*/ 9521560 w 10718992"/>
              <a:gd name="connsiteY9478" fmla="*/ 2497580 h 6164238"/>
              <a:gd name="connsiteX9479" fmla="*/ 9651471 w 10718992"/>
              <a:gd name="connsiteY9479" fmla="*/ 2571930 h 6164238"/>
              <a:gd name="connsiteX9480" fmla="*/ 9667945 w 10718992"/>
              <a:gd name="connsiteY9480" fmla="*/ 2581812 h 6164238"/>
              <a:gd name="connsiteX9481" fmla="*/ 9675005 w 10718992"/>
              <a:gd name="connsiteY9481" fmla="*/ 2581341 h 6164238"/>
              <a:gd name="connsiteX9482" fmla="*/ 9668416 w 10718992"/>
              <a:gd name="connsiteY9482" fmla="*/ 2555930 h 6164238"/>
              <a:gd name="connsiteX9483" fmla="*/ 9651471 w 10718992"/>
              <a:gd name="connsiteY9483" fmla="*/ 2544166 h 6164238"/>
              <a:gd name="connsiteX9484" fmla="*/ 9651471 w 10718992"/>
              <a:gd name="connsiteY9484" fmla="*/ 2571930 h 6164238"/>
              <a:gd name="connsiteX9485" fmla="*/ 9693833 w 10718992"/>
              <a:gd name="connsiteY9485" fmla="*/ 2614751 h 6164238"/>
              <a:gd name="connsiteX9486" fmla="*/ 9750786 w 10718992"/>
              <a:gd name="connsiteY9486" fmla="*/ 2853329 h 6164238"/>
              <a:gd name="connsiteX9487" fmla="*/ 9772437 w 10718992"/>
              <a:gd name="connsiteY9487" fmla="*/ 2867917 h 6164238"/>
              <a:gd name="connsiteX9488" fmla="*/ 9935296 w 10718992"/>
              <a:gd name="connsiteY9488" fmla="*/ 2809566 h 6164238"/>
              <a:gd name="connsiteX9489" fmla="*/ 9931059 w 10718992"/>
              <a:gd name="connsiteY9489" fmla="*/ 2795449 h 6164238"/>
              <a:gd name="connsiteX9490" fmla="*/ 9835510 w 10718992"/>
              <a:gd name="connsiteY9490" fmla="*/ 2694748 h 6164238"/>
              <a:gd name="connsiteX9491" fmla="*/ 9701834 w 10718992"/>
              <a:gd name="connsiteY9491" fmla="*/ 2611928 h 6164238"/>
              <a:gd name="connsiteX9492" fmla="*/ 9701834 w 10718992"/>
              <a:gd name="connsiteY9492" fmla="*/ 2612398 h 6164238"/>
              <a:gd name="connsiteX9493" fmla="*/ 9693833 w 10718992"/>
              <a:gd name="connsiteY9493" fmla="*/ 2614751 h 6164238"/>
              <a:gd name="connsiteX9494" fmla="*/ 9967303 w 10718992"/>
              <a:gd name="connsiteY9494" fmla="*/ 2821801 h 6164238"/>
              <a:gd name="connsiteX9495" fmla="*/ 9996014 w 10718992"/>
              <a:gd name="connsiteY9495" fmla="*/ 2853329 h 6164238"/>
              <a:gd name="connsiteX9496" fmla="*/ 9991308 w 10718992"/>
              <a:gd name="connsiteY9496" fmla="*/ 2801096 h 6164238"/>
              <a:gd name="connsiteX9497" fmla="*/ 9964007 w 10718992"/>
              <a:gd name="connsiteY9497" fmla="*/ 2810507 h 6164238"/>
              <a:gd name="connsiteX9498" fmla="*/ 9967303 w 10718992"/>
              <a:gd name="connsiteY9498" fmla="*/ 2821801 h 6164238"/>
              <a:gd name="connsiteX9499" fmla="*/ 9984718 w 10718992"/>
              <a:gd name="connsiteY9499" fmla="*/ 2793096 h 6164238"/>
              <a:gd name="connsiteX9500" fmla="*/ 9869400 w 10718992"/>
              <a:gd name="connsiteY9500" fmla="*/ 2716864 h 6164238"/>
              <a:gd name="connsiteX9501" fmla="*/ 9940003 w 10718992"/>
              <a:gd name="connsiteY9501" fmla="*/ 2792155 h 6164238"/>
              <a:gd name="connsiteX9502" fmla="*/ 9956477 w 10718992"/>
              <a:gd name="connsiteY9502" fmla="*/ 2801566 h 6164238"/>
              <a:gd name="connsiteX9503" fmla="*/ 9957418 w 10718992"/>
              <a:gd name="connsiteY9503" fmla="*/ 2802508 h 6164238"/>
              <a:gd name="connsiteX9504" fmla="*/ 9984718 w 10718992"/>
              <a:gd name="connsiteY9504" fmla="*/ 2793096 h 6164238"/>
              <a:gd name="connsiteX9505" fmla="*/ 9783735 w 10718992"/>
              <a:gd name="connsiteY9505" fmla="*/ 2880622 h 6164238"/>
              <a:gd name="connsiteX9506" fmla="*/ 9991308 w 10718992"/>
              <a:gd name="connsiteY9506" fmla="*/ 2945089 h 6164238"/>
              <a:gd name="connsiteX9507" fmla="*/ 9992249 w 10718992"/>
              <a:gd name="connsiteY9507" fmla="*/ 2936619 h 6164238"/>
              <a:gd name="connsiteX9508" fmla="*/ 10002605 w 10718992"/>
              <a:gd name="connsiteY9508" fmla="*/ 2936149 h 6164238"/>
              <a:gd name="connsiteX9509" fmla="*/ 9997427 w 10718992"/>
              <a:gd name="connsiteY9509" fmla="*/ 2869328 h 6164238"/>
              <a:gd name="connsiteX9510" fmla="*/ 9959772 w 10718992"/>
              <a:gd name="connsiteY9510" fmla="*/ 2827918 h 6164238"/>
              <a:gd name="connsiteX9511" fmla="*/ 9941885 w 10718992"/>
              <a:gd name="connsiteY9511" fmla="*/ 2818507 h 6164238"/>
              <a:gd name="connsiteX9512" fmla="*/ 9779498 w 10718992"/>
              <a:gd name="connsiteY9512" fmla="*/ 2876387 h 6164238"/>
              <a:gd name="connsiteX9513" fmla="*/ 9783735 w 10718992"/>
              <a:gd name="connsiteY9513" fmla="*/ 2880622 h 6164238"/>
              <a:gd name="connsiteX9514" fmla="*/ 10063794 w 10718992"/>
              <a:gd name="connsiteY9514" fmla="*/ 2929090 h 6164238"/>
              <a:gd name="connsiteX9515" fmla="*/ 10002134 w 10718992"/>
              <a:gd name="connsiteY9515" fmla="*/ 2816154 h 6164238"/>
              <a:gd name="connsiteX9516" fmla="*/ 10006369 w 10718992"/>
              <a:gd name="connsiteY9516" fmla="*/ 2864623 h 6164238"/>
              <a:gd name="connsiteX9517" fmla="*/ 10063794 w 10718992"/>
              <a:gd name="connsiteY9517" fmla="*/ 2929090 h 6164238"/>
              <a:gd name="connsiteX9518" fmla="*/ 9807269 w 10718992"/>
              <a:gd name="connsiteY9518" fmla="*/ 2666514 h 6164238"/>
              <a:gd name="connsiteX9519" fmla="*/ 9769143 w 10718992"/>
              <a:gd name="connsiteY9519" fmla="*/ 2627927 h 6164238"/>
              <a:gd name="connsiteX9520" fmla="*/ 9680183 w 10718992"/>
              <a:gd name="connsiteY9520" fmla="*/ 2564401 h 6164238"/>
              <a:gd name="connsiteX9521" fmla="*/ 9685831 w 10718992"/>
              <a:gd name="connsiteY9521" fmla="*/ 2586517 h 6164238"/>
              <a:gd name="connsiteX9522" fmla="*/ 9690538 w 10718992"/>
              <a:gd name="connsiteY9522" fmla="*/ 2589811 h 6164238"/>
              <a:gd name="connsiteX9523" fmla="*/ 9699952 w 10718992"/>
              <a:gd name="connsiteY9523" fmla="*/ 2600634 h 6164238"/>
              <a:gd name="connsiteX9524" fmla="*/ 9807269 w 10718992"/>
              <a:gd name="connsiteY9524" fmla="*/ 2666514 h 6164238"/>
              <a:gd name="connsiteX9525" fmla="*/ 9726781 w 10718992"/>
              <a:gd name="connsiteY9525" fmla="*/ 2585576 h 6164238"/>
              <a:gd name="connsiteX9526" fmla="*/ 9671710 w 10718992"/>
              <a:gd name="connsiteY9526" fmla="*/ 2531932 h 6164238"/>
              <a:gd name="connsiteX9527" fmla="*/ 9676887 w 10718992"/>
              <a:gd name="connsiteY9527" fmla="*/ 2549813 h 6164238"/>
              <a:gd name="connsiteX9528" fmla="*/ 9726781 w 10718992"/>
              <a:gd name="connsiteY9528" fmla="*/ 2585576 h 6164238"/>
              <a:gd name="connsiteX9529" fmla="*/ 9658531 w 10718992"/>
              <a:gd name="connsiteY9529" fmla="*/ 2519226 h 6164238"/>
              <a:gd name="connsiteX9530" fmla="*/ 9651942 w 10718992"/>
              <a:gd name="connsiteY9530" fmla="*/ 2513109 h 6164238"/>
              <a:gd name="connsiteX9531" fmla="*/ 9651942 w 10718992"/>
              <a:gd name="connsiteY9531" fmla="*/ 2532873 h 6164238"/>
              <a:gd name="connsiteX9532" fmla="*/ 9664650 w 10718992"/>
              <a:gd name="connsiteY9532" fmla="*/ 2541813 h 6164238"/>
              <a:gd name="connsiteX9533" fmla="*/ 9658531 w 10718992"/>
              <a:gd name="connsiteY9533" fmla="*/ 2519226 h 6164238"/>
              <a:gd name="connsiteX9534" fmla="*/ 9653824 w 10718992"/>
              <a:gd name="connsiteY9534" fmla="*/ 2501345 h 6164238"/>
              <a:gd name="connsiteX9535" fmla="*/ 9651942 w 10718992"/>
              <a:gd name="connsiteY9535" fmla="*/ 2494757 h 6164238"/>
              <a:gd name="connsiteX9536" fmla="*/ 9651942 w 10718992"/>
              <a:gd name="connsiteY9536" fmla="*/ 2499462 h 6164238"/>
              <a:gd name="connsiteX9537" fmla="*/ 9653824 w 10718992"/>
              <a:gd name="connsiteY9537" fmla="*/ 2501345 h 6164238"/>
              <a:gd name="connsiteX9538" fmla="*/ 9563922 w 10718992"/>
              <a:gd name="connsiteY9538" fmla="*/ 2410996 h 6164238"/>
              <a:gd name="connsiteX9539" fmla="*/ 9561569 w 10718992"/>
              <a:gd name="connsiteY9539" fmla="*/ 2415231 h 6164238"/>
              <a:gd name="connsiteX9540" fmla="*/ 9602048 w 10718992"/>
              <a:gd name="connsiteY9540" fmla="*/ 2452876 h 6164238"/>
              <a:gd name="connsiteX9541" fmla="*/ 9615228 w 10718992"/>
              <a:gd name="connsiteY9541" fmla="*/ 2447229 h 6164238"/>
              <a:gd name="connsiteX9542" fmla="*/ 9600636 w 10718992"/>
              <a:gd name="connsiteY9542" fmla="*/ 2425583 h 6164238"/>
              <a:gd name="connsiteX9543" fmla="*/ 9563922 w 10718992"/>
              <a:gd name="connsiteY9543" fmla="*/ 2410996 h 6164238"/>
              <a:gd name="connsiteX9544" fmla="*/ 9526267 w 10718992"/>
              <a:gd name="connsiteY9544" fmla="*/ 2395938 h 6164238"/>
              <a:gd name="connsiteX9545" fmla="*/ 9327637 w 10718992"/>
              <a:gd name="connsiteY9545" fmla="*/ 2321588 h 6164238"/>
              <a:gd name="connsiteX9546" fmla="*/ 9526267 w 10718992"/>
              <a:gd name="connsiteY9546" fmla="*/ 2447700 h 6164238"/>
              <a:gd name="connsiteX9547" fmla="*/ 9545566 w 10718992"/>
              <a:gd name="connsiteY9547" fmla="*/ 2413819 h 6164238"/>
              <a:gd name="connsiteX9548" fmla="*/ 9526267 w 10718992"/>
              <a:gd name="connsiteY9548" fmla="*/ 2395938 h 6164238"/>
              <a:gd name="connsiteX9549" fmla="*/ 9126653 w 10718992"/>
              <a:gd name="connsiteY9549" fmla="*/ 2077364 h 6164238"/>
              <a:gd name="connsiteX9550" fmla="*/ 9048518 w 10718992"/>
              <a:gd name="connsiteY9550" fmla="*/ 2043953 h 6164238"/>
              <a:gd name="connsiteX9551" fmla="*/ 9081937 w 10718992"/>
              <a:gd name="connsiteY9551" fmla="*/ 2076893 h 6164238"/>
              <a:gd name="connsiteX9552" fmla="*/ 9093705 w 10718992"/>
              <a:gd name="connsiteY9552" fmla="*/ 2082069 h 6164238"/>
              <a:gd name="connsiteX9553" fmla="*/ 9126653 w 10718992"/>
              <a:gd name="connsiteY9553" fmla="*/ 2077364 h 6164238"/>
              <a:gd name="connsiteX9554" fmla="*/ 9077702 w 10718992"/>
              <a:gd name="connsiteY9554" fmla="*/ 2046306 h 6164238"/>
              <a:gd name="connsiteX9555" fmla="*/ 9007098 w 10718992"/>
              <a:gd name="connsiteY9555" fmla="*/ 2003955 h 6164238"/>
              <a:gd name="connsiteX9556" fmla="*/ 9030162 w 10718992"/>
              <a:gd name="connsiteY9556" fmla="*/ 2026542 h 6164238"/>
              <a:gd name="connsiteX9557" fmla="*/ 9077702 w 10718992"/>
              <a:gd name="connsiteY9557" fmla="*/ 2046306 h 6164238"/>
              <a:gd name="connsiteX9558" fmla="*/ 8972738 w 10718992"/>
              <a:gd name="connsiteY9558" fmla="*/ 1983721 h 6164238"/>
              <a:gd name="connsiteX9559" fmla="*/ 8751514 w 10718992"/>
              <a:gd name="connsiteY9559" fmla="*/ 1859962 h 6164238"/>
              <a:gd name="connsiteX9560" fmla="*/ 8733157 w 10718992"/>
              <a:gd name="connsiteY9560" fmla="*/ 1857138 h 6164238"/>
              <a:gd name="connsiteX9561" fmla="*/ 8740217 w 10718992"/>
              <a:gd name="connsiteY9561" fmla="*/ 1914077 h 6164238"/>
              <a:gd name="connsiteX9562" fmla="*/ 8985917 w 10718992"/>
              <a:gd name="connsiteY9562" fmla="*/ 2008190 h 6164238"/>
              <a:gd name="connsiteX9563" fmla="*/ 8990153 w 10718992"/>
              <a:gd name="connsiteY9563" fmla="*/ 2000191 h 6164238"/>
              <a:gd name="connsiteX9564" fmla="*/ 8972738 w 10718992"/>
              <a:gd name="connsiteY9564" fmla="*/ 1983721 h 6164238"/>
              <a:gd name="connsiteX9565" fmla="*/ 8512875 w 10718992"/>
              <a:gd name="connsiteY9565" fmla="*/ 1617620 h 6164238"/>
              <a:gd name="connsiteX9566" fmla="*/ 8518523 w 10718992"/>
              <a:gd name="connsiteY9566" fmla="*/ 1607267 h 6164238"/>
              <a:gd name="connsiteX9567" fmla="*/ 8442272 w 10718992"/>
              <a:gd name="connsiteY9567" fmla="*/ 1560681 h 6164238"/>
              <a:gd name="connsiteX9568" fmla="*/ 8327423 w 10718992"/>
              <a:gd name="connsiteY9568" fmla="*/ 1504684 h 6164238"/>
              <a:gd name="connsiteX9569" fmla="*/ 8266234 w 10718992"/>
              <a:gd name="connsiteY9569" fmla="*/ 1453862 h 6164238"/>
              <a:gd name="connsiteX9570" fmla="*/ 8178215 w 10718992"/>
              <a:gd name="connsiteY9570" fmla="*/ 1418570 h 6164238"/>
              <a:gd name="connsiteX9571" fmla="*/ 8115144 w 10718992"/>
              <a:gd name="connsiteY9571" fmla="*/ 1409159 h 6164238"/>
              <a:gd name="connsiteX9572" fmla="*/ 8432387 w 10718992"/>
              <a:gd name="connsiteY9572" fmla="*/ 1608679 h 6164238"/>
              <a:gd name="connsiteX9573" fmla="*/ 8440388 w 10718992"/>
              <a:gd name="connsiteY9573" fmla="*/ 1599267 h 6164238"/>
              <a:gd name="connsiteX9574" fmla="*/ 8443213 w 10718992"/>
              <a:gd name="connsiteY9574" fmla="*/ 1598326 h 6164238"/>
              <a:gd name="connsiteX9575" fmla="*/ 8512875 w 10718992"/>
              <a:gd name="connsiteY9575" fmla="*/ 1617620 h 6164238"/>
              <a:gd name="connsiteX9576" fmla="*/ 8099139 w 10718992"/>
              <a:gd name="connsiteY9576" fmla="*/ 1411041 h 6164238"/>
              <a:gd name="connsiteX9577" fmla="*/ 8101023 w 10718992"/>
              <a:gd name="connsiteY9577" fmla="*/ 1408217 h 6164238"/>
              <a:gd name="connsiteX9578" fmla="*/ 8095845 w 10718992"/>
              <a:gd name="connsiteY9578" fmla="*/ 1407747 h 6164238"/>
              <a:gd name="connsiteX9579" fmla="*/ 8091609 w 10718992"/>
              <a:gd name="connsiteY9579" fmla="*/ 1407276 h 6164238"/>
              <a:gd name="connsiteX9580" fmla="*/ 8084078 w 10718992"/>
              <a:gd name="connsiteY9580" fmla="*/ 1403982 h 6164238"/>
              <a:gd name="connsiteX9581" fmla="*/ 8082195 w 10718992"/>
              <a:gd name="connsiteY9581" fmla="*/ 1404923 h 6164238"/>
              <a:gd name="connsiteX9582" fmla="*/ 8145738 w 10718992"/>
              <a:gd name="connsiteY9582" fmla="*/ 1490096 h 6164238"/>
              <a:gd name="connsiteX9583" fmla="*/ 8244583 w 10718992"/>
              <a:gd name="connsiteY9583" fmla="*/ 1532447 h 6164238"/>
              <a:gd name="connsiteX9584" fmla="*/ 8099139 w 10718992"/>
              <a:gd name="connsiteY9584" fmla="*/ 1411041 h 6164238"/>
              <a:gd name="connsiteX9585" fmla="*/ 8043598 w 10718992"/>
              <a:gd name="connsiteY9585" fmla="*/ 1385159 h 6164238"/>
              <a:gd name="connsiteX9586" fmla="*/ 8015357 w 10718992"/>
              <a:gd name="connsiteY9586" fmla="*/ 1371984 h 6164238"/>
              <a:gd name="connsiteX9587" fmla="*/ 7945696 w 10718992"/>
              <a:gd name="connsiteY9587" fmla="*/ 1351279 h 6164238"/>
              <a:gd name="connsiteX9588" fmla="*/ 7852969 w 10718992"/>
              <a:gd name="connsiteY9588" fmla="*/ 1314104 h 6164238"/>
              <a:gd name="connsiteX9589" fmla="*/ 7840261 w 10718992"/>
              <a:gd name="connsiteY9589" fmla="*/ 1323045 h 6164238"/>
              <a:gd name="connsiteX9590" fmla="*/ 7824258 w 10718992"/>
              <a:gd name="connsiteY9590" fmla="*/ 1364925 h 6164238"/>
              <a:gd name="connsiteX9591" fmla="*/ 7861913 w 10718992"/>
              <a:gd name="connsiteY9591" fmla="*/ 1378572 h 6164238"/>
              <a:gd name="connsiteX9592" fmla="*/ 8051129 w 10718992"/>
              <a:gd name="connsiteY9592" fmla="*/ 1392218 h 6164238"/>
              <a:gd name="connsiteX9593" fmla="*/ 8043598 w 10718992"/>
              <a:gd name="connsiteY9593" fmla="*/ 1385159 h 6164238"/>
              <a:gd name="connsiteX9594" fmla="*/ 7846380 w 10718992"/>
              <a:gd name="connsiteY9594" fmla="*/ 1267988 h 6164238"/>
              <a:gd name="connsiteX9595" fmla="*/ 7597856 w 10718992"/>
              <a:gd name="connsiteY9595" fmla="*/ 1277400 h 6164238"/>
              <a:gd name="connsiteX9596" fmla="*/ 7610094 w 10718992"/>
              <a:gd name="connsiteY9596" fmla="*/ 1281164 h 6164238"/>
              <a:gd name="connsiteX9597" fmla="*/ 7702349 w 10718992"/>
              <a:gd name="connsiteY9597" fmla="*/ 1289634 h 6164238"/>
              <a:gd name="connsiteX9598" fmla="*/ 7800723 w 10718992"/>
              <a:gd name="connsiteY9598" fmla="*/ 1322104 h 6164238"/>
              <a:gd name="connsiteX9599" fmla="*/ 7834141 w 10718992"/>
              <a:gd name="connsiteY9599" fmla="*/ 1298575 h 6164238"/>
              <a:gd name="connsiteX9600" fmla="*/ 7846380 w 10718992"/>
              <a:gd name="connsiteY9600" fmla="*/ 1267988 h 6164238"/>
              <a:gd name="connsiteX9601" fmla="*/ 7458532 w 10718992"/>
              <a:gd name="connsiteY9601" fmla="*/ 1333397 h 6164238"/>
              <a:gd name="connsiteX9602" fmla="*/ 7451001 w 10718992"/>
              <a:gd name="connsiteY9602" fmla="*/ 1341867 h 6164238"/>
              <a:gd name="connsiteX9603" fmla="*/ 7483008 w 10718992"/>
              <a:gd name="connsiteY9603" fmla="*/ 1355043 h 6164238"/>
              <a:gd name="connsiteX9604" fmla="*/ 7482067 w 10718992"/>
              <a:gd name="connsiteY9604" fmla="*/ 1354102 h 6164238"/>
              <a:gd name="connsiteX9605" fmla="*/ 7508425 w 10718992"/>
              <a:gd name="connsiteY9605" fmla="*/ 1350808 h 6164238"/>
              <a:gd name="connsiteX9606" fmla="*/ 7501836 w 10718992"/>
              <a:gd name="connsiteY9606" fmla="*/ 1324927 h 6164238"/>
              <a:gd name="connsiteX9607" fmla="*/ 7507013 w 10718992"/>
              <a:gd name="connsiteY9607" fmla="*/ 1310339 h 6164238"/>
              <a:gd name="connsiteX9608" fmla="*/ 7458532 w 10718992"/>
              <a:gd name="connsiteY9608" fmla="*/ 1333397 h 6164238"/>
              <a:gd name="connsiteX9609" fmla="*/ 7409110 w 10718992"/>
              <a:gd name="connsiteY9609" fmla="*/ 1334809 h 6164238"/>
              <a:gd name="connsiteX9610" fmla="*/ 7343684 w 10718992"/>
              <a:gd name="connsiteY9610" fmla="*/ 1308457 h 6164238"/>
              <a:gd name="connsiteX9611" fmla="*/ 7335212 w 10718992"/>
              <a:gd name="connsiteY9611" fmla="*/ 1318810 h 6164238"/>
              <a:gd name="connsiteX9612" fmla="*/ 7414759 w 10718992"/>
              <a:gd name="connsiteY9612" fmla="*/ 1340456 h 6164238"/>
              <a:gd name="connsiteX9613" fmla="*/ 7414759 w 10718992"/>
              <a:gd name="connsiteY9613" fmla="*/ 1340456 h 6164238"/>
              <a:gd name="connsiteX9614" fmla="*/ 7409110 w 10718992"/>
              <a:gd name="connsiteY9614" fmla="*/ 1334809 h 6164238"/>
              <a:gd name="connsiteX9615" fmla="*/ 7392165 w 10718992"/>
              <a:gd name="connsiteY9615" fmla="*/ 1317868 h 6164238"/>
              <a:gd name="connsiteX9616" fmla="*/ 7370984 w 10718992"/>
              <a:gd name="connsiteY9616" fmla="*/ 1297163 h 6164238"/>
              <a:gd name="connsiteX9617" fmla="*/ 7355451 w 10718992"/>
              <a:gd name="connsiteY9617" fmla="*/ 1293870 h 6164238"/>
              <a:gd name="connsiteX9618" fmla="*/ 7349803 w 10718992"/>
              <a:gd name="connsiteY9618" fmla="*/ 1300928 h 6164238"/>
              <a:gd name="connsiteX9619" fmla="*/ 7392165 w 10718992"/>
              <a:gd name="connsiteY9619" fmla="*/ 1317868 h 6164238"/>
              <a:gd name="connsiteX9620" fmla="*/ 7289555 w 10718992"/>
              <a:gd name="connsiteY9620" fmla="*/ 1254812 h 6164238"/>
              <a:gd name="connsiteX9621" fmla="*/ 7286731 w 10718992"/>
              <a:gd name="connsiteY9621" fmla="*/ 1265165 h 6164238"/>
              <a:gd name="connsiteX9622" fmla="*/ 7317796 w 10718992"/>
              <a:gd name="connsiteY9622" fmla="*/ 1269870 h 6164238"/>
              <a:gd name="connsiteX9623" fmla="*/ 7315443 w 10718992"/>
              <a:gd name="connsiteY9623" fmla="*/ 1266106 h 6164238"/>
              <a:gd name="connsiteX9624" fmla="*/ 7300381 w 10718992"/>
              <a:gd name="connsiteY9624" fmla="*/ 1259518 h 6164238"/>
              <a:gd name="connsiteX9625" fmla="*/ 7289555 w 10718992"/>
              <a:gd name="connsiteY9625" fmla="*/ 1254812 h 6164238"/>
              <a:gd name="connsiteX9626" fmla="*/ 7267903 w 10718992"/>
              <a:gd name="connsiteY9626" fmla="*/ 1279282 h 6164238"/>
              <a:gd name="connsiteX9627" fmla="*/ 7236838 w 10718992"/>
              <a:gd name="connsiteY9627" fmla="*/ 1267518 h 6164238"/>
              <a:gd name="connsiteX9628" fmla="*/ 7134228 w 10718992"/>
              <a:gd name="connsiteY9628" fmla="*/ 1253401 h 6164238"/>
              <a:gd name="connsiteX9629" fmla="*/ 7177061 w 10718992"/>
              <a:gd name="connsiteY9629" fmla="*/ 1278811 h 6164238"/>
              <a:gd name="connsiteX9630" fmla="*/ 7196359 w 10718992"/>
              <a:gd name="connsiteY9630" fmla="*/ 1279282 h 6164238"/>
              <a:gd name="connsiteX9631" fmla="*/ 7210950 w 10718992"/>
              <a:gd name="connsiteY9631" fmla="*/ 1286811 h 6164238"/>
              <a:gd name="connsiteX9632" fmla="*/ 7266492 w 10718992"/>
              <a:gd name="connsiteY9632" fmla="*/ 1282576 h 6164238"/>
              <a:gd name="connsiteX9633" fmla="*/ 7267903 w 10718992"/>
              <a:gd name="connsiteY9633" fmla="*/ 1279282 h 6164238"/>
              <a:gd name="connsiteX9634" fmla="*/ 7195417 w 10718992"/>
              <a:gd name="connsiteY9634" fmla="*/ 1251989 h 6164238"/>
              <a:gd name="connsiteX9635" fmla="*/ 7032089 w 10718992"/>
              <a:gd name="connsiteY9635" fmla="*/ 1194109 h 6164238"/>
              <a:gd name="connsiteX9636" fmla="*/ 7113518 w 10718992"/>
              <a:gd name="connsiteY9636" fmla="*/ 1241166 h 6164238"/>
              <a:gd name="connsiteX9637" fmla="*/ 7195417 w 10718992"/>
              <a:gd name="connsiteY9637" fmla="*/ 1251989 h 6164238"/>
              <a:gd name="connsiteX9638" fmla="*/ 6982666 w 10718992"/>
              <a:gd name="connsiteY9638" fmla="*/ 1183286 h 6164238"/>
              <a:gd name="connsiteX9639" fmla="*/ 6938892 w 10718992"/>
              <a:gd name="connsiteY9639" fmla="*/ 1221402 h 6164238"/>
              <a:gd name="connsiteX9640" fmla="*/ 6988314 w 10718992"/>
              <a:gd name="connsiteY9640" fmla="*/ 1226578 h 6164238"/>
              <a:gd name="connsiteX9641" fmla="*/ 6982666 w 10718992"/>
              <a:gd name="connsiteY9641" fmla="*/ 1183286 h 6164238"/>
              <a:gd name="connsiteX9642" fmla="*/ 6923830 w 10718992"/>
              <a:gd name="connsiteY9642" fmla="*/ 1234578 h 6164238"/>
              <a:gd name="connsiteX9643" fmla="*/ 6822161 w 10718992"/>
              <a:gd name="connsiteY9643" fmla="*/ 1325868 h 6164238"/>
              <a:gd name="connsiteX9644" fmla="*/ 6825927 w 10718992"/>
              <a:gd name="connsiteY9644" fmla="*/ 1328221 h 6164238"/>
              <a:gd name="connsiteX9645" fmla="*/ 6981254 w 10718992"/>
              <a:gd name="connsiteY9645" fmla="*/ 1308928 h 6164238"/>
              <a:gd name="connsiteX9646" fmla="*/ 6981254 w 10718992"/>
              <a:gd name="connsiteY9646" fmla="*/ 1307045 h 6164238"/>
              <a:gd name="connsiteX9647" fmla="*/ 6997728 w 10718992"/>
              <a:gd name="connsiteY9647" fmla="*/ 1300928 h 6164238"/>
              <a:gd name="connsiteX9648" fmla="*/ 6991139 w 10718992"/>
              <a:gd name="connsiteY9648" fmla="*/ 1248225 h 6164238"/>
              <a:gd name="connsiteX9649" fmla="*/ 6923830 w 10718992"/>
              <a:gd name="connsiteY9649" fmla="*/ 1234578 h 6164238"/>
              <a:gd name="connsiteX9650" fmla="*/ 6912533 w 10718992"/>
              <a:gd name="connsiteY9650" fmla="*/ 1232225 h 6164238"/>
              <a:gd name="connsiteX9651" fmla="*/ 6870642 w 10718992"/>
              <a:gd name="connsiteY9651" fmla="*/ 1224225 h 6164238"/>
              <a:gd name="connsiteX9652" fmla="*/ 6760501 w 10718992"/>
              <a:gd name="connsiteY9652" fmla="*/ 1215285 h 6164238"/>
              <a:gd name="connsiteX9653" fmla="*/ 6752970 w 10718992"/>
              <a:gd name="connsiteY9653" fmla="*/ 1220932 h 6164238"/>
              <a:gd name="connsiteX9654" fmla="*/ 6751088 w 10718992"/>
              <a:gd name="connsiteY9654" fmla="*/ 1230343 h 6164238"/>
              <a:gd name="connsiteX9655" fmla="*/ 6784977 w 10718992"/>
              <a:gd name="connsiteY9655" fmla="*/ 1306104 h 6164238"/>
              <a:gd name="connsiteX9656" fmla="*/ 6796274 w 10718992"/>
              <a:gd name="connsiteY9656" fmla="*/ 1316457 h 6164238"/>
              <a:gd name="connsiteX9657" fmla="*/ 6799098 w 10718992"/>
              <a:gd name="connsiteY9657" fmla="*/ 1316927 h 6164238"/>
              <a:gd name="connsiteX9658" fmla="*/ 6813689 w 10718992"/>
              <a:gd name="connsiteY9658" fmla="*/ 1321633 h 6164238"/>
              <a:gd name="connsiteX9659" fmla="*/ 6912533 w 10718992"/>
              <a:gd name="connsiteY9659" fmla="*/ 1232225 h 6164238"/>
              <a:gd name="connsiteX9660" fmla="*/ 6774622 w 10718992"/>
              <a:gd name="connsiteY9660" fmla="*/ 1206344 h 6164238"/>
              <a:gd name="connsiteX9661" fmla="*/ 6756736 w 10718992"/>
              <a:gd name="connsiteY9661" fmla="*/ 1203521 h 6164238"/>
              <a:gd name="connsiteX9662" fmla="*/ 6756265 w 10718992"/>
              <a:gd name="connsiteY9662" fmla="*/ 1205403 h 6164238"/>
              <a:gd name="connsiteX9663" fmla="*/ 6774622 w 10718992"/>
              <a:gd name="connsiteY9663" fmla="*/ 1206344 h 6164238"/>
              <a:gd name="connsiteX9664" fmla="*/ 6724258 w 10718992"/>
              <a:gd name="connsiteY9664" fmla="*/ 1197874 h 6164238"/>
              <a:gd name="connsiteX9665" fmla="*/ 6443728 w 10718992"/>
              <a:gd name="connsiteY9665" fmla="*/ 1156934 h 6164238"/>
              <a:gd name="connsiteX9666" fmla="*/ 6491267 w 10718992"/>
              <a:gd name="connsiteY9666" fmla="*/ 1178581 h 6164238"/>
              <a:gd name="connsiteX9667" fmla="*/ 6503505 w 10718992"/>
              <a:gd name="connsiteY9667" fmla="*/ 1179522 h 6164238"/>
              <a:gd name="connsiteX9668" fmla="*/ 6585875 w 10718992"/>
              <a:gd name="connsiteY9668" fmla="*/ 1194580 h 6164238"/>
              <a:gd name="connsiteX9669" fmla="*/ 6718139 w 10718992"/>
              <a:gd name="connsiteY9669" fmla="*/ 1202579 h 6164238"/>
              <a:gd name="connsiteX9670" fmla="*/ 6724258 w 10718992"/>
              <a:gd name="connsiteY9670" fmla="*/ 1199285 h 6164238"/>
              <a:gd name="connsiteX9671" fmla="*/ 6724258 w 10718992"/>
              <a:gd name="connsiteY9671" fmla="*/ 1197874 h 6164238"/>
              <a:gd name="connsiteX9672" fmla="*/ 6410309 w 10718992"/>
              <a:gd name="connsiteY9672" fmla="*/ 1155523 h 6164238"/>
              <a:gd name="connsiteX9673" fmla="*/ 6377361 w 10718992"/>
              <a:gd name="connsiteY9673" fmla="*/ 1175287 h 6164238"/>
              <a:gd name="connsiteX9674" fmla="*/ 6378772 w 10718992"/>
              <a:gd name="connsiteY9674" fmla="*/ 1182345 h 6164238"/>
              <a:gd name="connsiteX9675" fmla="*/ 6417369 w 10718992"/>
              <a:gd name="connsiteY9675" fmla="*/ 1178110 h 6164238"/>
              <a:gd name="connsiteX9676" fmla="*/ 6410309 w 10718992"/>
              <a:gd name="connsiteY9676" fmla="*/ 1155523 h 6164238"/>
              <a:gd name="connsiteX9677" fmla="*/ 6365123 w 10718992"/>
              <a:gd name="connsiteY9677" fmla="*/ 1183286 h 6164238"/>
              <a:gd name="connsiteX9678" fmla="*/ 6361357 w 10718992"/>
              <a:gd name="connsiteY9678" fmla="*/ 1185639 h 6164238"/>
              <a:gd name="connsiteX9679" fmla="*/ 6365594 w 10718992"/>
              <a:gd name="connsiteY9679" fmla="*/ 1185168 h 6164238"/>
              <a:gd name="connsiteX9680" fmla="*/ 6365123 w 10718992"/>
              <a:gd name="connsiteY9680" fmla="*/ 1183286 h 6164238"/>
              <a:gd name="connsiteX9681" fmla="*/ 6326997 w 10718992"/>
              <a:gd name="connsiteY9681" fmla="*/ 1071762 h 6164238"/>
              <a:gd name="connsiteX9682" fmla="*/ 6335940 w 10718992"/>
              <a:gd name="connsiteY9682" fmla="*/ 1073174 h 6164238"/>
              <a:gd name="connsiteX9683" fmla="*/ 6320878 w 10718992"/>
              <a:gd name="connsiteY9683" fmla="*/ 1029881 h 6164238"/>
              <a:gd name="connsiteX9684" fmla="*/ 6253569 w 10718992"/>
              <a:gd name="connsiteY9684" fmla="*/ 1018117 h 6164238"/>
              <a:gd name="connsiteX9685" fmla="*/ 6253569 w 10718992"/>
              <a:gd name="connsiteY9685" fmla="*/ 1019529 h 6164238"/>
              <a:gd name="connsiteX9686" fmla="*/ 6236625 w 10718992"/>
              <a:gd name="connsiteY9686" fmla="*/ 1021882 h 6164238"/>
              <a:gd name="connsiteX9687" fmla="*/ 6232859 w 10718992"/>
              <a:gd name="connsiteY9687" fmla="*/ 1047292 h 6164238"/>
              <a:gd name="connsiteX9688" fmla="*/ 6241802 w 10718992"/>
              <a:gd name="connsiteY9688" fmla="*/ 1050116 h 6164238"/>
              <a:gd name="connsiteX9689" fmla="*/ 6242273 w 10718992"/>
              <a:gd name="connsiteY9689" fmla="*/ 1046351 h 6164238"/>
              <a:gd name="connsiteX9690" fmla="*/ 6326997 w 10718992"/>
              <a:gd name="connsiteY9690" fmla="*/ 1071762 h 6164238"/>
              <a:gd name="connsiteX9691" fmla="*/ 6140134 w 10718992"/>
              <a:gd name="connsiteY9691" fmla="*/ 975766 h 6164238"/>
              <a:gd name="connsiteX9692" fmla="*/ 6005517 w 10718992"/>
              <a:gd name="connsiteY9692" fmla="*/ 957414 h 6164238"/>
              <a:gd name="connsiteX9693" fmla="*/ 6012106 w 10718992"/>
              <a:gd name="connsiteY9693" fmla="*/ 973413 h 6164238"/>
              <a:gd name="connsiteX9694" fmla="*/ 6080827 w 10718992"/>
              <a:gd name="connsiteY9694" fmla="*/ 995530 h 6164238"/>
              <a:gd name="connsiteX9695" fmla="*/ 6091652 w 10718992"/>
              <a:gd name="connsiteY9695" fmla="*/ 995530 h 6164238"/>
              <a:gd name="connsiteX9696" fmla="*/ 6109539 w 10718992"/>
              <a:gd name="connsiteY9696" fmla="*/ 1002588 h 6164238"/>
              <a:gd name="connsiteX9697" fmla="*/ 6224858 w 10718992"/>
              <a:gd name="connsiteY9697" fmla="*/ 1008706 h 6164238"/>
              <a:gd name="connsiteX9698" fmla="*/ 6224858 w 10718992"/>
              <a:gd name="connsiteY9698" fmla="*/ 1008235 h 6164238"/>
              <a:gd name="connsiteX9699" fmla="*/ 6140134 w 10718992"/>
              <a:gd name="connsiteY9699" fmla="*/ 975766 h 6164238"/>
              <a:gd name="connsiteX9700" fmla="*/ 5984806 w 10718992"/>
              <a:gd name="connsiteY9700" fmla="*/ 942356 h 6164238"/>
              <a:gd name="connsiteX9701" fmla="*/ 5970215 w 10718992"/>
              <a:gd name="connsiteY9701" fmla="*/ 907063 h 6164238"/>
              <a:gd name="connsiteX9702" fmla="*/ 5932560 w 10718992"/>
              <a:gd name="connsiteY9702" fmla="*/ 937650 h 6164238"/>
              <a:gd name="connsiteX9703" fmla="*/ 5984806 w 10718992"/>
              <a:gd name="connsiteY9703" fmla="*/ 942356 h 6164238"/>
              <a:gd name="connsiteX9704" fmla="*/ 5869488 w 10718992"/>
              <a:gd name="connsiteY9704" fmla="*/ 950826 h 6164238"/>
              <a:gd name="connsiteX9705" fmla="*/ 5736754 w 10718992"/>
              <a:gd name="connsiteY9705" fmla="*/ 972943 h 6164238"/>
              <a:gd name="connsiteX9706" fmla="*/ 5731576 w 10718992"/>
              <a:gd name="connsiteY9706" fmla="*/ 975296 h 6164238"/>
              <a:gd name="connsiteX9707" fmla="*/ 5741460 w 10718992"/>
              <a:gd name="connsiteY9707" fmla="*/ 996000 h 6164238"/>
              <a:gd name="connsiteX9708" fmla="*/ 5753228 w 10718992"/>
              <a:gd name="connsiteY9708" fmla="*/ 996000 h 6164238"/>
              <a:gd name="connsiteX9709" fmla="*/ 5869488 w 10718992"/>
              <a:gd name="connsiteY9709" fmla="*/ 950826 h 6164238"/>
              <a:gd name="connsiteX9710" fmla="*/ 5718867 w 10718992"/>
              <a:gd name="connsiteY9710" fmla="*/ 980472 h 6164238"/>
              <a:gd name="connsiteX9711" fmla="*/ 5680271 w 10718992"/>
              <a:gd name="connsiteY9711" fmla="*/ 996471 h 6164238"/>
              <a:gd name="connsiteX9712" fmla="*/ 5726398 w 10718992"/>
              <a:gd name="connsiteY9712" fmla="*/ 996000 h 6164238"/>
              <a:gd name="connsiteX9713" fmla="*/ 5718867 w 10718992"/>
              <a:gd name="connsiteY9713" fmla="*/ 980472 h 6164238"/>
              <a:gd name="connsiteX9714" fmla="*/ 5711807 w 10718992"/>
              <a:gd name="connsiteY9714" fmla="*/ 965884 h 6164238"/>
              <a:gd name="connsiteX9715" fmla="*/ 5246296 w 10718992"/>
              <a:gd name="connsiteY9715" fmla="*/ 526374 h 6164238"/>
              <a:gd name="connsiteX9716" fmla="*/ 4815145 w 10718992"/>
              <a:gd name="connsiteY9716" fmla="*/ 736718 h 6164238"/>
              <a:gd name="connsiteX9717" fmla="*/ 4842916 w 10718992"/>
              <a:gd name="connsiteY9717" fmla="*/ 735777 h 6164238"/>
              <a:gd name="connsiteX9718" fmla="*/ 4810909 w 10718992"/>
              <a:gd name="connsiteY9718" fmla="*/ 771540 h 6164238"/>
              <a:gd name="connsiteX9719" fmla="*/ 4780314 w 10718992"/>
              <a:gd name="connsiteY9719" fmla="*/ 773893 h 6164238"/>
              <a:gd name="connsiteX9720" fmla="*/ 4760075 w 10718992"/>
              <a:gd name="connsiteY9720" fmla="*/ 796951 h 6164238"/>
              <a:gd name="connsiteX9721" fmla="*/ 4639107 w 10718992"/>
              <a:gd name="connsiteY9721" fmla="*/ 957414 h 6164238"/>
              <a:gd name="connsiteX9722" fmla="*/ 4669702 w 10718992"/>
              <a:gd name="connsiteY9722" fmla="*/ 1037881 h 6164238"/>
              <a:gd name="connsiteX9723" fmla="*/ 4689471 w 10718992"/>
              <a:gd name="connsiteY9723" fmla="*/ 1038822 h 6164238"/>
              <a:gd name="connsiteX9724" fmla="*/ 4691825 w 10718992"/>
              <a:gd name="connsiteY9724" fmla="*/ 1039763 h 6164238"/>
              <a:gd name="connsiteX9725" fmla="*/ 4714418 w 10718992"/>
              <a:gd name="connsiteY9725" fmla="*/ 1060468 h 6164238"/>
              <a:gd name="connsiteX9726" fmla="*/ 4691825 w 10718992"/>
              <a:gd name="connsiteY9726" fmla="*/ 1075997 h 6164238"/>
              <a:gd name="connsiteX9727" fmla="*/ 4684765 w 10718992"/>
              <a:gd name="connsiteY9727" fmla="*/ 1078350 h 6164238"/>
              <a:gd name="connsiteX9728" fmla="*/ 4693237 w 10718992"/>
              <a:gd name="connsiteY9728" fmla="*/ 1102349 h 6164238"/>
              <a:gd name="connsiteX9729" fmla="*/ 4719124 w 10718992"/>
              <a:gd name="connsiteY9729" fmla="*/ 1111760 h 6164238"/>
              <a:gd name="connsiteX9730" fmla="*/ 4684293 w 10718992"/>
              <a:gd name="connsiteY9730" fmla="*/ 1123995 h 6164238"/>
              <a:gd name="connsiteX9731" fmla="*/ 4648992 w 10718992"/>
              <a:gd name="connsiteY9731" fmla="*/ 1114583 h 6164238"/>
              <a:gd name="connsiteX9732" fmla="*/ 4678175 w 10718992"/>
              <a:gd name="connsiteY9732" fmla="*/ 1102819 h 6164238"/>
              <a:gd name="connsiteX9733" fmla="*/ 4671114 w 10718992"/>
              <a:gd name="connsiteY9733" fmla="*/ 1083055 h 6164238"/>
              <a:gd name="connsiteX9734" fmla="*/ 4641931 w 10718992"/>
              <a:gd name="connsiteY9734" fmla="*/ 1092467 h 6164238"/>
              <a:gd name="connsiteX9735" fmla="*/ 4590627 w 10718992"/>
              <a:gd name="connsiteY9735" fmla="*/ 1103760 h 6164238"/>
              <a:gd name="connsiteX9736" fmla="*/ 4556737 w 10718992"/>
              <a:gd name="connsiteY9736" fmla="*/ 1107525 h 6164238"/>
              <a:gd name="connsiteX9737" fmla="*/ 4516258 w 10718992"/>
              <a:gd name="connsiteY9737" fmla="*/ 1123524 h 6164238"/>
              <a:gd name="connsiteX9738" fmla="*/ 4480015 w 10718992"/>
              <a:gd name="connsiteY9738" fmla="*/ 1127289 h 6164238"/>
              <a:gd name="connsiteX9739" fmla="*/ 4444242 w 10718992"/>
              <a:gd name="connsiteY9739" fmla="*/ 1124465 h 6164238"/>
              <a:gd name="connsiteX9740" fmla="*/ 4748778 w 10718992"/>
              <a:gd name="connsiteY9740" fmla="*/ 1350808 h 6164238"/>
              <a:gd name="connsiteX9741" fmla="*/ 4748778 w 10718992"/>
              <a:gd name="connsiteY9741" fmla="*/ 1350338 h 6164238"/>
              <a:gd name="connsiteX9742" fmla="*/ 4753956 w 10718992"/>
              <a:gd name="connsiteY9742" fmla="*/ 1320221 h 6164238"/>
              <a:gd name="connsiteX9743" fmla="*/ 4755368 w 10718992"/>
              <a:gd name="connsiteY9743" fmla="*/ 1317868 h 6164238"/>
              <a:gd name="connsiteX9744" fmla="*/ 4760545 w 10718992"/>
              <a:gd name="connsiteY9744" fmla="*/ 1312692 h 6164238"/>
              <a:gd name="connsiteX9745" fmla="*/ 4758662 w 10718992"/>
              <a:gd name="connsiteY9745" fmla="*/ 1292928 h 6164238"/>
              <a:gd name="connsiteX9746" fmla="*/ 4819852 w 10718992"/>
              <a:gd name="connsiteY9746" fmla="*/ 1256224 h 6164238"/>
              <a:gd name="connsiteX9747" fmla="*/ 4877276 w 10718992"/>
              <a:gd name="connsiteY9747" fmla="*/ 1253871 h 6164238"/>
              <a:gd name="connsiteX9748" fmla="*/ 4930464 w 10718992"/>
              <a:gd name="connsiteY9748" fmla="*/ 1253871 h 6164238"/>
              <a:gd name="connsiteX9749" fmla="*/ 4931876 w 10718992"/>
              <a:gd name="connsiteY9749" fmla="*/ 1279282 h 6164238"/>
              <a:gd name="connsiteX9750" fmla="*/ 4926227 w 10718992"/>
              <a:gd name="connsiteY9750" fmla="*/ 1300457 h 6164238"/>
              <a:gd name="connsiteX9751" fmla="*/ 4913990 w 10718992"/>
              <a:gd name="connsiteY9751" fmla="*/ 1307516 h 6164238"/>
              <a:gd name="connsiteX9752" fmla="*/ 4915873 w 10718992"/>
              <a:gd name="connsiteY9752" fmla="*/ 1337162 h 6164238"/>
              <a:gd name="connsiteX9753" fmla="*/ 4849976 w 10718992"/>
              <a:gd name="connsiteY9753" fmla="*/ 1340456 h 6164238"/>
              <a:gd name="connsiteX9754" fmla="*/ 4835855 w 10718992"/>
              <a:gd name="connsiteY9754" fmla="*/ 1348926 h 6164238"/>
              <a:gd name="connsiteX9755" fmla="*/ 4795376 w 10718992"/>
              <a:gd name="connsiteY9755" fmla="*/ 1358808 h 6164238"/>
              <a:gd name="connsiteX9756" fmla="*/ 4793023 w 10718992"/>
              <a:gd name="connsiteY9756" fmla="*/ 1358808 h 6164238"/>
              <a:gd name="connsiteX9757" fmla="*/ 4755368 w 10718992"/>
              <a:gd name="connsiteY9757" fmla="*/ 1356925 h 6164238"/>
              <a:gd name="connsiteX9758" fmla="*/ 4810909 w 10718992"/>
              <a:gd name="connsiteY9758" fmla="*/ 1412452 h 6164238"/>
              <a:gd name="connsiteX9759" fmla="*/ 4903164 w 10718992"/>
              <a:gd name="connsiteY9759" fmla="*/ 1514095 h 6164238"/>
              <a:gd name="connsiteX9760" fmla="*/ 4913519 w 10718992"/>
              <a:gd name="connsiteY9760" fmla="*/ 1514095 h 6164238"/>
              <a:gd name="connsiteX9761" fmla="*/ 4973296 w 10718992"/>
              <a:gd name="connsiteY9761" fmla="*/ 1521153 h 6164238"/>
              <a:gd name="connsiteX9762" fmla="*/ 5015658 w 10718992"/>
              <a:gd name="connsiteY9762" fmla="*/ 1519271 h 6164238"/>
              <a:gd name="connsiteX9763" fmla="*/ 5049548 w 10718992"/>
              <a:gd name="connsiteY9763" fmla="*/ 1499507 h 6164238"/>
              <a:gd name="connsiteX9764" fmla="*/ 5041076 w 10718992"/>
              <a:gd name="connsiteY9764" fmla="*/ 1454803 h 6164238"/>
              <a:gd name="connsiteX9765" fmla="*/ 4969531 w 10718992"/>
              <a:gd name="connsiteY9765" fmla="*/ 1433157 h 6164238"/>
              <a:gd name="connsiteX9766" fmla="*/ 4936112 w 10718992"/>
              <a:gd name="connsiteY9766" fmla="*/ 1426569 h 6164238"/>
              <a:gd name="connsiteX9767" fmla="*/ 4958705 w 10718992"/>
              <a:gd name="connsiteY9767" fmla="*/ 1396924 h 6164238"/>
              <a:gd name="connsiteX9768" fmla="*/ 4962471 w 10718992"/>
              <a:gd name="connsiteY9768" fmla="*/ 1395042 h 6164238"/>
              <a:gd name="connsiteX9769" fmla="*/ 5037310 w 10718992"/>
              <a:gd name="connsiteY9769" fmla="*/ 1391747 h 6164238"/>
              <a:gd name="connsiteX9770" fmla="*/ 5072141 w 10718992"/>
              <a:gd name="connsiteY9770" fmla="*/ 1376689 h 6164238"/>
              <a:gd name="connsiteX9771" fmla="*/ 5117327 w 10718992"/>
              <a:gd name="connsiteY9771" fmla="*/ 1351749 h 6164238"/>
              <a:gd name="connsiteX9772" fmla="*/ 5140391 w 10718992"/>
              <a:gd name="connsiteY9772" fmla="*/ 1354102 h 6164238"/>
              <a:gd name="connsiteX9773" fmla="*/ 5176163 w 10718992"/>
              <a:gd name="connsiteY9773" fmla="*/ 1334809 h 6164238"/>
              <a:gd name="connsiteX9774" fmla="*/ 5227939 w 10718992"/>
              <a:gd name="connsiteY9774" fmla="*/ 1333868 h 6164238"/>
              <a:gd name="connsiteX9775" fmla="*/ 5283951 w 10718992"/>
              <a:gd name="connsiteY9775" fmla="*/ 1301399 h 6164238"/>
              <a:gd name="connsiteX9776" fmla="*/ 5337609 w 10718992"/>
              <a:gd name="connsiteY9776" fmla="*/ 1274106 h 6164238"/>
              <a:gd name="connsiteX9777" fmla="*/ 5386091 w 10718992"/>
              <a:gd name="connsiteY9777" fmla="*/ 1274576 h 6164238"/>
              <a:gd name="connsiteX9778" fmla="*/ 5377618 w 10718992"/>
              <a:gd name="connsiteY9778" fmla="*/ 1269400 h 6164238"/>
              <a:gd name="connsiteX9779" fmla="*/ 5400211 w 10718992"/>
              <a:gd name="connsiteY9779" fmla="*/ 1274576 h 6164238"/>
              <a:gd name="connsiteX9780" fmla="*/ 5405389 w 10718992"/>
              <a:gd name="connsiteY9780" fmla="*/ 1274576 h 6164238"/>
              <a:gd name="connsiteX9781" fmla="*/ 5408213 w 10718992"/>
              <a:gd name="connsiteY9781" fmla="*/ 1272694 h 6164238"/>
              <a:gd name="connsiteX9782" fmla="*/ 5408683 w 10718992"/>
              <a:gd name="connsiteY9782" fmla="*/ 1275047 h 6164238"/>
              <a:gd name="connsiteX9783" fmla="*/ 5411507 w 10718992"/>
              <a:gd name="connsiteY9783" fmla="*/ 1275047 h 6164238"/>
              <a:gd name="connsiteX9784" fmla="*/ 5427511 w 10718992"/>
              <a:gd name="connsiteY9784" fmla="*/ 1267047 h 6164238"/>
              <a:gd name="connsiteX9785" fmla="*/ 5428453 w 10718992"/>
              <a:gd name="connsiteY9785" fmla="*/ 1209638 h 6164238"/>
              <a:gd name="connsiteX9786" fmla="*/ 5489642 w 10718992"/>
              <a:gd name="connsiteY9786" fmla="*/ 1180933 h 6164238"/>
              <a:gd name="connsiteX9787" fmla="*/ 5516942 w 10718992"/>
              <a:gd name="connsiteY9787" fmla="*/ 1215755 h 6164238"/>
              <a:gd name="connsiteX9788" fmla="*/ 5529651 w 10718992"/>
              <a:gd name="connsiteY9788" fmla="*/ 1222814 h 6164238"/>
              <a:gd name="connsiteX9789" fmla="*/ 5554126 w 10718992"/>
              <a:gd name="connsiteY9789" fmla="*/ 1217167 h 6164238"/>
              <a:gd name="connsiteX9790" fmla="*/ 5554597 w 10718992"/>
              <a:gd name="connsiteY9790" fmla="*/ 1205403 h 6164238"/>
              <a:gd name="connsiteX9791" fmla="*/ 5489171 w 10718992"/>
              <a:gd name="connsiteY9791" fmla="*/ 1169640 h 6164238"/>
              <a:gd name="connsiteX9792" fmla="*/ 5465166 w 10718992"/>
              <a:gd name="connsiteY9792" fmla="*/ 1180933 h 6164238"/>
              <a:gd name="connsiteX9793" fmla="*/ 5364438 w 10718992"/>
              <a:gd name="connsiteY9793" fmla="*/ 1179051 h 6164238"/>
              <a:gd name="connsiteX9794" fmla="*/ 5319252 w 10718992"/>
              <a:gd name="connsiteY9794" fmla="*/ 1156464 h 6164238"/>
              <a:gd name="connsiteX9795" fmla="*/ 5320194 w 10718992"/>
              <a:gd name="connsiteY9795" fmla="*/ 1113172 h 6164238"/>
              <a:gd name="connsiteX9796" fmla="*/ 5345611 w 10718992"/>
              <a:gd name="connsiteY9796" fmla="*/ 1076938 h 6164238"/>
              <a:gd name="connsiteX9797" fmla="*/ 5421863 w 10718992"/>
              <a:gd name="connsiteY9797" fmla="*/ 1077879 h 6164238"/>
              <a:gd name="connsiteX9798" fmla="*/ 5553656 w 10718992"/>
              <a:gd name="connsiteY9798" fmla="*/ 1034116 h 6164238"/>
              <a:gd name="connsiteX9799" fmla="*/ 5635556 w 10718992"/>
              <a:gd name="connsiteY9799" fmla="*/ 998824 h 6164238"/>
              <a:gd name="connsiteX9800" fmla="*/ 5635084 w 10718992"/>
              <a:gd name="connsiteY9800" fmla="*/ 998353 h 6164238"/>
              <a:gd name="connsiteX9801" fmla="*/ 5636967 w 10718992"/>
              <a:gd name="connsiteY9801" fmla="*/ 998353 h 6164238"/>
              <a:gd name="connsiteX9802" fmla="*/ 5711807 w 10718992"/>
              <a:gd name="connsiteY9802" fmla="*/ 965884 h 6164238"/>
              <a:gd name="connsiteX9803" fmla="*/ 4785021 w 10718992"/>
              <a:gd name="connsiteY9803" fmla="*/ 1314104 h 6164238"/>
              <a:gd name="connsiteX9804" fmla="*/ 4777490 w 10718992"/>
              <a:gd name="connsiteY9804" fmla="*/ 1321162 h 6164238"/>
              <a:gd name="connsiteX9805" fmla="*/ 4773254 w 10718992"/>
              <a:gd name="connsiteY9805" fmla="*/ 1346102 h 6164238"/>
              <a:gd name="connsiteX9806" fmla="*/ 4790198 w 10718992"/>
              <a:gd name="connsiteY9806" fmla="*/ 1346102 h 6164238"/>
              <a:gd name="connsiteX9807" fmla="*/ 4820793 w 10718992"/>
              <a:gd name="connsiteY9807" fmla="*/ 1338573 h 6164238"/>
              <a:gd name="connsiteX9808" fmla="*/ 4838209 w 10718992"/>
              <a:gd name="connsiteY9808" fmla="*/ 1328221 h 6164238"/>
              <a:gd name="connsiteX9809" fmla="*/ 4889043 w 10718992"/>
              <a:gd name="connsiteY9809" fmla="*/ 1325397 h 6164238"/>
              <a:gd name="connsiteX9810" fmla="*/ 4887631 w 10718992"/>
              <a:gd name="connsiteY9810" fmla="*/ 1303281 h 6164238"/>
              <a:gd name="connsiteX9811" fmla="*/ 4901752 w 10718992"/>
              <a:gd name="connsiteY9811" fmla="*/ 1295281 h 6164238"/>
              <a:gd name="connsiteX9812" fmla="*/ 4905988 w 10718992"/>
              <a:gd name="connsiteY9812" fmla="*/ 1279282 h 6164238"/>
              <a:gd name="connsiteX9813" fmla="*/ 4905046 w 10718992"/>
              <a:gd name="connsiteY9813" fmla="*/ 1266106 h 6164238"/>
              <a:gd name="connsiteX9814" fmla="*/ 4875393 w 10718992"/>
              <a:gd name="connsiteY9814" fmla="*/ 1266106 h 6164238"/>
              <a:gd name="connsiteX9815" fmla="*/ 4830207 w 10718992"/>
              <a:gd name="connsiteY9815" fmla="*/ 1267988 h 6164238"/>
              <a:gd name="connsiteX9816" fmla="*/ 4784080 w 10718992"/>
              <a:gd name="connsiteY9816" fmla="*/ 1295752 h 6164238"/>
              <a:gd name="connsiteX9817" fmla="*/ 4785021 w 10718992"/>
              <a:gd name="connsiteY9817" fmla="*/ 1314104 h 6164238"/>
              <a:gd name="connsiteX9818" fmla="*/ 4792552 w 10718992"/>
              <a:gd name="connsiteY9818" fmla="*/ 760246 h 6164238"/>
              <a:gd name="connsiteX9819" fmla="*/ 4793964 w 10718992"/>
              <a:gd name="connsiteY9819" fmla="*/ 758364 h 6164238"/>
              <a:gd name="connsiteX9820" fmla="*/ 4792552 w 10718992"/>
              <a:gd name="connsiteY9820" fmla="*/ 760246 h 6164238"/>
              <a:gd name="connsiteX9821" fmla="*/ 4792552 w 10718992"/>
              <a:gd name="connsiteY9821" fmla="*/ 760246 h 6164238"/>
              <a:gd name="connsiteX9822" fmla="*/ 4782197 w 10718992"/>
              <a:gd name="connsiteY9822" fmla="*/ 750364 h 6164238"/>
              <a:gd name="connsiteX9823" fmla="*/ 4764782 w 10718992"/>
              <a:gd name="connsiteY9823" fmla="*/ 750835 h 6164238"/>
              <a:gd name="connsiteX9824" fmla="*/ 4698885 w 10718992"/>
              <a:gd name="connsiteY9824" fmla="*/ 764481 h 6164238"/>
              <a:gd name="connsiteX9825" fmla="*/ 4635342 w 10718992"/>
              <a:gd name="connsiteY9825" fmla="*/ 753188 h 6164238"/>
              <a:gd name="connsiteX9826" fmla="*/ 4593921 w 10718992"/>
              <a:gd name="connsiteY9826" fmla="*/ 752247 h 6164238"/>
              <a:gd name="connsiteX9827" fmla="*/ 4560032 w 10718992"/>
              <a:gd name="connsiteY9827" fmla="*/ 774834 h 6164238"/>
              <a:gd name="connsiteX9828" fmla="*/ 4581684 w 10718992"/>
              <a:gd name="connsiteY9828" fmla="*/ 820949 h 6164238"/>
              <a:gd name="connsiteX9829" fmla="*/ 4584508 w 10718992"/>
              <a:gd name="connsiteY9829" fmla="*/ 821891 h 6164238"/>
              <a:gd name="connsiteX9830" fmla="*/ 4594863 w 10718992"/>
              <a:gd name="connsiteY9830" fmla="*/ 820479 h 6164238"/>
              <a:gd name="connsiteX9831" fmla="*/ 4596275 w 10718992"/>
              <a:gd name="connsiteY9831" fmla="*/ 820479 h 6164238"/>
              <a:gd name="connsiteX9832" fmla="*/ 4595334 w 10718992"/>
              <a:gd name="connsiteY9832" fmla="*/ 810597 h 6164238"/>
              <a:gd name="connsiteX9833" fmla="*/ 4639578 w 10718992"/>
              <a:gd name="connsiteY9833" fmla="*/ 784716 h 6164238"/>
              <a:gd name="connsiteX9834" fmla="*/ 4689942 w 10718992"/>
              <a:gd name="connsiteY9834" fmla="*/ 768246 h 6164238"/>
              <a:gd name="connsiteX9835" fmla="*/ 4771371 w 10718992"/>
              <a:gd name="connsiteY9835" fmla="*/ 761658 h 6164238"/>
              <a:gd name="connsiteX9836" fmla="*/ 4782197 w 10718992"/>
              <a:gd name="connsiteY9836" fmla="*/ 750364 h 6164238"/>
              <a:gd name="connsiteX9837" fmla="*/ 4577447 w 10718992"/>
              <a:gd name="connsiteY9837" fmla="*/ 751776 h 6164238"/>
              <a:gd name="connsiteX9838" fmla="*/ 4552501 w 10718992"/>
              <a:gd name="connsiteY9838" fmla="*/ 751306 h 6164238"/>
              <a:gd name="connsiteX9839" fmla="*/ 4548735 w 10718992"/>
              <a:gd name="connsiteY9839" fmla="*/ 751776 h 6164238"/>
              <a:gd name="connsiteX9840" fmla="*/ 4555796 w 10718992"/>
              <a:gd name="connsiteY9840" fmla="*/ 766364 h 6164238"/>
              <a:gd name="connsiteX9841" fmla="*/ 4577447 w 10718992"/>
              <a:gd name="connsiteY9841" fmla="*/ 751776 h 6164238"/>
              <a:gd name="connsiteX9842" fmla="*/ 4533673 w 10718992"/>
              <a:gd name="connsiteY9842" fmla="*/ 752717 h 6164238"/>
              <a:gd name="connsiteX9843" fmla="*/ 4461187 w 10718992"/>
              <a:gd name="connsiteY9843" fmla="*/ 758364 h 6164238"/>
              <a:gd name="connsiteX9844" fmla="*/ 4388701 w 10718992"/>
              <a:gd name="connsiteY9844" fmla="*/ 762599 h 6164238"/>
              <a:gd name="connsiteX9845" fmla="*/ 4496489 w 10718992"/>
              <a:gd name="connsiteY9845" fmla="*/ 794598 h 6164238"/>
              <a:gd name="connsiteX9846" fmla="*/ 4510610 w 10718992"/>
              <a:gd name="connsiteY9846" fmla="*/ 790833 h 6164238"/>
              <a:gd name="connsiteX9847" fmla="*/ 4520023 w 10718992"/>
              <a:gd name="connsiteY9847" fmla="*/ 790833 h 6164238"/>
              <a:gd name="connsiteX9848" fmla="*/ 4543558 w 10718992"/>
              <a:gd name="connsiteY9848" fmla="*/ 774834 h 6164238"/>
              <a:gd name="connsiteX9849" fmla="*/ 4533673 w 10718992"/>
              <a:gd name="connsiteY9849" fmla="*/ 752717 h 6164238"/>
              <a:gd name="connsiteX9850" fmla="*/ 4527554 w 10718992"/>
              <a:gd name="connsiteY9850" fmla="*/ 740482 h 6164238"/>
              <a:gd name="connsiteX9851" fmla="*/ 4327041 w 10718992"/>
              <a:gd name="connsiteY9851" fmla="*/ 439790 h 6164238"/>
              <a:gd name="connsiteX9852" fmla="*/ 4193836 w 10718992"/>
              <a:gd name="connsiteY9852" fmla="*/ 593666 h 6164238"/>
              <a:gd name="connsiteX9853" fmla="*/ 4022976 w 10718992"/>
              <a:gd name="connsiteY9853" fmla="*/ 823773 h 6164238"/>
              <a:gd name="connsiteX9854" fmla="*/ 4073340 w 10718992"/>
              <a:gd name="connsiteY9854" fmla="*/ 811068 h 6164238"/>
              <a:gd name="connsiteX9855" fmla="*/ 4120879 w 10718992"/>
              <a:gd name="connsiteY9855" fmla="*/ 798833 h 6164238"/>
              <a:gd name="connsiteX9856" fmla="*/ 4120879 w 10718992"/>
              <a:gd name="connsiteY9856" fmla="*/ 798833 h 6164238"/>
              <a:gd name="connsiteX9857" fmla="*/ 4120879 w 10718992"/>
              <a:gd name="connsiteY9857" fmla="*/ 798833 h 6164238"/>
              <a:gd name="connsiteX9858" fmla="*/ 4156181 w 10718992"/>
              <a:gd name="connsiteY9858" fmla="*/ 789892 h 6164238"/>
              <a:gd name="connsiteX9859" fmla="*/ 4236198 w 10718992"/>
              <a:gd name="connsiteY9859" fmla="*/ 780010 h 6164238"/>
              <a:gd name="connsiteX9860" fmla="*/ 4291739 w 10718992"/>
              <a:gd name="connsiteY9860" fmla="*/ 772011 h 6164238"/>
              <a:gd name="connsiteX9861" fmla="*/ 4354811 w 10718992"/>
              <a:gd name="connsiteY9861" fmla="*/ 751776 h 6164238"/>
              <a:gd name="connsiteX9862" fmla="*/ 4364225 w 10718992"/>
              <a:gd name="connsiteY9862" fmla="*/ 751306 h 6164238"/>
              <a:gd name="connsiteX9863" fmla="*/ 4363755 w 10718992"/>
              <a:gd name="connsiteY9863" fmla="*/ 642134 h 6164238"/>
              <a:gd name="connsiteX9864" fmla="*/ 4328453 w 10718992"/>
              <a:gd name="connsiteY9864" fmla="*/ 594136 h 6164238"/>
              <a:gd name="connsiteX9865" fmla="*/ 4376463 w 10718992"/>
              <a:gd name="connsiteY9865" fmla="*/ 557432 h 6164238"/>
              <a:gd name="connsiteX9866" fmla="*/ 4413177 w 10718992"/>
              <a:gd name="connsiteY9866" fmla="*/ 605430 h 6164238"/>
              <a:gd name="connsiteX9867" fmla="*/ 4377875 w 10718992"/>
              <a:gd name="connsiteY9867" fmla="*/ 641663 h 6164238"/>
              <a:gd name="connsiteX9868" fmla="*/ 4378346 w 10718992"/>
              <a:gd name="connsiteY9868" fmla="*/ 747071 h 6164238"/>
              <a:gd name="connsiteX9869" fmla="*/ 4380699 w 10718992"/>
              <a:gd name="connsiteY9869" fmla="*/ 745659 h 6164238"/>
              <a:gd name="connsiteX9870" fmla="*/ 4378346 w 10718992"/>
              <a:gd name="connsiteY9870" fmla="*/ 748482 h 6164238"/>
              <a:gd name="connsiteX9871" fmla="*/ 4378346 w 10718992"/>
              <a:gd name="connsiteY9871" fmla="*/ 749423 h 6164238"/>
              <a:gd name="connsiteX9872" fmla="*/ 4462129 w 10718992"/>
              <a:gd name="connsiteY9872" fmla="*/ 744718 h 6164238"/>
              <a:gd name="connsiteX9873" fmla="*/ 4527554 w 10718992"/>
              <a:gd name="connsiteY9873" fmla="*/ 740482 h 6164238"/>
              <a:gd name="connsiteX9874" fmla="*/ 4012621 w 10718992"/>
              <a:gd name="connsiteY9874" fmla="*/ 839772 h 6164238"/>
              <a:gd name="connsiteX9875" fmla="*/ 3994264 w 10718992"/>
              <a:gd name="connsiteY9875" fmla="*/ 866595 h 6164238"/>
              <a:gd name="connsiteX9876" fmla="*/ 4060160 w 10718992"/>
              <a:gd name="connsiteY9876" fmla="*/ 860477 h 6164238"/>
              <a:gd name="connsiteX9877" fmla="*/ 4077105 w 10718992"/>
              <a:gd name="connsiteY9877" fmla="*/ 853419 h 6164238"/>
              <a:gd name="connsiteX9878" fmla="*/ 4083224 w 10718992"/>
              <a:gd name="connsiteY9878" fmla="*/ 852948 h 6164238"/>
              <a:gd name="connsiteX9879" fmla="*/ 4109583 w 10718992"/>
              <a:gd name="connsiteY9879" fmla="*/ 815303 h 6164238"/>
              <a:gd name="connsiteX9880" fmla="*/ 4079929 w 10718992"/>
              <a:gd name="connsiteY9880" fmla="*/ 822832 h 6164238"/>
              <a:gd name="connsiteX9881" fmla="*/ 4012621 w 10718992"/>
              <a:gd name="connsiteY9881" fmla="*/ 839772 h 6164238"/>
              <a:gd name="connsiteX9882" fmla="*/ 3991910 w 10718992"/>
              <a:gd name="connsiteY9882" fmla="*/ 844478 h 6164238"/>
              <a:gd name="connsiteX9883" fmla="*/ 3952372 w 10718992"/>
              <a:gd name="connsiteY9883" fmla="*/ 853419 h 6164238"/>
              <a:gd name="connsiteX9884" fmla="*/ 3974495 w 10718992"/>
              <a:gd name="connsiteY9884" fmla="*/ 868947 h 6164238"/>
              <a:gd name="connsiteX9885" fmla="*/ 3976378 w 10718992"/>
              <a:gd name="connsiteY9885" fmla="*/ 868947 h 6164238"/>
              <a:gd name="connsiteX9886" fmla="*/ 3991910 w 10718992"/>
              <a:gd name="connsiteY9886" fmla="*/ 844478 h 6164238"/>
              <a:gd name="connsiteX9887" fmla="*/ 3933545 w 10718992"/>
              <a:gd name="connsiteY9887" fmla="*/ 857654 h 6164238"/>
              <a:gd name="connsiteX9888" fmla="*/ 3918012 w 10718992"/>
              <a:gd name="connsiteY9888" fmla="*/ 860948 h 6164238"/>
              <a:gd name="connsiteX9889" fmla="*/ 3852587 w 10718992"/>
              <a:gd name="connsiteY9889" fmla="*/ 882123 h 6164238"/>
              <a:gd name="connsiteX9890" fmla="*/ 3953314 w 10718992"/>
              <a:gd name="connsiteY9890" fmla="*/ 870830 h 6164238"/>
              <a:gd name="connsiteX9891" fmla="*/ 3933545 w 10718992"/>
              <a:gd name="connsiteY9891" fmla="*/ 857654 h 6164238"/>
              <a:gd name="connsiteX9892" fmla="*/ 3015231 w 10718992"/>
              <a:gd name="connsiteY9892" fmla="*/ 1096231 h 6164238"/>
              <a:gd name="connsiteX9893" fmla="*/ 2859434 w 10718992"/>
              <a:gd name="connsiteY9893" fmla="*/ 1151758 h 6164238"/>
              <a:gd name="connsiteX9894" fmla="*/ 2826485 w 10718992"/>
              <a:gd name="connsiteY9894" fmla="*/ 1168228 h 6164238"/>
              <a:gd name="connsiteX9895" fmla="*/ 2850020 w 10718992"/>
              <a:gd name="connsiteY9895" fmla="*/ 1162111 h 6164238"/>
              <a:gd name="connsiteX9896" fmla="*/ 2902737 w 10718992"/>
              <a:gd name="connsiteY9896" fmla="*/ 1142817 h 6164238"/>
              <a:gd name="connsiteX9897" fmla="*/ 2971928 w 10718992"/>
              <a:gd name="connsiteY9897" fmla="*/ 1125406 h 6164238"/>
              <a:gd name="connsiteX9898" fmla="*/ 2976164 w 10718992"/>
              <a:gd name="connsiteY9898" fmla="*/ 1137641 h 6164238"/>
              <a:gd name="connsiteX9899" fmla="*/ 2977576 w 10718992"/>
              <a:gd name="connsiteY9899" fmla="*/ 1136700 h 6164238"/>
              <a:gd name="connsiteX9900" fmla="*/ 2978047 w 10718992"/>
              <a:gd name="connsiteY9900" fmla="*/ 1136230 h 6164238"/>
              <a:gd name="connsiteX9901" fmla="*/ 2993580 w 10718992"/>
              <a:gd name="connsiteY9901" fmla="*/ 1128230 h 6164238"/>
              <a:gd name="connsiteX9902" fmla="*/ 3015231 w 10718992"/>
              <a:gd name="connsiteY9902" fmla="*/ 1096231 h 6164238"/>
              <a:gd name="connsiteX9903" fmla="*/ 2764354 w 10718992"/>
              <a:gd name="connsiteY9903" fmla="*/ 1197874 h 6164238"/>
              <a:gd name="connsiteX9904" fmla="*/ 2765296 w 10718992"/>
              <a:gd name="connsiteY9904" fmla="*/ 1209168 h 6164238"/>
              <a:gd name="connsiteX9905" fmla="*/ 2834487 w 10718992"/>
              <a:gd name="connsiteY9905" fmla="*/ 1182816 h 6164238"/>
              <a:gd name="connsiteX9906" fmla="*/ 2896618 w 10718992"/>
              <a:gd name="connsiteY9906" fmla="*/ 1169640 h 6164238"/>
              <a:gd name="connsiteX9907" fmla="*/ 2951688 w 10718992"/>
              <a:gd name="connsiteY9907" fmla="*/ 1149876 h 6164238"/>
              <a:gd name="connsiteX9908" fmla="*/ 2949806 w 10718992"/>
              <a:gd name="connsiteY9908" fmla="*/ 1144700 h 6164238"/>
              <a:gd name="connsiteX9909" fmla="*/ 2903678 w 10718992"/>
              <a:gd name="connsiteY9909" fmla="*/ 1156464 h 6164238"/>
              <a:gd name="connsiteX9910" fmla="*/ 2850490 w 10718992"/>
              <a:gd name="connsiteY9910" fmla="*/ 1175757 h 6164238"/>
              <a:gd name="connsiteX9911" fmla="*/ 2764354 w 10718992"/>
              <a:gd name="connsiteY9911" fmla="*/ 1197874 h 6164238"/>
              <a:gd name="connsiteX9912" fmla="*/ 2672570 w 10718992"/>
              <a:gd name="connsiteY9912" fmla="*/ 1275988 h 6164238"/>
              <a:gd name="connsiteX9913" fmla="*/ 2682455 w 10718992"/>
              <a:gd name="connsiteY9913" fmla="*/ 1271753 h 6164238"/>
              <a:gd name="connsiteX9914" fmla="*/ 2651860 w 10718992"/>
              <a:gd name="connsiteY9914" fmla="*/ 1284458 h 6164238"/>
              <a:gd name="connsiteX9915" fmla="*/ 2577020 w 10718992"/>
              <a:gd name="connsiteY9915" fmla="*/ 1324927 h 6164238"/>
              <a:gd name="connsiteX9916" fmla="*/ 2587376 w 10718992"/>
              <a:gd name="connsiteY9916" fmla="*/ 1336221 h 6164238"/>
              <a:gd name="connsiteX9917" fmla="*/ 2588788 w 10718992"/>
              <a:gd name="connsiteY9917" fmla="*/ 1334338 h 6164238"/>
              <a:gd name="connsiteX9918" fmla="*/ 2693281 w 10718992"/>
              <a:gd name="connsiteY9918" fmla="*/ 1285399 h 6164238"/>
              <a:gd name="connsiteX9919" fmla="*/ 2672570 w 10718992"/>
              <a:gd name="connsiteY9919" fmla="*/ 1275988 h 6164238"/>
              <a:gd name="connsiteX9920" fmla="*/ 2665039 w 10718992"/>
              <a:gd name="connsiteY9920" fmla="*/ 1265165 h 6164238"/>
              <a:gd name="connsiteX9921" fmla="*/ 2660332 w 10718992"/>
              <a:gd name="connsiteY9921" fmla="*/ 1253871 h 6164238"/>
              <a:gd name="connsiteX9922" fmla="*/ 2599143 w 10718992"/>
              <a:gd name="connsiteY9922" fmla="*/ 1279282 h 6164238"/>
              <a:gd name="connsiteX9923" fmla="*/ 2553486 w 10718992"/>
              <a:gd name="connsiteY9923" fmla="*/ 1301869 h 6164238"/>
              <a:gd name="connsiteX9924" fmla="*/ 2567607 w 10718992"/>
              <a:gd name="connsiteY9924" fmla="*/ 1315516 h 6164238"/>
              <a:gd name="connsiteX9925" fmla="*/ 2645741 w 10718992"/>
              <a:gd name="connsiteY9925" fmla="*/ 1273635 h 6164238"/>
              <a:gd name="connsiteX9926" fmla="*/ 2665039 w 10718992"/>
              <a:gd name="connsiteY9926" fmla="*/ 1265165 h 6164238"/>
              <a:gd name="connsiteX9927" fmla="*/ 2539836 w 10718992"/>
              <a:gd name="connsiteY9927" fmla="*/ 1307987 h 6164238"/>
              <a:gd name="connsiteX9928" fmla="*/ 2517243 w 10718992"/>
              <a:gd name="connsiteY9928" fmla="*/ 1319280 h 6164238"/>
              <a:gd name="connsiteX9929" fmla="*/ 2521479 w 10718992"/>
              <a:gd name="connsiteY9929" fmla="*/ 1329633 h 6164238"/>
              <a:gd name="connsiteX9930" fmla="*/ 2552545 w 10718992"/>
              <a:gd name="connsiteY9930" fmla="*/ 1320692 h 6164238"/>
              <a:gd name="connsiteX9931" fmla="*/ 2539836 w 10718992"/>
              <a:gd name="connsiteY9931" fmla="*/ 1307987 h 6164238"/>
              <a:gd name="connsiteX9932" fmla="*/ 2367093 w 10718992"/>
              <a:gd name="connsiteY9932" fmla="*/ 1517859 h 6164238"/>
              <a:gd name="connsiteX9933" fmla="*/ 2301197 w 10718992"/>
              <a:gd name="connsiteY9933" fmla="*/ 1549387 h 6164238"/>
              <a:gd name="connsiteX9934" fmla="*/ 2261659 w 10718992"/>
              <a:gd name="connsiteY9934" fmla="*/ 1577151 h 6164238"/>
              <a:gd name="connsiteX9935" fmla="*/ 2264483 w 10718992"/>
              <a:gd name="connsiteY9935" fmla="*/ 1582327 h 6164238"/>
              <a:gd name="connsiteX9936" fmla="*/ 2285193 w 10718992"/>
              <a:gd name="connsiteY9936" fmla="*/ 1573857 h 6164238"/>
              <a:gd name="connsiteX9937" fmla="*/ 2302609 w 10718992"/>
              <a:gd name="connsiteY9937" fmla="*/ 1552681 h 6164238"/>
              <a:gd name="connsiteX9938" fmla="*/ 2368505 w 10718992"/>
              <a:gd name="connsiteY9938" fmla="*/ 1521153 h 6164238"/>
              <a:gd name="connsiteX9939" fmla="*/ 2367093 w 10718992"/>
              <a:gd name="connsiteY9939" fmla="*/ 1517859 h 6164238"/>
              <a:gd name="connsiteX9940" fmla="*/ 2187290 w 10718992"/>
              <a:gd name="connsiteY9940" fmla="*/ 1601620 h 6164238"/>
              <a:gd name="connsiteX9941" fmla="*/ 2177877 w 10718992"/>
              <a:gd name="connsiteY9941" fmla="*/ 1606326 h 6164238"/>
              <a:gd name="connsiteX9942" fmla="*/ 2176465 w 10718992"/>
              <a:gd name="connsiteY9942" fmla="*/ 1609150 h 6164238"/>
              <a:gd name="connsiteX9943" fmla="*/ 2175052 w 10718992"/>
              <a:gd name="connsiteY9943" fmla="*/ 1614796 h 6164238"/>
              <a:gd name="connsiteX9944" fmla="*/ 2143516 w 10718992"/>
              <a:gd name="connsiteY9944" fmla="*/ 1629384 h 6164238"/>
              <a:gd name="connsiteX9945" fmla="*/ 2122335 w 10718992"/>
              <a:gd name="connsiteY9945" fmla="*/ 1652912 h 6164238"/>
              <a:gd name="connsiteX9946" fmla="*/ 2156225 w 10718992"/>
              <a:gd name="connsiteY9946" fmla="*/ 1645854 h 6164238"/>
              <a:gd name="connsiteX9947" fmla="*/ 2187290 w 10718992"/>
              <a:gd name="connsiteY9947" fmla="*/ 1601620 h 6164238"/>
              <a:gd name="connsiteX9948" fmla="*/ 2089387 w 10718992"/>
              <a:gd name="connsiteY9948" fmla="*/ 1676911 h 6164238"/>
              <a:gd name="connsiteX9949" fmla="*/ 2068677 w 10718992"/>
              <a:gd name="connsiteY9949" fmla="*/ 1687734 h 6164238"/>
              <a:gd name="connsiteX9950" fmla="*/ 2104449 w 10718992"/>
              <a:gd name="connsiteY9950" fmla="*/ 1684911 h 6164238"/>
              <a:gd name="connsiteX9951" fmla="*/ 2142104 w 10718992"/>
              <a:gd name="connsiteY9951" fmla="*/ 1662794 h 6164238"/>
              <a:gd name="connsiteX9952" fmla="*/ 2089387 w 10718992"/>
              <a:gd name="connsiteY9952" fmla="*/ 1676911 h 6164238"/>
              <a:gd name="connsiteX9953" fmla="*/ 1974539 w 10718992"/>
              <a:gd name="connsiteY9953" fmla="*/ 1769142 h 6164238"/>
              <a:gd name="connsiteX9954" fmla="*/ 1973597 w 10718992"/>
              <a:gd name="connsiteY9954" fmla="*/ 1773848 h 6164238"/>
              <a:gd name="connsiteX9955" fmla="*/ 2000897 w 10718992"/>
              <a:gd name="connsiteY9955" fmla="*/ 1769613 h 6164238"/>
              <a:gd name="connsiteX9956" fmla="*/ 2007958 w 10718992"/>
              <a:gd name="connsiteY9956" fmla="*/ 1791730 h 6164238"/>
              <a:gd name="connsiteX9957" fmla="*/ 1975009 w 10718992"/>
              <a:gd name="connsiteY9957" fmla="*/ 1819493 h 6164238"/>
              <a:gd name="connsiteX9958" fmla="*/ 1980187 w 10718992"/>
              <a:gd name="connsiteY9958" fmla="*/ 1837375 h 6164238"/>
              <a:gd name="connsiteX9959" fmla="*/ 2024432 w 10718992"/>
              <a:gd name="connsiteY9959" fmla="*/ 1804905 h 6164238"/>
              <a:gd name="connsiteX9960" fmla="*/ 2026785 w 10718992"/>
              <a:gd name="connsiteY9960" fmla="*/ 1804905 h 6164238"/>
              <a:gd name="connsiteX9961" fmla="*/ 2027256 w 10718992"/>
              <a:gd name="connsiteY9961" fmla="*/ 1803964 h 6164238"/>
              <a:gd name="connsiteX9962" fmla="*/ 2027727 w 10718992"/>
              <a:gd name="connsiteY9962" fmla="*/ 1804905 h 6164238"/>
              <a:gd name="connsiteX9963" fmla="*/ 2030080 w 10718992"/>
              <a:gd name="connsiteY9963" fmla="*/ 1804905 h 6164238"/>
              <a:gd name="connsiteX9964" fmla="*/ 2019725 w 10718992"/>
              <a:gd name="connsiteY9964" fmla="*/ 1786083 h 6164238"/>
              <a:gd name="connsiteX9965" fmla="*/ 2023961 w 10718992"/>
              <a:gd name="connsiteY9965" fmla="*/ 1781377 h 6164238"/>
              <a:gd name="connsiteX9966" fmla="*/ 2047966 w 10718992"/>
              <a:gd name="connsiteY9966" fmla="*/ 1759731 h 6164238"/>
              <a:gd name="connsiteX9967" fmla="*/ 2042318 w 10718992"/>
              <a:gd name="connsiteY9967" fmla="*/ 1706086 h 6164238"/>
              <a:gd name="connsiteX9968" fmla="*/ 2023491 w 10718992"/>
              <a:gd name="connsiteY9968" fmla="*/ 1707969 h 6164238"/>
              <a:gd name="connsiteX9969" fmla="*/ 1974539 w 10718992"/>
              <a:gd name="connsiteY9969" fmla="*/ 1769142 h 6164238"/>
              <a:gd name="connsiteX9970" fmla="*/ 1971715 w 10718992"/>
              <a:gd name="connsiteY9970" fmla="*/ 1803964 h 6164238"/>
              <a:gd name="connsiteX9971" fmla="*/ 1980658 w 10718992"/>
              <a:gd name="connsiteY9971" fmla="*/ 1796435 h 6164238"/>
              <a:gd name="connsiteX9972" fmla="*/ 1978304 w 10718992"/>
              <a:gd name="connsiteY9972" fmla="*/ 1788435 h 6164238"/>
              <a:gd name="connsiteX9973" fmla="*/ 1971715 w 10718992"/>
              <a:gd name="connsiteY9973" fmla="*/ 1789377 h 6164238"/>
              <a:gd name="connsiteX9974" fmla="*/ 1971715 w 10718992"/>
              <a:gd name="connsiteY9974" fmla="*/ 1803964 h 6164238"/>
              <a:gd name="connsiteX9975" fmla="*/ 1959006 w 10718992"/>
              <a:gd name="connsiteY9975" fmla="*/ 1772436 h 6164238"/>
              <a:gd name="connsiteX9976" fmla="*/ 1955711 w 10718992"/>
              <a:gd name="connsiteY9976" fmla="*/ 1777142 h 6164238"/>
              <a:gd name="connsiteX9977" fmla="*/ 1958535 w 10718992"/>
              <a:gd name="connsiteY9977" fmla="*/ 1776671 h 6164238"/>
              <a:gd name="connsiteX9978" fmla="*/ 1959006 w 10718992"/>
              <a:gd name="connsiteY9978" fmla="*/ 1772436 h 6164238"/>
              <a:gd name="connsiteX9979" fmla="*/ 1702010 w 10718992"/>
              <a:gd name="connsiteY9979" fmla="*/ 2001602 h 6164238"/>
              <a:gd name="connsiteX9980" fmla="*/ 1717072 w 10718992"/>
              <a:gd name="connsiteY9980" fmla="*/ 1995015 h 6164238"/>
              <a:gd name="connsiteX9981" fmla="*/ 1726015 w 10718992"/>
              <a:gd name="connsiteY9981" fmla="*/ 1981368 h 6164238"/>
              <a:gd name="connsiteX9982" fmla="*/ 1710483 w 10718992"/>
              <a:gd name="connsiteY9982" fmla="*/ 1991250 h 6164238"/>
              <a:gd name="connsiteX9983" fmla="*/ 1702010 w 10718992"/>
              <a:gd name="connsiteY9983" fmla="*/ 2001602 h 6164238"/>
              <a:gd name="connsiteX9984" fmla="*/ 1663414 w 10718992"/>
              <a:gd name="connsiteY9984" fmla="*/ 2045836 h 6164238"/>
              <a:gd name="connsiteX9985" fmla="*/ 1567864 w 10718992"/>
              <a:gd name="connsiteY9985" fmla="*/ 2108892 h 6164238"/>
              <a:gd name="connsiteX9986" fmla="*/ 1453957 w 10718992"/>
              <a:gd name="connsiteY9986" fmla="*/ 2234533 h 6164238"/>
              <a:gd name="connsiteX9987" fmla="*/ 1627171 w 10718992"/>
              <a:gd name="connsiteY9987" fmla="*/ 2135714 h 6164238"/>
              <a:gd name="connsiteX9988" fmla="*/ 1639879 w 10718992"/>
              <a:gd name="connsiteY9988" fmla="*/ 2123009 h 6164238"/>
              <a:gd name="connsiteX9989" fmla="*/ 1650705 w 10718992"/>
              <a:gd name="connsiteY9989" fmla="*/ 2117833 h 6164238"/>
              <a:gd name="connsiteX9990" fmla="*/ 1683183 w 10718992"/>
              <a:gd name="connsiteY9990" fmla="*/ 2059482 h 6164238"/>
              <a:gd name="connsiteX9991" fmla="*/ 1665296 w 10718992"/>
              <a:gd name="connsiteY9991" fmla="*/ 2052894 h 6164238"/>
              <a:gd name="connsiteX9992" fmla="*/ 1663414 w 10718992"/>
              <a:gd name="connsiteY9992" fmla="*/ 2045836 h 6164238"/>
              <a:gd name="connsiteX9993" fmla="*/ 1541505 w 10718992"/>
              <a:gd name="connsiteY9993" fmla="*/ 2123009 h 6164238"/>
              <a:gd name="connsiteX9994" fmla="*/ 1281685 w 10718992"/>
              <a:gd name="connsiteY9994" fmla="*/ 2319235 h 6164238"/>
              <a:gd name="connsiteX9995" fmla="*/ 1411595 w 10718992"/>
              <a:gd name="connsiteY9995" fmla="*/ 2257120 h 6164238"/>
              <a:gd name="connsiteX9996" fmla="*/ 1422892 w 10718992"/>
              <a:gd name="connsiteY9996" fmla="*/ 2245827 h 6164238"/>
              <a:gd name="connsiteX9997" fmla="*/ 1437483 w 10718992"/>
              <a:gd name="connsiteY9997" fmla="*/ 2238768 h 6164238"/>
              <a:gd name="connsiteX9998" fmla="*/ 1541505 w 10718992"/>
              <a:gd name="connsiteY9998" fmla="*/ 2123009 h 6164238"/>
              <a:gd name="connsiteX9999" fmla="*/ 1207787 w 10718992"/>
              <a:gd name="connsiteY9999" fmla="*/ 2367233 h 6164238"/>
              <a:gd name="connsiteX10000" fmla="*/ 1076465 w 10718992"/>
              <a:gd name="connsiteY10000" fmla="*/ 2435936 h 6164238"/>
              <a:gd name="connsiteX10001" fmla="*/ 1067522 w 10718992"/>
              <a:gd name="connsiteY10001" fmla="*/ 2463699 h 6164238"/>
              <a:gd name="connsiteX10002" fmla="*/ 1088703 w 10718992"/>
              <a:gd name="connsiteY10002" fmla="*/ 2466523 h 6164238"/>
              <a:gd name="connsiteX10003" fmla="*/ 1207787 w 10718992"/>
              <a:gd name="connsiteY10003" fmla="*/ 2367233 h 6164238"/>
              <a:gd name="connsiteX10004" fmla="*/ 937141 w 10718992"/>
              <a:gd name="connsiteY10004" fmla="*/ 2600634 h 6164238"/>
              <a:gd name="connsiteX10005" fmla="*/ 1046341 w 10718992"/>
              <a:gd name="connsiteY10005" fmla="*/ 2503698 h 6164238"/>
              <a:gd name="connsiteX10006" fmla="*/ 1040222 w 10718992"/>
              <a:gd name="connsiteY10006" fmla="*/ 2490522 h 6164238"/>
              <a:gd name="connsiteX10007" fmla="*/ 1009627 w 10718992"/>
              <a:gd name="connsiteY10007" fmla="*/ 2503698 h 6164238"/>
              <a:gd name="connsiteX10008" fmla="*/ 937141 w 10718992"/>
              <a:gd name="connsiteY10008" fmla="*/ 2600634 h 6164238"/>
              <a:gd name="connsiteX10009" fmla="*/ 686735 w 10718992"/>
              <a:gd name="connsiteY10009" fmla="*/ 2779920 h 6164238"/>
              <a:gd name="connsiteX10010" fmla="*/ 576123 w 10718992"/>
              <a:gd name="connsiteY10010" fmla="*/ 2900856 h 6164238"/>
              <a:gd name="connsiteX10011" fmla="*/ 621780 w 10718992"/>
              <a:gd name="connsiteY10011" fmla="*/ 2911679 h 6164238"/>
              <a:gd name="connsiteX10012" fmla="*/ 636371 w 10718992"/>
              <a:gd name="connsiteY10012" fmla="*/ 2903209 h 6164238"/>
              <a:gd name="connsiteX10013" fmla="*/ 862302 w 10718992"/>
              <a:gd name="connsiteY10013" fmla="*/ 2671690 h 6164238"/>
              <a:gd name="connsiteX10014" fmla="*/ 686735 w 10718992"/>
              <a:gd name="connsiteY10014" fmla="*/ 2779920 h 6164238"/>
              <a:gd name="connsiteX10015" fmla="*/ 654728 w 10718992"/>
              <a:gd name="connsiteY10015" fmla="*/ 2800625 h 6164238"/>
              <a:gd name="connsiteX10016" fmla="*/ 522935 w 10718992"/>
              <a:gd name="connsiteY10016" fmla="*/ 2888621 h 6164238"/>
              <a:gd name="connsiteX10017" fmla="*/ 566238 w 10718992"/>
              <a:gd name="connsiteY10017" fmla="*/ 2898503 h 6164238"/>
              <a:gd name="connsiteX10018" fmla="*/ 654728 w 10718992"/>
              <a:gd name="connsiteY10018" fmla="*/ 2800625 h 6164238"/>
              <a:gd name="connsiteX10019" fmla="*/ 510226 w 10718992"/>
              <a:gd name="connsiteY10019" fmla="*/ 2903680 h 6164238"/>
              <a:gd name="connsiteX10020" fmla="*/ 443389 w 10718992"/>
              <a:gd name="connsiteY10020" fmla="*/ 3039674 h 6164238"/>
              <a:gd name="connsiteX10021" fmla="*/ 513521 w 10718992"/>
              <a:gd name="connsiteY10021" fmla="*/ 2958265 h 6164238"/>
              <a:gd name="connsiteX10022" fmla="*/ 510226 w 10718992"/>
              <a:gd name="connsiteY10022" fmla="*/ 2903680 h 6164238"/>
              <a:gd name="connsiteX10023" fmla="*/ 302182 w 10718992"/>
              <a:gd name="connsiteY10023" fmla="*/ 3266957 h 6164238"/>
              <a:gd name="connsiteX10024" fmla="*/ 235815 w 10718992"/>
              <a:gd name="connsiteY10024" fmla="*/ 3375659 h 6164238"/>
              <a:gd name="connsiteX10025" fmla="*/ 335130 w 10718992"/>
              <a:gd name="connsiteY10025" fmla="*/ 3250488 h 6164238"/>
              <a:gd name="connsiteX10026" fmla="*/ 302182 w 10718992"/>
              <a:gd name="connsiteY10026" fmla="*/ 3266957 h 6164238"/>
              <a:gd name="connsiteX10027" fmla="*/ 472571 w 10718992"/>
              <a:gd name="connsiteY10027" fmla="*/ 3175667 h 6164238"/>
              <a:gd name="connsiteX10028" fmla="*/ 498459 w 10718992"/>
              <a:gd name="connsiteY10028" fmla="*/ 3138022 h 6164238"/>
              <a:gd name="connsiteX10029" fmla="*/ 446213 w 10718992"/>
              <a:gd name="connsiteY10029" fmla="*/ 3187902 h 6164238"/>
              <a:gd name="connsiteX10030" fmla="*/ 472571 w 10718992"/>
              <a:gd name="connsiteY10030" fmla="*/ 3175667 h 6164238"/>
              <a:gd name="connsiteX10031" fmla="*/ 489045 w 10718992"/>
              <a:gd name="connsiteY10031" fmla="*/ 3167668 h 6164238"/>
              <a:gd name="connsiteX10032" fmla="*/ 549294 w 10718992"/>
              <a:gd name="connsiteY10032" fmla="*/ 3140375 h 6164238"/>
              <a:gd name="connsiteX10033" fmla="*/ 561532 w 10718992"/>
              <a:gd name="connsiteY10033" fmla="*/ 3122023 h 6164238"/>
              <a:gd name="connsiteX10034" fmla="*/ 535644 w 10718992"/>
              <a:gd name="connsiteY10034" fmla="*/ 3111200 h 6164238"/>
              <a:gd name="connsiteX10035" fmla="*/ 521523 w 10718992"/>
              <a:gd name="connsiteY10035" fmla="*/ 3121082 h 6164238"/>
              <a:gd name="connsiteX10036" fmla="*/ 489045 w 10718992"/>
              <a:gd name="connsiteY10036" fmla="*/ 3167668 h 6164238"/>
              <a:gd name="connsiteX10037" fmla="*/ 745571 w 10718992"/>
              <a:gd name="connsiteY10037" fmla="*/ 2986029 h 6164238"/>
              <a:gd name="connsiteX10038" fmla="*/ 639666 w 10718992"/>
              <a:gd name="connsiteY10038" fmla="*/ 3044379 h 6164238"/>
              <a:gd name="connsiteX10039" fmla="*/ 610483 w 10718992"/>
              <a:gd name="connsiteY10039" fmla="*/ 3091906 h 6164238"/>
              <a:gd name="connsiteX10040" fmla="*/ 617073 w 10718992"/>
              <a:gd name="connsiteY10040" fmla="*/ 3093318 h 6164238"/>
              <a:gd name="connsiteX10041" fmla="*/ 745571 w 10718992"/>
              <a:gd name="connsiteY10041" fmla="*/ 2986029 h 6164238"/>
              <a:gd name="connsiteX10042" fmla="*/ 790286 w 10718992"/>
              <a:gd name="connsiteY10042" fmla="*/ 2962971 h 6164238"/>
              <a:gd name="connsiteX10043" fmla="*/ 774753 w 10718992"/>
              <a:gd name="connsiteY10043" fmla="*/ 3016616 h 6164238"/>
              <a:gd name="connsiteX10044" fmla="*/ 951733 w 10718992"/>
              <a:gd name="connsiteY10044" fmla="*/ 2918267 h 6164238"/>
              <a:gd name="connsiteX10045" fmla="*/ 790286 w 10718992"/>
              <a:gd name="connsiteY10045" fmla="*/ 2962971 h 6164238"/>
              <a:gd name="connsiteX10046" fmla="*/ 791698 w 10718992"/>
              <a:gd name="connsiteY10046" fmla="*/ 3098494 h 6164238"/>
              <a:gd name="connsiteX10047" fmla="*/ 814291 w 10718992"/>
              <a:gd name="connsiteY10047" fmla="*/ 3098494 h 6164238"/>
              <a:gd name="connsiteX10048" fmla="*/ 899486 w 10718992"/>
              <a:gd name="connsiteY10048" fmla="*/ 3099435 h 6164238"/>
              <a:gd name="connsiteX10049" fmla="*/ 899957 w 10718992"/>
              <a:gd name="connsiteY10049" fmla="*/ 3098965 h 6164238"/>
              <a:gd name="connsiteX10050" fmla="*/ 936670 w 10718992"/>
              <a:gd name="connsiteY10050" fmla="*/ 3077789 h 6164238"/>
              <a:gd name="connsiteX10051" fmla="*/ 979503 w 10718992"/>
              <a:gd name="connsiteY10051" fmla="*/ 2921091 h 6164238"/>
              <a:gd name="connsiteX10052" fmla="*/ 975738 w 10718992"/>
              <a:gd name="connsiteY10052" fmla="*/ 2922502 h 6164238"/>
              <a:gd name="connsiteX10053" fmla="*/ 791698 w 10718992"/>
              <a:gd name="connsiteY10053" fmla="*/ 3097553 h 6164238"/>
              <a:gd name="connsiteX10054" fmla="*/ 791698 w 10718992"/>
              <a:gd name="connsiteY10054" fmla="*/ 3098494 h 6164238"/>
              <a:gd name="connsiteX10055" fmla="*/ 951733 w 10718992"/>
              <a:gd name="connsiteY10055" fmla="*/ 3107906 h 6164238"/>
              <a:gd name="connsiteX10056" fmla="*/ 1095763 w 10718992"/>
              <a:gd name="connsiteY10056" fmla="*/ 3090495 h 6164238"/>
              <a:gd name="connsiteX10057" fmla="*/ 1213906 w 10718992"/>
              <a:gd name="connsiteY10057" fmla="*/ 2925326 h 6164238"/>
              <a:gd name="connsiteX10058" fmla="*/ 955969 w 10718992"/>
              <a:gd name="connsiteY10058" fmla="*/ 3095200 h 6164238"/>
              <a:gd name="connsiteX10059" fmla="*/ 951733 w 10718992"/>
              <a:gd name="connsiteY10059" fmla="*/ 3107906 h 6164238"/>
              <a:gd name="connsiteX10060" fmla="*/ 1108001 w 10718992"/>
              <a:gd name="connsiteY10060" fmla="*/ 3089083 h 6164238"/>
              <a:gd name="connsiteX10061" fmla="*/ 1201668 w 10718992"/>
              <a:gd name="connsiteY10061" fmla="*/ 3080142 h 6164238"/>
              <a:gd name="connsiteX10062" fmla="*/ 1204492 w 10718992"/>
              <a:gd name="connsiteY10062" fmla="*/ 3077319 h 6164238"/>
              <a:gd name="connsiteX10063" fmla="*/ 1208258 w 10718992"/>
              <a:gd name="connsiteY10063" fmla="*/ 3074025 h 6164238"/>
              <a:gd name="connsiteX10064" fmla="*/ 1283097 w 10718992"/>
              <a:gd name="connsiteY10064" fmla="*/ 2882974 h 6164238"/>
              <a:gd name="connsiteX10065" fmla="*/ 1235558 w 10718992"/>
              <a:gd name="connsiteY10065" fmla="*/ 2911679 h 6164238"/>
              <a:gd name="connsiteX10066" fmla="*/ 1108001 w 10718992"/>
              <a:gd name="connsiteY10066" fmla="*/ 3089083 h 6164238"/>
              <a:gd name="connsiteX10067" fmla="*/ 1100941 w 10718992"/>
              <a:gd name="connsiteY10067" fmla="*/ 3099435 h 6164238"/>
              <a:gd name="connsiteX10068" fmla="*/ 975738 w 10718992"/>
              <a:gd name="connsiteY10068" fmla="*/ 3287192 h 6164238"/>
              <a:gd name="connsiteX10069" fmla="*/ 975738 w 10718992"/>
              <a:gd name="connsiteY10069" fmla="*/ 3287662 h 6164238"/>
              <a:gd name="connsiteX10070" fmla="*/ 1172956 w 10718992"/>
              <a:gd name="connsiteY10070" fmla="*/ 3171432 h 6164238"/>
              <a:gd name="connsiteX10071" fmla="*/ 1197903 w 10718992"/>
              <a:gd name="connsiteY10071" fmla="*/ 3102259 h 6164238"/>
              <a:gd name="connsiteX10072" fmla="*/ 1195079 w 10718992"/>
              <a:gd name="connsiteY10072" fmla="*/ 3100377 h 6164238"/>
              <a:gd name="connsiteX10073" fmla="*/ 1195079 w 10718992"/>
              <a:gd name="connsiteY10073" fmla="*/ 3090024 h 6164238"/>
              <a:gd name="connsiteX10074" fmla="*/ 1100941 w 10718992"/>
              <a:gd name="connsiteY10074" fmla="*/ 3099435 h 6164238"/>
              <a:gd name="connsiteX10075" fmla="*/ 899486 w 10718992"/>
              <a:gd name="connsiteY10075" fmla="*/ 3549297 h 6164238"/>
              <a:gd name="connsiteX10076" fmla="*/ 1071287 w 10718992"/>
              <a:gd name="connsiteY10076" fmla="*/ 3442479 h 6164238"/>
              <a:gd name="connsiteX10077" fmla="*/ 923020 w 10718992"/>
              <a:gd name="connsiteY10077" fmla="*/ 3457066 h 6164238"/>
              <a:gd name="connsiteX10078" fmla="*/ 899486 w 10718992"/>
              <a:gd name="connsiteY10078" fmla="*/ 3549297 h 6164238"/>
              <a:gd name="connsiteX10079" fmla="*/ 1079289 w 10718992"/>
              <a:gd name="connsiteY10079" fmla="*/ 3432127 h 6164238"/>
              <a:gd name="connsiteX10080" fmla="*/ 1079289 w 10718992"/>
              <a:gd name="connsiteY10080" fmla="*/ 3432127 h 6164238"/>
              <a:gd name="connsiteX10081" fmla="*/ 1089644 w 10718992"/>
              <a:gd name="connsiteY10081" fmla="*/ 3424597 h 6164238"/>
              <a:gd name="connsiteX10082" fmla="*/ 1168249 w 10718992"/>
              <a:gd name="connsiteY10082" fmla="*/ 3185079 h 6164238"/>
              <a:gd name="connsiteX10083" fmla="*/ 972443 w 10718992"/>
              <a:gd name="connsiteY10083" fmla="*/ 3300838 h 6164238"/>
              <a:gd name="connsiteX10084" fmla="*/ 965853 w 10718992"/>
              <a:gd name="connsiteY10084" fmla="*/ 3308838 h 6164238"/>
              <a:gd name="connsiteX10085" fmla="*/ 962088 w 10718992"/>
              <a:gd name="connsiteY10085" fmla="*/ 3312132 h 6164238"/>
              <a:gd name="connsiteX10086" fmla="*/ 925374 w 10718992"/>
              <a:gd name="connsiteY10086" fmla="*/ 3446714 h 6164238"/>
              <a:gd name="connsiteX10087" fmla="*/ 1079289 w 10718992"/>
              <a:gd name="connsiteY10087" fmla="*/ 3432127 h 6164238"/>
              <a:gd name="connsiteX10088" fmla="*/ 1413007 w 10718992"/>
              <a:gd name="connsiteY10088" fmla="*/ 3197314 h 6164238"/>
              <a:gd name="connsiteX10089" fmla="*/ 1378176 w 10718992"/>
              <a:gd name="connsiteY10089" fmla="*/ 3099906 h 6164238"/>
              <a:gd name="connsiteX10090" fmla="*/ 1374881 w 10718992"/>
              <a:gd name="connsiteY10090" fmla="*/ 3101788 h 6164238"/>
              <a:gd name="connsiteX10091" fmla="*/ 1349464 w 10718992"/>
              <a:gd name="connsiteY10091" fmla="*/ 3240135 h 6164238"/>
              <a:gd name="connsiteX10092" fmla="*/ 1413007 w 10718992"/>
              <a:gd name="connsiteY10092" fmla="*/ 3197314 h 6164238"/>
              <a:gd name="connsiteX10093" fmla="*/ 1423363 w 10718992"/>
              <a:gd name="connsiteY10093" fmla="*/ 3190255 h 6164238"/>
              <a:gd name="connsiteX10094" fmla="*/ 1715190 w 10718992"/>
              <a:gd name="connsiteY10094" fmla="*/ 3008145 h 6164238"/>
              <a:gd name="connsiteX10095" fmla="*/ 1408771 w 10718992"/>
              <a:gd name="connsiteY10095" fmla="*/ 3069319 h 6164238"/>
              <a:gd name="connsiteX10096" fmla="*/ 1390414 w 10718992"/>
              <a:gd name="connsiteY10096" fmla="*/ 3090965 h 6164238"/>
              <a:gd name="connsiteX10097" fmla="*/ 1388532 w 10718992"/>
              <a:gd name="connsiteY10097" fmla="*/ 3092377 h 6164238"/>
              <a:gd name="connsiteX10098" fmla="*/ 1423363 w 10718992"/>
              <a:gd name="connsiteY10098" fmla="*/ 3190255 h 6164238"/>
              <a:gd name="connsiteX10099" fmla="*/ 1796148 w 10718992"/>
              <a:gd name="connsiteY10099" fmla="*/ 2960148 h 6164238"/>
              <a:gd name="connsiteX10100" fmla="*/ 1983953 w 10718992"/>
              <a:gd name="connsiteY10100" fmla="*/ 2724394 h 6164238"/>
              <a:gd name="connsiteX10101" fmla="*/ 1983011 w 10718992"/>
              <a:gd name="connsiteY10101" fmla="*/ 2723452 h 6164238"/>
              <a:gd name="connsiteX10102" fmla="*/ 1994308 w 10718992"/>
              <a:gd name="connsiteY10102" fmla="*/ 2702747 h 6164238"/>
              <a:gd name="connsiteX10103" fmla="*/ 2008429 w 10718992"/>
              <a:gd name="connsiteY10103" fmla="*/ 2697100 h 6164238"/>
              <a:gd name="connsiteX10104" fmla="*/ 2052673 w 10718992"/>
              <a:gd name="connsiteY10104" fmla="*/ 2652867 h 6164238"/>
              <a:gd name="connsiteX10105" fmla="*/ 2033846 w 10718992"/>
              <a:gd name="connsiteY10105" fmla="*/ 2586047 h 6164238"/>
              <a:gd name="connsiteX10106" fmla="*/ 1940649 w 10718992"/>
              <a:gd name="connsiteY10106" fmla="*/ 2646750 h 6164238"/>
              <a:gd name="connsiteX10107" fmla="*/ 1928411 w 10718992"/>
              <a:gd name="connsiteY10107" fmla="*/ 2661337 h 6164238"/>
              <a:gd name="connsiteX10108" fmla="*/ 1919468 w 10718992"/>
              <a:gd name="connsiteY10108" fmla="*/ 2666043 h 6164238"/>
              <a:gd name="connsiteX10109" fmla="*/ 1787675 w 10718992"/>
              <a:gd name="connsiteY10109" fmla="*/ 2960148 h 6164238"/>
              <a:gd name="connsiteX10110" fmla="*/ 1796148 w 10718992"/>
              <a:gd name="connsiteY10110" fmla="*/ 2960148 h 6164238"/>
              <a:gd name="connsiteX10111" fmla="*/ 2020666 w 10718992"/>
              <a:gd name="connsiteY10111" fmla="*/ 2698512 h 6164238"/>
              <a:gd name="connsiteX10112" fmla="*/ 2061146 w 10718992"/>
              <a:gd name="connsiteY10112" fmla="*/ 2682043 h 6164238"/>
              <a:gd name="connsiteX10113" fmla="*/ 2055968 w 10718992"/>
              <a:gd name="connsiteY10113" fmla="*/ 2663690 h 6164238"/>
              <a:gd name="connsiteX10114" fmla="*/ 2020666 w 10718992"/>
              <a:gd name="connsiteY10114" fmla="*/ 2698512 h 6164238"/>
              <a:gd name="connsiteX10115" fmla="*/ 2063028 w 10718992"/>
              <a:gd name="connsiteY10115" fmla="*/ 2655691 h 6164238"/>
              <a:gd name="connsiteX10116" fmla="*/ 2069618 w 10718992"/>
              <a:gd name="connsiteY10116" fmla="*/ 2678278 h 6164238"/>
              <a:gd name="connsiteX10117" fmla="*/ 2160932 w 10718992"/>
              <a:gd name="connsiteY10117" fmla="*/ 2642515 h 6164238"/>
              <a:gd name="connsiteX10118" fmla="*/ 2121394 w 10718992"/>
              <a:gd name="connsiteY10118" fmla="*/ 2605340 h 6164238"/>
              <a:gd name="connsiteX10119" fmla="*/ 2113392 w 10718992"/>
              <a:gd name="connsiteY10119" fmla="*/ 2607222 h 6164238"/>
              <a:gd name="connsiteX10120" fmla="*/ 2063028 w 10718992"/>
              <a:gd name="connsiteY10120" fmla="*/ 2655691 h 6164238"/>
              <a:gd name="connsiteX10121" fmla="*/ 2234830 w 10718992"/>
              <a:gd name="connsiteY10121" fmla="*/ 2462758 h 6164238"/>
              <a:gd name="connsiteX10122" fmla="*/ 2237183 w 10718992"/>
              <a:gd name="connsiteY10122" fmla="*/ 2478287 h 6164238"/>
              <a:gd name="connsiteX10123" fmla="*/ 2266366 w 10718992"/>
              <a:gd name="connsiteY10123" fmla="*/ 2451935 h 6164238"/>
              <a:gd name="connsiteX10124" fmla="*/ 2260247 w 10718992"/>
              <a:gd name="connsiteY10124" fmla="*/ 2448171 h 6164238"/>
              <a:gd name="connsiteX10125" fmla="*/ 2234830 w 10718992"/>
              <a:gd name="connsiteY10125" fmla="*/ 2462758 h 6164238"/>
              <a:gd name="connsiteX10126" fmla="*/ 2223063 w 10718992"/>
              <a:gd name="connsiteY10126" fmla="*/ 2447700 h 6164238"/>
              <a:gd name="connsiteX10127" fmla="*/ 2211295 w 10718992"/>
              <a:gd name="connsiteY10127" fmla="*/ 2450994 h 6164238"/>
              <a:gd name="connsiteX10128" fmla="*/ 2200470 w 10718992"/>
              <a:gd name="connsiteY10128" fmla="*/ 2472169 h 6164238"/>
              <a:gd name="connsiteX10129" fmla="*/ 2224945 w 10718992"/>
              <a:gd name="connsiteY10129" fmla="*/ 2458052 h 6164238"/>
              <a:gd name="connsiteX10130" fmla="*/ 2223063 w 10718992"/>
              <a:gd name="connsiteY10130" fmla="*/ 2447700 h 6164238"/>
              <a:gd name="connsiteX10131" fmla="*/ 2222121 w 10718992"/>
              <a:gd name="connsiteY10131" fmla="*/ 2440641 h 6164238"/>
              <a:gd name="connsiteX10132" fmla="*/ 2220709 w 10718992"/>
              <a:gd name="connsiteY10132" fmla="*/ 2432642 h 6164238"/>
              <a:gd name="connsiteX10133" fmla="*/ 2215532 w 10718992"/>
              <a:gd name="connsiteY10133" fmla="*/ 2442524 h 6164238"/>
              <a:gd name="connsiteX10134" fmla="*/ 2222121 w 10718992"/>
              <a:gd name="connsiteY10134" fmla="*/ 2440641 h 6164238"/>
              <a:gd name="connsiteX10135" fmla="*/ 2216944 w 10718992"/>
              <a:gd name="connsiteY10135" fmla="*/ 2409584 h 6164238"/>
              <a:gd name="connsiteX10136" fmla="*/ 2210825 w 10718992"/>
              <a:gd name="connsiteY10136" fmla="*/ 2370998 h 6164238"/>
              <a:gd name="connsiteX10137" fmla="*/ 2185407 w 10718992"/>
              <a:gd name="connsiteY10137" fmla="*/ 2396408 h 6164238"/>
              <a:gd name="connsiteX10138" fmla="*/ 2159049 w 10718992"/>
              <a:gd name="connsiteY10138" fmla="*/ 2423231 h 6164238"/>
              <a:gd name="connsiteX10139" fmla="*/ 2156696 w 10718992"/>
              <a:gd name="connsiteY10139" fmla="*/ 2424642 h 6164238"/>
              <a:gd name="connsiteX10140" fmla="*/ 2124689 w 10718992"/>
              <a:gd name="connsiteY10140" fmla="*/ 2430760 h 6164238"/>
              <a:gd name="connsiteX10141" fmla="*/ 2120923 w 10718992"/>
              <a:gd name="connsiteY10141" fmla="*/ 2430289 h 6164238"/>
              <a:gd name="connsiteX10142" fmla="*/ 2120923 w 10718992"/>
              <a:gd name="connsiteY10142" fmla="*/ 2426995 h 6164238"/>
              <a:gd name="connsiteX10143" fmla="*/ 2186819 w 10718992"/>
              <a:gd name="connsiteY10143" fmla="*/ 2358763 h 6164238"/>
              <a:gd name="connsiteX10144" fmla="*/ 2191526 w 10718992"/>
              <a:gd name="connsiteY10144" fmla="*/ 2355939 h 6164238"/>
              <a:gd name="connsiteX10145" fmla="*/ 2208942 w 10718992"/>
              <a:gd name="connsiteY10145" fmla="*/ 2354998 h 6164238"/>
              <a:gd name="connsiteX10146" fmla="*/ 2210354 w 10718992"/>
              <a:gd name="connsiteY10146" fmla="*/ 2354057 h 6164238"/>
              <a:gd name="connsiteX10147" fmla="*/ 2266366 w 10718992"/>
              <a:gd name="connsiteY10147" fmla="*/ 2300412 h 6164238"/>
              <a:gd name="connsiteX10148" fmla="*/ 2265895 w 10718992"/>
              <a:gd name="connsiteY10148" fmla="*/ 2300412 h 6164238"/>
              <a:gd name="connsiteX10149" fmla="*/ 2264954 w 10718992"/>
              <a:gd name="connsiteY10149" fmla="*/ 2298530 h 6164238"/>
              <a:gd name="connsiteX10150" fmla="*/ 2307316 w 10718992"/>
              <a:gd name="connsiteY10150" fmla="*/ 2249591 h 6164238"/>
              <a:gd name="connsiteX10151" fmla="*/ 2310611 w 10718992"/>
              <a:gd name="connsiteY10151" fmla="*/ 2247709 h 6164238"/>
              <a:gd name="connsiteX10152" fmla="*/ 2337911 w 10718992"/>
              <a:gd name="connsiteY10152" fmla="*/ 2205358 h 6164238"/>
              <a:gd name="connsiteX10153" fmla="*/ 2137397 w 10718992"/>
              <a:gd name="connsiteY10153" fmla="*/ 2052423 h 6164238"/>
              <a:gd name="connsiteX10154" fmla="*/ 2077149 w 10718992"/>
              <a:gd name="connsiteY10154" fmla="*/ 2071246 h 6164238"/>
              <a:gd name="connsiteX10155" fmla="*/ 2046554 w 10718992"/>
              <a:gd name="connsiteY10155" fmla="*/ 2102304 h 6164238"/>
              <a:gd name="connsiteX10156" fmla="*/ 2026315 w 10718992"/>
              <a:gd name="connsiteY10156" fmla="*/ 2111244 h 6164238"/>
              <a:gd name="connsiteX10157" fmla="*/ 1936413 w 10718992"/>
              <a:gd name="connsiteY10157" fmla="*/ 2351704 h 6164238"/>
              <a:gd name="connsiteX10158" fmla="*/ 1950534 w 10718992"/>
              <a:gd name="connsiteY10158" fmla="*/ 2347940 h 6164238"/>
              <a:gd name="connsiteX10159" fmla="*/ 2028668 w 10718992"/>
              <a:gd name="connsiteY10159" fmla="*/ 2295236 h 6164238"/>
              <a:gd name="connsiteX10160" fmla="*/ 2099742 w 10718992"/>
              <a:gd name="connsiteY10160" fmla="*/ 2303707 h 6164238"/>
              <a:gd name="connsiteX10161" fmla="*/ 2100213 w 10718992"/>
              <a:gd name="connsiteY10161" fmla="*/ 2306059 h 6164238"/>
              <a:gd name="connsiteX10162" fmla="*/ 2090799 w 10718992"/>
              <a:gd name="connsiteY10162" fmla="*/ 2320647 h 6164238"/>
              <a:gd name="connsiteX10163" fmla="*/ 2105861 w 10718992"/>
              <a:gd name="connsiteY10163" fmla="*/ 2312177 h 6164238"/>
              <a:gd name="connsiteX10164" fmla="*/ 2183054 w 10718992"/>
              <a:gd name="connsiteY10164" fmla="*/ 2267944 h 6164238"/>
              <a:gd name="connsiteX10165" fmla="*/ 2242361 w 10718992"/>
              <a:gd name="connsiteY10165" fmla="*/ 2264649 h 6164238"/>
              <a:gd name="connsiteX10166" fmla="*/ 2221180 w 10718992"/>
              <a:gd name="connsiteY10166" fmla="*/ 2296648 h 6164238"/>
              <a:gd name="connsiteX10167" fmla="*/ 2187761 w 10718992"/>
              <a:gd name="connsiteY10167" fmla="*/ 2321588 h 6164238"/>
              <a:gd name="connsiteX10168" fmla="*/ 2174111 w 10718992"/>
              <a:gd name="connsiteY10168" fmla="*/ 2356881 h 6164238"/>
              <a:gd name="connsiteX10169" fmla="*/ 2141633 w 10718992"/>
              <a:gd name="connsiteY10169" fmla="*/ 2376174 h 6164238"/>
              <a:gd name="connsiteX10170" fmla="*/ 2098801 w 10718992"/>
              <a:gd name="connsiteY10170" fmla="*/ 2379468 h 6164238"/>
              <a:gd name="connsiteX10171" fmla="*/ 2114334 w 10718992"/>
              <a:gd name="connsiteY10171" fmla="*/ 2354998 h 6164238"/>
              <a:gd name="connsiteX10172" fmla="*/ 2111509 w 10718992"/>
              <a:gd name="connsiteY10172" fmla="*/ 2349822 h 6164238"/>
              <a:gd name="connsiteX10173" fmla="*/ 2077620 w 10718992"/>
              <a:gd name="connsiteY10173" fmla="*/ 2370527 h 6164238"/>
              <a:gd name="connsiteX10174" fmla="*/ 2052673 w 10718992"/>
              <a:gd name="connsiteY10174" fmla="*/ 2390761 h 6164238"/>
              <a:gd name="connsiteX10175" fmla="*/ 2036199 w 10718992"/>
              <a:gd name="connsiteY10175" fmla="*/ 2415231 h 6164238"/>
              <a:gd name="connsiteX10176" fmla="*/ 2026785 w 10718992"/>
              <a:gd name="connsiteY10176" fmla="*/ 2445347 h 6164238"/>
              <a:gd name="connsiteX10177" fmla="*/ 2027727 w 10718992"/>
              <a:gd name="connsiteY10177" fmla="*/ 2459935 h 6164238"/>
              <a:gd name="connsiteX10178" fmla="*/ 2023491 w 10718992"/>
              <a:gd name="connsiteY10178" fmla="*/ 2475463 h 6164238"/>
              <a:gd name="connsiteX10179" fmla="*/ 2039494 w 10718992"/>
              <a:gd name="connsiteY10179" fmla="*/ 2482522 h 6164238"/>
              <a:gd name="connsiteX10180" fmla="*/ 2040906 w 10718992"/>
              <a:gd name="connsiteY10180" fmla="*/ 2492875 h 6164238"/>
              <a:gd name="connsiteX10181" fmla="*/ 2197645 w 10718992"/>
              <a:gd name="connsiteY10181" fmla="*/ 2447229 h 6164238"/>
              <a:gd name="connsiteX10182" fmla="*/ 2216944 w 10718992"/>
              <a:gd name="connsiteY10182" fmla="*/ 2409584 h 6164238"/>
              <a:gd name="connsiteX10183" fmla="*/ 2189173 w 10718992"/>
              <a:gd name="connsiteY10183" fmla="*/ 2371939 h 6164238"/>
              <a:gd name="connsiteX10184" fmla="*/ 2144457 w 10718992"/>
              <a:gd name="connsiteY10184" fmla="*/ 2414290 h 6164238"/>
              <a:gd name="connsiteX10185" fmla="*/ 2151989 w 10718992"/>
              <a:gd name="connsiteY10185" fmla="*/ 2412407 h 6164238"/>
              <a:gd name="connsiteX10186" fmla="*/ 2165638 w 10718992"/>
              <a:gd name="connsiteY10186" fmla="*/ 2397349 h 6164238"/>
              <a:gd name="connsiteX10187" fmla="*/ 2167992 w 10718992"/>
              <a:gd name="connsiteY10187" fmla="*/ 2394055 h 6164238"/>
              <a:gd name="connsiteX10188" fmla="*/ 2189644 w 10718992"/>
              <a:gd name="connsiteY10188" fmla="*/ 2371939 h 6164238"/>
              <a:gd name="connsiteX10189" fmla="*/ 2189173 w 10718992"/>
              <a:gd name="connsiteY10189" fmla="*/ 2371939 h 6164238"/>
              <a:gd name="connsiteX10190" fmla="*/ 2224475 w 10718992"/>
              <a:gd name="connsiteY10190" fmla="*/ 2395938 h 6164238"/>
              <a:gd name="connsiteX10191" fmla="*/ 2259306 w 10718992"/>
              <a:gd name="connsiteY10191" fmla="*/ 2333823 h 6164238"/>
              <a:gd name="connsiteX10192" fmla="*/ 2227769 w 10718992"/>
              <a:gd name="connsiteY10192" fmla="*/ 2354528 h 6164238"/>
              <a:gd name="connsiteX10193" fmla="*/ 2219768 w 10718992"/>
              <a:gd name="connsiteY10193" fmla="*/ 2362998 h 6164238"/>
              <a:gd name="connsiteX10194" fmla="*/ 2224475 w 10718992"/>
              <a:gd name="connsiteY10194" fmla="*/ 2395938 h 6164238"/>
              <a:gd name="connsiteX10195" fmla="*/ 2269661 w 10718992"/>
              <a:gd name="connsiteY10195" fmla="*/ 2315941 h 6164238"/>
              <a:gd name="connsiteX10196" fmla="*/ 2276721 w 10718992"/>
              <a:gd name="connsiteY10196" fmla="*/ 2304177 h 6164238"/>
              <a:gd name="connsiteX10197" fmla="*/ 2252716 w 10718992"/>
              <a:gd name="connsiteY10197" fmla="*/ 2326764 h 6164238"/>
              <a:gd name="connsiteX10198" fmla="*/ 2269661 w 10718992"/>
              <a:gd name="connsiteY10198" fmla="*/ 2315941 h 6164238"/>
              <a:gd name="connsiteX10199" fmla="*/ 2295549 w 10718992"/>
              <a:gd name="connsiteY10199" fmla="*/ 2299001 h 6164238"/>
              <a:gd name="connsiteX10200" fmla="*/ 2390157 w 10718992"/>
              <a:gd name="connsiteY10200" fmla="*/ 2240650 h 6164238"/>
              <a:gd name="connsiteX10201" fmla="*/ 2363799 w 10718992"/>
              <a:gd name="connsiteY10201" fmla="*/ 2222769 h 6164238"/>
              <a:gd name="connsiteX10202" fmla="*/ 2339793 w 10718992"/>
              <a:gd name="connsiteY10202" fmla="*/ 2244886 h 6164238"/>
              <a:gd name="connsiteX10203" fmla="*/ 2342618 w 10718992"/>
              <a:gd name="connsiteY10203" fmla="*/ 2246297 h 6164238"/>
              <a:gd name="connsiteX10204" fmla="*/ 2345912 w 10718992"/>
              <a:gd name="connsiteY10204" fmla="*/ 2248650 h 6164238"/>
              <a:gd name="connsiteX10205" fmla="*/ 2343088 w 10718992"/>
              <a:gd name="connsiteY10205" fmla="*/ 2253356 h 6164238"/>
              <a:gd name="connsiteX10206" fmla="*/ 2301668 w 10718992"/>
              <a:gd name="connsiteY10206" fmla="*/ 2293825 h 6164238"/>
              <a:gd name="connsiteX10207" fmla="*/ 2297902 w 10718992"/>
              <a:gd name="connsiteY10207" fmla="*/ 2295707 h 6164238"/>
              <a:gd name="connsiteX10208" fmla="*/ 2297902 w 10718992"/>
              <a:gd name="connsiteY10208" fmla="*/ 2295707 h 6164238"/>
              <a:gd name="connsiteX10209" fmla="*/ 2295549 w 10718992"/>
              <a:gd name="connsiteY10209" fmla="*/ 2299001 h 6164238"/>
              <a:gd name="connsiteX10210" fmla="*/ 2403807 w 10718992"/>
              <a:gd name="connsiteY10210" fmla="*/ 2232651 h 6164238"/>
              <a:gd name="connsiteX10211" fmla="*/ 2496062 w 10718992"/>
              <a:gd name="connsiteY10211" fmla="*/ 2178065 h 6164238"/>
              <a:gd name="connsiteX10212" fmla="*/ 2506417 w 10718992"/>
              <a:gd name="connsiteY10212" fmla="*/ 2156419 h 6164238"/>
              <a:gd name="connsiteX10213" fmla="*/ 2462172 w 10718992"/>
              <a:gd name="connsiteY10213" fmla="*/ 2135714 h 6164238"/>
              <a:gd name="connsiteX10214" fmla="*/ 2375095 w 10718992"/>
              <a:gd name="connsiteY10214" fmla="*/ 2213358 h 6164238"/>
              <a:gd name="connsiteX10215" fmla="*/ 2403807 w 10718992"/>
              <a:gd name="connsiteY10215" fmla="*/ 2232651 h 6164238"/>
              <a:gd name="connsiteX10216" fmla="*/ 2412279 w 10718992"/>
              <a:gd name="connsiteY10216" fmla="*/ 2238298 h 6164238"/>
              <a:gd name="connsiteX10217" fmla="*/ 2447581 w 10718992"/>
              <a:gd name="connsiteY10217" fmla="*/ 2261355 h 6164238"/>
              <a:gd name="connsiteX10218" fmla="*/ 2462172 w 10718992"/>
              <a:gd name="connsiteY10218" fmla="*/ 2243003 h 6164238"/>
              <a:gd name="connsiteX10219" fmla="*/ 2531834 w 10718992"/>
              <a:gd name="connsiteY10219" fmla="*/ 2189829 h 6164238"/>
              <a:gd name="connsiteX10220" fmla="*/ 2499827 w 10718992"/>
              <a:gd name="connsiteY10220" fmla="*/ 2186535 h 6164238"/>
              <a:gd name="connsiteX10221" fmla="*/ 2412279 w 10718992"/>
              <a:gd name="connsiteY10221" fmla="*/ 2238298 h 6164238"/>
              <a:gd name="connsiteX10222" fmla="*/ 2692339 w 10718992"/>
              <a:gd name="connsiteY10222" fmla="*/ 2027013 h 6164238"/>
              <a:gd name="connsiteX10223" fmla="*/ 2581727 w 10718992"/>
              <a:gd name="connsiteY10223" fmla="*/ 2034072 h 6164238"/>
              <a:gd name="connsiteX10224" fmla="*/ 2539836 w 10718992"/>
              <a:gd name="connsiteY10224" fmla="*/ 2068893 h 6164238"/>
              <a:gd name="connsiteX10225" fmla="*/ 2540307 w 10718992"/>
              <a:gd name="connsiteY10225" fmla="*/ 2069364 h 6164238"/>
              <a:gd name="connsiteX10226" fmla="*/ 2528540 w 10718992"/>
              <a:gd name="connsiteY10226" fmla="*/ 2087246 h 6164238"/>
              <a:gd name="connsiteX10227" fmla="*/ 2539836 w 10718992"/>
              <a:gd name="connsiteY10227" fmla="*/ 2136185 h 6164238"/>
              <a:gd name="connsiteX10228" fmla="*/ 2556310 w 10718992"/>
              <a:gd name="connsiteY10228" fmla="*/ 2132891 h 6164238"/>
              <a:gd name="connsiteX10229" fmla="*/ 2692339 w 10718992"/>
              <a:gd name="connsiteY10229" fmla="*/ 2027013 h 6164238"/>
              <a:gd name="connsiteX10230" fmla="*/ 2708343 w 10718992"/>
              <a:gd name="connsiteY10230" fmla="*/ 2058070 h 6164238"/>
              <a:gd name="connsiteX10231" fmla="*/ 2710225 w 10718992"/>
              <a:gd name="connsiteY10231" fmla="*/ 2061835 h 6164238"/>
              <a:gd name="connsiteX10232" fmla="*/ 2739408 w 10718992"/>
              <a:gd name="connsiteY10232" fmla="*/ 2048659 h 6164238"/>
              <a:gd name="connsiteX10233" fmla="*/ 2805304 w 10718992"/>
              <a:gd name="connsiteY10233" fmla="*/ 1987956 h 6164238"/>
              <a:gd name="connsiteX10234" fmla="*/ 2805304 w 10718992"/>
              <a:gd name="connsiteY10234" fmla="*/ 1987956 h 6164238"/>
              <a:gd name="connsiteX10235" fmla="*/ 2803892 w 10718992"/>
              <a:gd name="connsiteY10235" fmla="*/ 1964428 h 6164238"/>
              <a:gd name="connsiteX10236" fmla="*/ 2752117 w 10718992"/>
              <a:gd name="connsiteY10236" fmla="*/ 1961134 h 6164238"/>
              <a:gd name="connsiteX10237" fmla="*/ 2751175 w 10718992"/>
              <a:gd name="connsiteY10237" fmla="*/ 1958781 h 6164238"/>
              <a:gd name="connsiteX10238" fmla="*/ 2786477 w 10718992"/>
              <a:gd name="connsiteY10238" fmla="*/ 1915959 h 6164238"/>
              <a:gd name="connsiteX10239" fmla="*/ 2788830 w 10718992"/>
              <a:gd name="connsiteY10239" fmla="*/ 1899019 h 6164238"/>
              <a:gd name="connsiteX10240" fmla="*/ 2725758 w 10718992"/>
              <a:gd name="connsiteY10240" fmla="*/ 1926782 h 6164238"/>
              <a:gd name="connsiteX10241" fmla="*/ 2725287 w 10718992"/>
              <a:gd name="connsiteY10241" fmla="*/ 2010543 h 6164238"/>
              <a:gd name="connsiteX10242" fmla="*/ 2756824 w 10718992"/>
              <a:gd name="connsiteY10242" fmla="*/ 2011955 h 6164238"/>
              <a:gd name="connsiteX10243" fmla="*/ 2708343 w 10718992"/>
              <a:gd name="connsiteY10243" fmla="*/ 2058070 h 6164238"/>
              <a:gd name="connsiteX10244" fmla="*/ 2818954 w 10718992"/>
              <a:gd name="connsiteY10244" fmla="*/ 1981368 h 6164238"/>
              <a:gd name="connsiteX10245" fmla="*/ 2897089 w 10718992"/>
              <a:gd name="connsiteY10245" fmla="*/ 1933841 h 6164238"/>
              <a:gd name="connsiteX10246" fmla="*/ 2893794 w 10718992"/>
              <a:gd name="connsiteY10246" fmla="*/ 1926312 h 6164238"/>
              <a:gd name="connsiteX10247" fmla="*/ 2817542 w 10718992"/>
              <a:gd name="connsiteY10247" fmla="*/ 1958781 h 6164238"/>
              <a:gd name="connsiteX10248" fmla="*/ 2818954 w 10718992"/>
              <a:gd name="connsiteY10248" fmla="*/ 1981368 h 6164238"/>
              <a:gd name="connsiteX10249" fmla="*/ 2802951 w 10718992"/>
              <a:gd name="connsiteY10249" fmla="*/ 1950781 h 6164238"/>
              <a:gd name="connsiteX10250" fmla="*/ 2801068 w 10718992"/>
              <a:gd name="connsiteY10250" fmla="*/ 1923018 h 6164238"/>
              <a:gd name="connsiteX10251" fmla="*/ 2776593 w 10718992"/>
              <a:gd name="connsiteY10251" fmla="*/ 1952664 h 6164238"/>
              <a:gd name="connsiteX10252" fmla="*/ 2799656 w 10718992"/>
              <a:gd name="connsiteY10252" fmla="*/ 1952193 h 6164238"/>
              <a:gd name="connsiteX10253" fmla="*/ 2802951 w 10718992"/>
              <a:gd name="connsiteY10253" fmla="*/ 1950781 h 6164238"/>
              <a:gd name="connsiteX10254" fmla="*/ 2797774 w 10718992"/>
              <a:gd name="connsiteY10254" fmla="*/ 1880667 h 6164238"/>
              <a:gd name="connsiteX10255" fmla="*/ 2796832 w 10718992"/>
              <a:gd name="connsiteY10255" fmla="*/ 1865138 h 6164238"/>
              <a:gd name="connsiteX10256" fmla="*/ 2756353 w 10718992"/>
              <a:gd name="connsiteY10256" fmla="*/ 1882549 h 6164238"/>
              <a:gd name="connsiteX10257" fmla="*/ 2734701 w 10718992"/>
              <a:gd name="connsiteY10257" fmla="*/ 1897136 h 6164238"/>
              <a:gd name="connsiteX10258" fmla="*/ 2738467 w 10718992"/>
              <a:gd name="connsiteY10258" fmla="*/ 1906077 h 6164238"/>
              <a:gd name="connsiteX10259" fmla="*/ 2740349 w 10718992"/>
              <a:gd name="connsiteY10259" fmla="*/ 1905607 h 6164238"/>
              <a:gd name="connsiteX10260" fmla="*/ 2797774 w 10718992"/>
              <a:gd name="connsiteY10260" fmla="*/ 1880667 h 6164238"/>
              <a:gd name="connsiteX10261" fmla="*/ 2795891 w 10718992"/>
              <a:gd name="connsiteY10261" fmla="*/ 1851492 h 6164238"/>
              <a:gd name="connsiteX10262" fmla="*/ 2791184 w 10718992"/>
              <a:gd name="connsiteY10262" fmla="*/ 1786553 h 6164238"/>
              <a:gd name="connsiteX10263" fmla="*/ 2785535 w 10718992"/>
              <a:gd name="connsiteY10263" fmla="*/ 1787494 h 6164238"/>
              <a:gd name="connsiteX10264" fmla="*/ 2714932 w 10718992"/>
              <a:gd name="connsiteY10264" fmla="*/ 1823728 h 6164238"/>
              <a:gd name="connsiteX10265" fmla="*/ 2722463 w 10718992"/>
              <a:gd name="connsiteY10265" fmla="*/ 1889137 h 6164238"/>
              <a:gd name="connsiteX10266" fmla="*/ 2745998 w 10718992"/>
              <a:gd name="connsiteY10266" fmla="*/ 1873608 h 6164238"/>
              <a:gd name="connsiteX10267" fmla="*/ 2749292 w 10718992"/>
              <a:gd name="connsiteY10267" fmla="*/ 1871726 h 6164238"/>
              <a:gd name="connsiteX10268" fmla="*/ 2795891 w 10718992"/>
              <a:gd name="connsiteY10268" fmla="*/ 1851492 h 6164238"/>
              <a:gd name="connsiteX10269" fmla="*/ 2809541 w 10718992"/>
              <a:gd name="connsiteY10269" fmla="*/ 1845845 h 6164238"/>
              <a:gd name="connsiteX10270" fmla="*/ 2858963 w 10718992"/>
              <a:gd name="connsiteY10270" fmla="*/ 1825140 h 6164238"/>
              <a:gd name="connsiteX10271" fmla="*/ 2911209 w 10718992"/>
              <a:gd name="connsiteY10271" fmla="*/ 1802082 h 6164238"/>
              <a:gd name="connsiteX10272" fmla="*/ 2934744 w 10718992"/>
              <a:gd name="connsiteY10272" fmla="*/ 1792671 h 6164238"/>
              <a:gd name="connsiteX10273" fmla="*/ 2973340 w 10718992"/>
              <a:gd name="connsiteY10273" fmla="*/ 1768201 h 6164238"/>
              <a:gd name="connsiteX10274" fmla="*/ 2970987 w 10718992"/>
              <a:gd name="connsiteY10274" fmla="*/ 1765378 h 6164238"/>
              <a:gd name="connsiteX10275" fmla="*/ 2970987 w 10718992"/>
              <a:gd name="connsiteY10275" fmla="*/ 1764437 h 6164238"/>
              <a:gd name="connsiteX10276" fmla="*/ 2805304 w 10718992"/>
              <a:gd name="connsiteY10276" fmla="*/ 1784671 h 6164238"/>
              <a:gd name="connsiteX10277" fmla="*/ 2809541 w 10718992"/>
              <a:gd name="connsiteY10277" fmla="*/ 1845845 h 6164238"/>
              <a:gd name="connsiteX10278" fmla="*/ 3131492 w 10718992"/>
              <a:gd name="connsiteY10278" fmla="*/ 1535741 h 6164238"/>
              <a:gd name="connsiteX10279" fmla="*/ 3135728 w 10718992"/>
              <a:gd name="connsiteY10279" fmla="*/ 1530565 h 6164238"/>
              <a:gd name="connsiteX10280" fmla="*/ 3132904 w 10718992"/>
              <a:gd name="connsiteY10280" fmla="*/ 1531506 h 6164238"/>
              <a:gd name="connsiteX10281" fmla="*/ 3131492 w 10718992"/>
              <a:gd name="connsiteY10281" fmla="*/ 1535741 h 6164238"/>
              <a:gd name="connsiteX10282" fmla="*/ 3153614 w 10718992"/>
              <a:gd name="connsiteY10282" fmla="*/ 1509860 h 6164238"/>
              <a:gd name="connsiteX10283" fmla="*/ 3396019 w 10718992"/>
              <a:gd name="connsiteY10283" fmla="*/ 1271753 h 6164238"/>
              <a:gd name="connsiteX10284" fmla="*/ 3392724 w 10718992"/>
              <a:gd name="connsiteY10284" fmla="*/ 1261400 h 6164238"/>
              <a:gd name="connsiteX10285" fmla="*/ 3477919 w 10718992"/>
              <a:gd name="connsiteY10285" fmla="*/ 1200697 h 6164238"/>
              <a:gd name="connsiteX10286" fmla="*/ 3520281 w 10718992"/>
              <a:gd name="connsiteY10286" fmla="*/ 1176228 h 6164238"/>
              <a:gd name="connsiteX10287" fmla="*/ 3513220 w 10718992"/>
              <a:gd name="connsiteY10287" fmla="*/ 1150347 h 6164238"/>
              <a:gd name="connsiteX10288" fmla="*/ 3467563 w 10718992"/>
              <a:gd name="connsiteY10288" fmla="*/ 1150347 h 6164238"/>
              <a:gd name="connsiteX10289" fmla="*/ 3439322 w 10718992"/>
              <a:gd name="connsiteY10289" fmla="*/ 1124465 h 6164238"/>
              <a:gd name="connsiteX10290" fmla="*/ 3381898 w 10718992"/>
              <a:gd name="connsiteY10290" fmla="*/ 1105643 h 6164238"/>
              <a:gd name="connsiteX10291" fmla="*/ 3350362 w 10718992"/>
              <a:gd name="connsiteY10291" fmla="*/ 1100937 h 6164238"/>
              <a:gd name="connsiteX10292" fmla="*/ 3316002 w 10718992"/>
              <a:gd name="connsiteY10292" fmla="*/ 1102819 h 6164238"/>
              <a:gd name="connsiteX10293" fmla="*/ 3314119 w 10718992"/>
              <a:gd name="connsiteY10293" fmla="*/ 1103290 h 6164238"/>
              <a:gd name="connsiteX10294" fmla="*/ 3139023 w 10718992"/>
              <a:gd name="connsiteY10294" fmla="*/ 1514565 h 6164238"/>
              <a:gd name="connsiteX10295" fmla="*/ 3153614 w 10718992"/>
              <a:gd name="connsiteY10295" fmla="*/ 1509860 h 6164238"/>
              <a:gd name="connsiteX10296" fmla="*/ 3160204 w 10718992"/>
              <a:gd name="connsiteY10296" fmla="*/ 1507978 h 6164238"/>
              <a:gd name="connsiteX10297" fmla="*/ 3272227 w 10718992"/>
              <a:gd name="connsiteY10297" fmla="*/ 1480684 h 6164238"/>
              <a:gd name="connsiteX10298" fmla="*/ 3611594 w 10718992"/>
              <a:gd name="connsiteY10298" fmla="*/ 1477861 h 6164238"/>
              <a:gd name="connsiteX10299" fmla="*/ 3605946 w 10718992"/>
              <a:gd name="connsiteY10299" fmla="*/ 1352690 h 6164238"/>
              <a:gd name="connsiteX10300" fmla="*/ 3563584 w 10718992"/>
              <a:gd name="connsiteY10300" fmla="*/ 1363513 h 6164238"/>
              <a:gd name="connsiteX10301" fmla="*/ 3528753 w 10718992"/>
              <a:gd name="connsiteY10301" fmla="*/ 1366337 h 6164238"/>
              <a:gd name="connsiteX10302" fmla="*/ 3498158 w 10718992"/>
              <a:gd name="connsiteY10302" fmla="*/ 1381865 h 6164238"/>
              <a:gd name="connsiteX10303" fmla="*/ 3444970 w 10718992"/>
              <a:gd name="connsiteY10303" fmla="*/ 1372454 h 6164238"/>
              <a:gd name="connsiteX10304" fmla="*/ 3448265 w 10718992"/>
              <a:gd name="connsiteY10304" fmla="*/ 1358337 h 6164238"/>
              <a:gd name="connsiteX10305" fmla="*/ 3424260 w 10718992"/>
              <a:gd name="connsiteY10305" fmla="*/ 1350808 h 6164238"/>
              <a:gd name="connsiteX10306" fmla="*/ 3416258 w 10718992"/>
              <a:gd name="connsiteY10306" fmla="*/ 1323515 h 6164238"/>
              <a:gd name="connsiteX10307" fmla="*/ 3403079 w 10718992"/>
              <a:gd name="connsiteY10307" fmla="*/ 1295752 h 6164238"/>
              <a:gd name="connsiteX10308" fmla="*/ 3396960 w 10718992"/>
              <a:gd name="connsiteY10308" fmla="*/ 1275517 h 6164238"/>
              <a:gd name="connsiteX10309" fmla="*/ 3160204 w 10718992"/>
              <a:gd name="connsiteY10309" fmla="*/ 1507978 h 6164238"/>
              <a:gd name="connsiteX10310" fmla="*/ 3625715 w 10718992"/>
              <a:gd name="connsiteY10310" fmla="*/ 1479744 h 6164238"/>
              <a:gd name="connsiteX10311" fmla="*/ 3733032 w 10718992"/>
              <a:gd name="connsiteY10311" fmla="*/ 1503742 h 6164238"/>
              <a:gd name="connsiteX10312" fmla="*/ 4045569 w 10718992"/>
              <a:gd name="connsiteY10312" fmla="*/ 1399276 h 6164238"/>
              <a:gd name="connsiteX10313" fmla="*/ 4367050 w 10718992"/>
              <a:gd name="connsiteY10313" fmla="*/ 1423746 h 6164238"/>
              <a:gd name="connsiteX10314" fmla="*/ 4366579 w 10718992"/>
              <a:gd name="connsiteY10314" fmla="*/ 1250107 h 6164238"/>
              <a:gd name="connsiteX10315" fmla="*/ 4336455 w 10718992"/>
              <a:gd name="connsiteY10315" fmla="*/ 1267047 h 6164238"/>
              <a:gd name="connsiteX10316" fmla="*/ 4299741 w 10718992"/>
              <a:gd name="connsiteY10316" fmla="*/ 1266576 h 6164238"/>
              <a:gd name="connsiteX10317" fmla="*/ 4326099 w 10718992"/>
              <a:gd name="connsiteY10317" fmla="*/ 1247754 h 6164238"/>
              <a:gd name="connsiteX10318" fmla="*/ 4247024 w 10718992"/>
              <a:gd name="connsiteY10318" fmla="*/ 1148935 h 6164238"/>
              <a:gd name="connsiteX10319" fmla="*/ 4102052 w 10718992"/>
              <a:gd name="connsiteY10319" fmla="*/ 1085879 h 6164238"/>
              <a:gd name="connsiteX10320" fmla="*/ 4089343 w 10718992"/>
              <a:gd name="connsiteY10320" fmla="*/ 1090585 h 6164238"/>
              <a:gd name="connsiteX10321" fmla="*/ 4015915 w 10718992"/>
              <a:gd name="connsiteY10321" fmla="*/ 1122113 h 6164238"/>
              <a:gd name="connsiteX10322" fmla="*/ 3984850 w 10718992"/>
              <a:gd name="connsiteY10322" fmla="*/ 1140465 h 6164238"/>
              <a:gd name="connsiteX10323" fmla="*/ 3933074 w 10718992"/>
              <a:gd name="connsiteY10323" fmla="*/ 1158817 h 6164238"/>
              <a:gd name="connsiteX10324" fmla="*/ 3889771 w 10718992"/>
              <a:gd name="connsiteY10324" fmla="*/ 1173875 h 6164238"/>
              <a:gd name="connsiteX10325" fmla="*/ 3845526 w 10718992"/>
              <a:gd name="connsiteY10325" fmla="*/ 1187992 h 6164238"/>
              <a:gd name="connsiteX10326" fmla="*/ 3811637 w 10718992"/>
              <a:gd name="connsiteY10326" fmla="*/ 1204932 h 6164238"/>
              <a:gd name="connsiteX10327" fmla="*/ 3776335 w 10718992"/>
              <a:gd name="connsiteY10327" fmla="*/ 1233637 h 6164238"/>
              <a:gd name="connsiteX10328" fmla="*/ 3772570 w 10718992"/>
              <a:gd name="connsiteY10328" fmla="*/ 1235990 h 6164238"/>
              <a:gd name="connsiteX10329" fmla="*/ 3797516 w 10718992"/>
              <a:gd name="connsiteY10329" fmla="*/ 1248225 h 6164238"/>
              <a:gd name="connsiteX10330" fmla="*/ 3761743 w 10718992"/>
              <a:gd name="connsiteY10330" fmla="*/ 1256224 h 6164238"/>
              <a:gd name="connsiteX10331" fmla="*/ 3745269 w 10718992"/>
              <a:gd name="connsiteY10331" fmla="*/ 1253871 h 6164238"/>
              <a:gd name="connsiteX10332" fmla="*/ 3732561 w 10718992"/>
              <a:gd name="connsiteY10332" fmla="*/ 1261871 h 6164238"/>
              <a:gd name="connsiteX10333" fmla="*/ 3721264 w 10718992"/>
              <a:gd name="connsiteY10333" fmla="*/ 1285399 h 6164238"/>
              <a:gd name="connsiteX10334" fmla="*/ 3715616 w 10718992"/>
              <a:gd name="connsiteY10334" fmla="*/ 1291987 h 6164238"/>
              <a:gd name="connsiteX10335" fmla="*/ 3685492 w 10718992"/>
              <a:gd name="connsiteY10335" fmla="*/ 1315986 h 6164238"/>
              <a:gd name="connsiteX10336" fmla="*/ 3639364 w 10718992"/>
              <a:gd name="connsiteY10336" fmla="*/ 1341867 h 6164238"/>
              <a:gd name="connsiteX10337" fmla="*/ 3636540 w 10718992"/>
              <a:gd name="connsiteY10337" fmla="*/ 1343750 h 6164238"/>
              <a:gd name="connsiteX10338" fmla="*/ 3632775 w 10718992"/>
              <a:gd name="connsiteY10338" fmla="*/ 1344691 h 6164238"/>
              <a:gd name="connsiteX10339" fmla="*/ 3619125 w 10718992"/>
              <a:gd name="connsiteY10339" fmla="*/ 1347985 h 6164238"/>
              <a:gd name="connsiteX10340" fmla="*/ 3625715 w 10718992"/>
              <a:gd name="connsiteY10340" fmla="*/ 1479744 h 6164238"/>
              <a:gd name="connsiteX10341" fmla="*/ 4381170 w 10718992"/>
              <a:gd name="connsiteY10341" fmla="*/ 1427981 h 6164238"/>
              <a:gd name="connsiteX10342" fmla="*/ 4741718 w 10718992"/>
              <a:gd name="connsiteY10342" fmla="*/ 1640207 h 6164238"/>
              <a:gd name="connsiteX10343" fmla="*/ 4740305 w 10718992"/>
              <a:gd name="connsiteY10343" fmla="*/ 1625619 h 6164238"/>
              <a:gd name="connsiteX10344" fmla="*/ 4763369 w 10718992"/>
              <a:gd name="connsiteY10344" fmla="*/ 1595973 h 6164238"/>
              <a:gd name="connsiteX10345" fmla="*/ 4756780 w 10718992"/>
              <a:gd name="connsiteY10345" fmla="*/ 1521153 h 6164238"/>
              <a:gd name="connsiteX10346" fmla="*/ 4769488 w 10718992"/>
              <a:gd name="connsiteY10346" fmla="*/ 1520212 h 6164238"/>
              <a:gd name="connsiteX10347" fmla="*/ 4767135 w 10718992"/>
              <a:gd name="connsiteY10347" fmla="*/ 1518330 h 6164238"/>
              <a:gd name="connsiteX10348" fmla="*/ 4772783 w 10718992"/>
              <a:gd name="connsiteY10348" fmla="*/ 1519742 h 6164238"/>
              <a:gd name="connsiteX10349" fmla="*/ 4838209 w 10718992"/>
              <a:gd name="connsiteY10349" fmla="*/ 1514565 h 6164238"/>
              <a:gd name="connsiteX10350" fmla="*/ 4849506 w 10718992"/>
              <a:gd name="connsiteY10350" fmla="*/ 1514565 h 6164238"/>
              <a:gd name="connsiteX10351" fmla="*/ 4561444 w 10718992"/>
              <a:gd name="connsiteY10351" fmla="*/ 1319280 h 6164238"/>
              <a:gd name="connsiteX10352" fmla="*/ 4379758 w 10718992"/>
              <a:gd name="connsiteY10352" fmla="*/ 1215285 h 6164238"/>
              <a:gd name="connsiteX10353" fmla="*/ 4381170 w 10718992"/>
              <a:gd name="connsiteY10353" fmla="*/ 1427981 h 6164238"/>
              <a:gd name="connsiteX10354" fmla="*/ 4781256 w 10718992"/>
              <a:gd name="connsiteY10354" fmla="*/ 1675970 h 6164238"/>
              <a:gd name="connsiteX10355" fmla="*/ 4832560 w 10718992"/>
              <a:gd name="connsiteY10355" fmla="*/ 1726791 h 6164238"/>
              <a:gd name="connsiteX10356" fmla="*/ 4833502 w 10718992"/>
              <a:gd name="connsiteY10356" fmla="*/ 1726321 h 6164238"/>
              <a:gd name="connsiteX10357" fmla="*/ 4832560 w 10718992"/>
              <a:gd name="connsiteY10357" fmla="*/ 1722556 h 6164238"/>
              <a:gd name="connsiteX10358" fmla="*/ 4874452 w 10718992"/>
              <a:gd name="connsiteY10358" fmla="*/ 1695734 h 6164238"/>
              <a:gd name="connsiteX10359" fmla="*/ 4912577 w 10718992"/>
              <a:gd name="connsiteY10359" fmla="*/ 1704675 h 6164238"/>
              <a:gd name="connsiteX10360" fmla="*/ 4913519 w 10718992"/>
              <a:gd name="connsiteY10360" fmla="*/ 1703733 h 6164238"/>
              <a:gd name="connsiteX10361" fmla="*/ 4913048 w 10718992"/>
              <a:gd name="connsiteY10361" fmla="*/ 1704675 h 6164238"/>
              <a:gd name="connsiteX10362" fmla="*/ 4914460 w 10718992"/>
              <a:gd name="connsiteY10362" fmla="*/ 1705616 h 6164238"/>
              <a:gd name="connsiteX10363" fmla="*/ 4936583 w 10718992"/>
              <a:gd name="connsiteY10363" fmla="*/ 1704204 h 6164238"/>
              <a:gd name="connsiteX10364" fmla="*/ 4986946 w 10718992"/>
              <a:gd name="connsiteY10364" fmla="*/ 1709851 h 6164238"/>
              <a:gd name="connsiteX10365" fmla="*/ 5043429 w 10718992"/>
              <a:gd name="connsiteY10365" fmla="*/ 1696204 h 6164238"/>
              <a:gd name="connsiteX10366" fmla="*/ 5022719 w 10718992"/>
              <a:gd name="connsiteY10366" fmla="*/ 1668441 h 6164238"/>
              <a:gd name="connsiteX10367" fmla="*/ 5004833 w 10718992"/>
              <a:gd name="connsiteY10367" fmla="*/ 1671264 h 6164238"/>
              <a:gd name="connsiteX10368" fmla="*/ 4945997 w 10718992"/>
              <a:gd name="connsiteY10368" fmla="*/ 1683499 h 6164238"/>
              <a:gd name="connsiteX10369" fmla="*/ 4889514 w 10718992"/>
              <a:gd name="connsiteY10369" fmla="*/ 1686793 h 6164238"/>
              <a:gd name="connsiteX10370" fmla="*/ 4837738 w 10718992"/>
              <a:gd name="connsiteY10370" fmla="*/ 1695734 h 6164238"/>
              <a:gd name="connsiteX10371" fmla="*/ 4789728 w 10718992"/>
              <a:gd name="connsiteY10371" fmla="*/ 1674558 h 6164238"/>
              <a:gd name="connsiteX10372" fmla="*/ 4781256 w 10718992"/>
              <a:gd name="connsiteY10372" fmla="*/ 1675970 h 6164238"/>
              <a:gd name="connsiteX10373" fmla="*/ 4548735 w 10718992"/>
              <a:gd name="connsiteY10373" fmla="*/ 1994073 h 6164238"/>
              <a:gd name="connsiteX10374" fmla="*/ 4535556 w 10718992"/>
              <a:gd name="connsiteY10374" fmla="*/ 2009602 h 6164238"/>
              <a:gd name="connsiteX10375" fmla="*/ 4549206 w 10718992"/>
              <a:gd name="connsiteY10375" fmla="*/ 2022778 h 6164238"/>
              <a:gd name="connsiteX10376" fmla="*/ 4606630 w 10718992"/>
              <a:gd name="connsiteY10376" fmla="*/ 1985132 h 6164238"/>
              <a:gd name="connsiteX10377" fmla="*/ 4602394 w 10718992"/>
              <a:gd name="connsiteY10377" fmla="*/ 1930076 h 6164238"/>
              <a:gd name="connsiteX10378" fmla="*/ 4548735 w 10718992"/>
              <a:gd name="connsiteY10378" fmla="*/ 1994073 h 6164238"/>
              <a:gd name="connsiteX10379" fmla="*/ 4591097 w 10718992"/>
              <a:gd name="connsiteY10379" fmla="*/ 2064188 h 6164238"/>
              <a:gd name="connsiteX10380" fmla="*/ 4614632 w 10718992"/>
              <a:gd name="connsiteY10380" fmla="*/ 2088187 h 6164238"/>
              <a:gd name="connsiteX10381" fmla="*/ 4611808 w 10718992"/>
              <a:gd name="connsiteY10381" fmla="*/ 2052423 h 6164238"/>
              <a:gd name="connsiteX10382" fmla="*/ 4598628 w 10718992"/>
              <a:gd name="connsiteY10382" fmla="*/ 2054776 h 6164238"/>
              <a:gd name="connsiteX10383" fmla="*/ 4591097 w 10718992"/>
              <a:gd name="connsiteY10383" fmla="*/ 2064188 h 6164238"/>
              <a:gd name="connsiteX10384" fmla="*/ 4581684 w 10718992"/>
              <a:gd name="connsiteY10384" fmla="*/ 2075011 h 6164238"/>
              <a:gd name="connsiteX10385" fmla="*/ 4533202 w 10718992"/>
              <a:gd name="connsiteY10385" fmla="*/ 2132891 h 6164238"/>
              <a:gd name="connsiteX10386" fmla="*/ 4541675 w 10718992"/>
              <a:gd name="connsiteY10386" fmla="*/ 2137596 h 6164238"/>
              <a:gd name="connsiteX10387" fmla="*/ 4616044 w 10718992"/>
              <a:gd name="connsiteY10387" fmla="*/ 2113127 h 6164238"/>
              <a:gd name="connsiteX10388" fmla="*/ 4616044 w 10718992"/>
              <a:gd name="connsiteY10388" fmla="*/ 2110304 h 6164238"/>
              <a:gd name="connsiteX10389" fmla="*/ 4581684 w 10718992"/>
              <a:gd name="connsiteY10389" fmla="*/ 2075011 h 6164238"/>
              <a:gd name="connsiteX10390" fmla="*/ 4545440 w 10718992"/>
              <a:gd name="connsiteY10390" fmla="*/ 2161125 h 6164238"/>
              <a:gd name="connsiteX10391" fmla="*/ 4601452 w 10718992"/>
              <a:gd name="connsiteY10391" fmla="*/ 2269355 h 6164238"/>
              <a:gd name="connsiteX10392" fmla="*/ 4628752 w 10718992"/>
              <a:gd name="connsiteY10392" fmla="*/ 2272649 h 6164238"/>
              <a:gd name="connsiteX10393" fmla="*/ 4624046 w 10718992"/>
              <a:gd name="connsiteY10393" fmla="*/ 2215240 h 6164238"/>
              <a:gd name="connsiteX10394" fmla="*/ 4546382 w 10718992"/>
              <a:gd name="connsiteY10394" fmla="*/ 2159242 h 6164238"/>
              <a:gd name="connsiteX10395" fmla="*/ 4545440 w 10718992"/>
              <a:gd name="connsiteY10395" fmla="*/ 2161125 h 6164238"/>
              <a:gd name="connsiteX10396" fmla="*/ 4639578 w 10718992"/>
              <a:gd name="connsiteY10396" fmla="*/ 2283472 h 6164238"/>
              <a:gd name="connsiteX10397" fmla="*/ 4645697 w 10718992"/>
              <a:gd name="connsiteY10397" fmla="*/ 2356410 h 6164238"/>
              <a:gd name="connsiteX10398" fmla="*/ 4669702 w 10718992"/>
              <a:gd name="connsiteY10398" fmla="*/ 2287237 h 6164238"/>
              <a:gd name="connsiteX10399" fmla="*/ 4639578 w 10718992"/>
              <a:gd name="connsiteY10399" fmla="*/ 2283472 h 6164238"/>
              <a:gd name="connsiteX10400" fmla="*/ 4652757 w 10718992"/>
              <a:gd name="connsiteY10400" fmla="*/ 2364410 h 6164238"/>
              <a:gd name="connsiteX10401" fmla="*/ 4814204 w 10718992"/>
              <a:gd name="connsiteY10401" fmla="*/ 2362057 h 6164238"/>
              <a:gd name="connsiteX10402" fmla="*/ 4731362 w 10718992"/>
              <a:gd name="connsiteY10402" fmla="*/ 2296178 h 6164238"/>
              <a:gd name="connsiteX10403" fmla="*/ 4678645 w 10718992"/>
              <a:gd name="connsiteY10403" fmla="*/ 2288648 h 6164238"/>
              <a:gd name="connsiteX10404" fmla="*/ 4652757 w 10718992"/>
              <a:gd name="connsiteY10404" fmla="*/ 2364410 h 6164238"/>
              <a:gd name="connsiteX10405" fmla="*/ 4686647 w 10718992"/>
              <a:gd name="connsiteY10405" fmla="*/ 2372880 h 6164238"/>
              <a:gd name="connsiteX10406" fmla="*/ 4805731 w 10718992"/>
              <a:gd name="connsiteY10406" fmla="*/ 2399702 h 6164238"/>
              <a:gd name="connsiteX10407" fmla="*/ 4825029 w 10718992"/>
              <a:gd name="connsiteY10407" fmla="*/ 2371939 h 6164238"/>
              <a:gd name="connsiteX10408" fmla="*/ 4686647 w 10718992"/>
              <a:gd name="connsiteY10408" fmla="*/ 2372880 h 6164238"/>
              <a:gd name="connsiteX10409" fmla="*/ 4849034 w 10718992"/>
              <a:gd name="connsiteY10409" fmla="*/ 2410055 h 6164238"/>
              <a:gd name="connsiteX10410" fmla="*/ 4881983 w 10718992"/>
              <a:gd name="connsiteY10410" fmla="*/ 2418525 h 6164238"/>
              <a:gd name="connsiteX10411" fmla="*/ 4862684 w 10718992"/>
              <a:gd name="connsiteY10411" fmla="*/ 2402055 h 6164238"/>
              <a:gd name="connsiteX10412" fmla="*/ 4849034 w 10718992"/>
              <a:gd name="connsiteY10412" fmla="*/ 2410055 h 6164238"/>
              <a:gd name="connsiteX10413" fmla="*/ 5065081 w 10718992"/>
              <a:gd name="connsiteY10413" fmla="*/ 2377586 h 6164238"/>
              <a:gd name="connsiteX10414" fmla="*/ 4913990 w 10718992"/>
              <a:gd name="connsiteY10414" fmla="*/ 2372409 h 6164238"/>
              <a:gd name="connsiteX10415" fmla="*/ 4871628 w 10718992"/>
              <a:gd name="connsiteY10415" fmla="*/ 2396879 h 6164238"/>
              <a:gd name="connsiteX10416" fmla="*/ 4902222 w 10718992"/>
              <a:gd name="connsiteY10416" fmla="*/ 2422289 h 6164238"/>
              <a:gd name="connsiteX10417" fmla="*/ 5065081 w 10718992"/>
              <a:gd name="connsiteY10417" fmla="*/ 2377586 h 6164238"/>
              <a:gd name="connsiteX10418" fmla="*/ 5095205 w 10718992"/>
              <a:gd name="connsiteY10418" fmla="*/ 2369586 h 6164238"/>
              <a:gd name="connsiteX10419" fmla="*/ 5111208 w 10718992"/>
              <a:gd name="connsiteY10419" fmla="*/ 2365351 h 6164238"/>
              <a:gd name="connsiteX10420" fmla="*/ 4976120 w 10718992"/>
              <a:gd name="connsiteY10420" fmla="*/ 2337117 h 6164238"/>
              <a:gd name="connsiteX10421" fmla="*/ 4929523 w 10718992"/>
              <a:gd name="connsiteY10421" fmla="*/ 2362998 h 6164238"/>
              <a:gd name="connsiteX10422" fmla="*/ 5095205 w 10718992"/>
              <a:gd name="connsiteY10422" fmla="*/ 2369586 h 6164238"/>
              <a:gd name="connsiteX10423" fmla="*/ 5481640 w 10718992"/>
              <a:gd name="connsiteY10423" fmla="*/ 2441112 h 6164238"/>
              <a:gd name="connsiteX10424" fmla="*/ 5588016 w 10718992"/>
              <a:gd name="connsiteY10424" fmla="*/ 2474052 h 6164238"/>
              <a:gd name="connsiteX10425" fmla="*/ 5419509 w 10718992"/>
              <a:gd name="connsiteY10425" fmla="*/ 2315000 h 6164238"/>
              <a:gd name="connsiteX10426" fmla="*/ 5481640 w 10718992"/>
              <a:gd name="connsiteY10426" fmla="*/ 2441112 h 6164238"/>
              <a:gd name="connsiteX10427" fmla="*/ 5485406 w 10718992"/>
              <a:gd name="connsiteY10427" fmla="*/ 2449112 h 6164238"/>
              <a:gd name="connsiteX10428" fmla="*/ 5512705 w 10718992"/>
              <a:gd name="connsiteY10428" fmla="*/ 2506992 h 6164238"/>
              <a:gd name="connsiteX10429" fmla="*/ 5588016 w 10718992"/>
              <a:gd name="connsiteY10429" fmla="*/ 2481110 h 6164238"/>
              <a:gd name="connsiteX10430" fmla="*/ 5485406 w 10718992"/>
              <a:gd name="connsiteY10430" fmla="*/ 2449112 h 6164238"/>
              <a:gd name="connsiteX10431" fmla="*/ 5516942 w 10718992"/>
              <a:gd name="connsiteY10431" fmla="*/ 2515462 h 6164238"/>
              <a:gd name="connsiteX10432" fmla="*/ 5557892 w 10718992"/>
              <a:gd name="connsiteY10432" fmla="*/ 2605811 h 6164238"/>
              <a:gd name="connsiteX10433" fmla="*/ 5558833 w 10718992"/>
              <a:gd name="connsiteY10433" fmla="*/ 2606281 h 6164238"/>
              <a:gd name="connsiteX10434" fmla="*/ 5561657 w 10718992"/>
              <a:gd name="connsiteY10434" fmla="*/ 2605811 h 6164238"/>
              <a:gd name="connsiteX10435" fmla="*/ 5595076 w 10718992"/>
              <a:gd name="connsiteY10435" fmla="*/ 2489110 h 6164238"/>
              <a:gd name="connsiteX10436" fmla="*/ 5594605 w 10718992"/>
              <a:gd name="connsiteY10436" fmla="*/ 2489110 h 6164238"/>
              <a:gd name="connsiteX10437" fmla="*/ 5516942 w 10718992"/>
              <a:gd name="connsiteY10437" fmla="*/ 2515462 h 6164238"/>
              <a:gd name="connsiteX10438" fmla="*/ 5513177 w 10718992"/>
              <a:gd name="connsiteY10438" fmla="*/ 2516403 h 6164238"/>
              <a:gd name="connsiteX10439" fmla="*/ 5444456 w 10718992"/>
              <a:gd name="connsiteY10439" fmla="*/ 2541343 h 6164238"/>
              <a:gd name="connsiteX10440" fmla="*/ 5552714 w 10718992"/>
              <a:gd name="connsiteY10440" fmla="*/ 2602987 h 6164238"/>
              <a:gd name="connsiteX10441" fmla="*/ 5513177 w 10718992"/>
              <a:gd name="connsiteY10441" fmla="*/ 2516403 h 6164238"/>
              <a:gd name="connsiteX10442" fmla="*/ 5613903 w 10718992"/>
              <a:gd name="connsiteY10442" fmla="*/ 2734746 h 6164238"/>
              <a:gd name="connsiteX10443" fmla="*/ 5656265 w 10718992"/>
              <a:gd name="connsiteY10443" fmla="*/ 2749804 h 6164238"/>
              <a:gd name="connsiteX10444" fmla="*/ 5717455 w 10718992"/>
              <a:gd name="connsiteY10444" fmla="*/ 2714512 h 6164238"/>
              <a:gd name="connsiteX10445" fmla="*/ 5574366 w 10718992"/>
              <a:gd name="connsiteY10445" fmla="*/ 2626045 h 6164238"/>
              <a:gd name="connsiteX10446" fmla="*/ 5567776 w 10718992"/>
              <a:gd name="connsiteY10446" fmla="*/ 2626986 h 6164238"/>
              <a:gd name="connsiteX10447" fmla="*/ 5613903 w 10718992"/>
              <a:gd name="connsiteY10447" fmla="*/ 2734746 h 6164238"/>
              <a:gd name="connsiteX10448" fmla="*/ 5564481 w 10718992"/>
              <a:gd name="connsiteY10448" fmla="*/ 2629809 h 6164238"/>
              <a:gd name="connsiteX10449" fmla="*/ 5542359 w 10718992"/>
              <a:gd name="connsiteY10449" fmla="*/ 2710277 h 6164238"/>
              <a:gd name="connsiteX10450" fmla="*/ 5609197 w 10718992"/>
              <a:gd name="connsiteY10450" fmla="*/ 2733334 h 6164238"/>
              <a:gd name="connsiteX10451" fmla="*/ 5564481 w 10718992"/>
              <a:gd name="connsiteY10451" fmla="*/ 2629809 h 6164238"/>
              <a:gd name="connsiteX10452" fmla="*/ 5618610 w 10718992"/>
              <a:gd name="connsiteY10452" fmla="*/ 2746510 h 6164238"/>
              <a:gd name="connsiteX10453" fmla="*/ 5627083 w 10718992"/>
              <a:gd name="connsiteY10453" fmla="*/ 2766745 h 6164238"/>
              <a:gd name="connsiteX10454" fmla="*/ 5645440 w 10718992"/>
              <a:gd name="connsiteY10454" fmla="*/ 2755921 h 6164238"/>
              <a:gd name="connsiteX10455" fmla="*/ 5618610 w 10718992"/>
              <a:gd name="connsiteY10455" fmla="*/ 2746510 h 6164238"/>
              <a:gd name="connsiteX10456" fmla="*/ 5629907 w 10718992"/>
              <a:gd name="connsiteY10456" fmla="*/ 2774274 h 6164238"/>
              <a:gd name="connsiteX10457" fmla="*/ 5639791 w 10718992"/>
              <a:gd name="connsiteY10457" fmla="*/ 2798743 h 6164238"/>
              <a:gd name="connsiteX10458" fmla="*/ 5733458 w 10718992"/>
              <a:gd name="connsiteY10458" fmla="*/ 2788861 h 6164238"/>
              <a:gd name="connsiteX10459" fmla="*/ 5654383 w 10718992"/>
              <a:gd name="connsiteY10459" fmla="*/ 2759686 h 6164238"/>
              <a:gd name="connsiteX10460" fmla="*/ 5629907 w 10718992"/>
              <a:gd name="connsiteY10460" fmla="*/ 2774274 h 6164238"/>
              <a:gd name="connsiteX10461" fmla="*/ 5627083 w 10718992"/>
              <a:gd name="connsiteY10461" fmla="*/ 2776156 h 6164238"/>
              <a:gd name="connsiteX10462" fmla="*/ 5589428 w 10718992"/>
              <a:gd name="connsiteY10462" fmla="*/ 2799214 h 6164238"/>
              <a:gd name="connsiteX10463" fmla="*/ 5593194 w 10718992"/>
              <a:gd name="connsiteY10463" fmla="*/ 2804390 h 6164238"/>
              <a:gd name="connsiteX10464" fmla="*/ 5636497 w 10718992"/>
              <a:gd name="connsiteY10464" fmla="*/ 2799214 h 6164238"/>
              <a:gd name="connsiteX10465" fmla="*/ 5627083 w 10718992"/>
              <a:gd name="connsiteY10465" fmla="*/ 2776156 h 6164238"/>
              <a:gd name="connsiteX10466" fmla="*/ 5567776 w 10718992"/>
              <a:gd name="connsiteY10466" fmla="*/ 2834506 h 6164238"/>
              <a:gd name="connsiteX10467" fmla="*/ 5584250 w 10718992"/>
              <a:gd name="connsiteY10467" fmla="*/ 2899915 h 6164238"/>
              <a:gd name="connsiteX10468" fmla="*/ 5631319 w 10718992"/>
              <a:gd name="connsiteY10468" fmla="*/ 2866975 h 6164238"/>
              <a:gd name="connsiteX10469" fmla="*/ 5581426 w 10718992"/>
              <a:gd name="connsiteY10469" fmla="*/ 2830742 h 6164238"/>
              <a:gd name="connsiteX10470" fmla="*/ 5567776 w 10718992"/>
              <a:gd name="connsiteY10470" fmla="*/ 2834506 h 6164238"/>
              <a:gd name="connsiteX10471" fmla="*/ 5598842 w 10718992"/>
              <a:gd name="connsiteY10471" fmla="*/ 2961089 h 6164238"/>
              <a:gd name="connsiteX10472" fmla="*/ 5617669 w 10718992"/>
              <a:gd name="connsiteY10472" fmla="*/ 3042026 h 6164238"/>
              <a:gd name="connsiteX10473" fmla="*/ 5703334 w 10718992"/>
              <a:gd name="connsiteY10473" fmla="*/ 2968618 h 6164238"/>
              <a:gd name="connsiteX10474" fmla="*/ 5696274 w 10718992"/>
              <a:gd name="connsiteY10474" fmla="*/ 2950266 h 6164238"/>
              <a:gd name="connsiteX10475" fmla="*/ 5606843 w 10718992"/>
              <a:gd name="connsiteY10475" fmla="*/ 2953560 h 6164238"/>
              <a:gd name="connsiteX10476" fmla="*/ 5598842 w 10718992"/>
              <a:gd name="connsiteY10476" fmla="*/ 2961089 h 6164238"/>
              <a:gd name="connsiteX10477" fmla="*/ 5637438 w 10718992"/>
              <a:gd name="connsiteY10477" fmla="*/ 3132846 h 6164238"/>
              <a:gd name="connsiteX10478" fmla="*/ 5659561 w 10718992"/>
              <a:gd name="connsiteY10478" fmla="*/ 3239194 h 6164238"/>
              <a:gd name="connsiteX10479" fmla="*/ 5676976 w 10718992"/>
              <a:gd name="connsiteY10479" fmla="*/ 3169079 h 6164238"/>
              <a:gd name="connsiteX10480" fmla="*/ 5637438 w 10718992"/>
              <a:gd name="connsiteY10480" fmla="*/ 3132846 h 6164238"/>
              <a:gd name="connsiteX10481" fmla="*/ 5670386 w 10718992"/>
              <a:gd name="connsiteY10481" fmla="*/ 3236371 h 6164238"/>
              <a:gd name="connsiteX10482" fmla="*/ 5704276 w 10718992"/>
              <a:gd name="connsiteY10482" fmla="*/ 3202490 h 6164238"/>
              <a:gd name="connsiteX10483" fmla="*/ 5702393 w 10718992"/>
              <a:gd name="connsiteY10483" fmla="*/ 3196372 h 6164238"/>
              <a:gd name="connsiteX10484" fmla="*/ 5703334 w 10718992"/>
              <a:gd name="connsiteY10484" fmla="*/ 3193078 h 6164238"/>
              <a:gd name="connsiteX10485" fmla="*/ 5685448 w 10718992"/>
              <a:gd name="connsiteY10485" fmla="*/ 3176138 h 6164238"/>
              <a:gd name="connsiteX10486" fmla="*/ 5670386 w 10718992"/>
              <a:gd name="connsiteY10486" fmla="*/ 3236371 h 6164238"/>
              <a:gd name="connsiteX10487" fmla="*/ 5732047 w 10718992"/>
              <a:gd name="connsiteY10487" fmla="*/ 3199196 h 6164238"/>
              <a:gd name="connsiteX10488" fmla="*/ 5728752 w 10718992"/>
              <a:gd name="connsiteY10488" fmla="*/ 3204842 h 6164238"/>
              <a:gd name="connsiteX10489" fmla="*/ 5795119 w 10718992"/>
              <a:gd name="connsiteY10489" fmla="*/ 3269781 h 6164238"/>
              <a:gd name="connsiteX10490" fmla="*/ 5863368 w 10718992"/>
              <a:gd name="connsiteY10490" fmla="*/ 3255664 h 6164238"/>
              <a:gd name="connsiteX10491" fmla="*/ 5873724 w 10718992"/>
              <a:gd name="connsiteY10491" fmla="*/ 3248135 h 6164238"/>
              <a:gd name="connsiteX10492" fmla="*/ 5869958 w 10718992"/>
              <a:gd name="connsiteY10492" fmla="*/ 3076848 h 6164238"/>
              <a:gd name="connsiteX10493" fmla="*/ 5867134 w 10718992"/>
              <a:gd name="connsiteY10493" fmla="*/ 3076378 h 6164238"/>
              <a:gd name="connsiteX10494" fmla="*/ 5853955 w 10718992"/>
              <a:gd name="connsiteY10494" fmla="*/ 3072613 h 6164238"/>
              <a:gd name="connsiteX10495" fmla="*/ 5727810 w 10718992"/>
              <a:gd name="connsiteY10495" fmla="*/ 3190255 h 6164238"/>
              <a:gd name="connsiteX10496" fmla="*/ 5732047 w 10718992"/>
              <a:gd name="connsiteY10496" fmla="*/ 3199196 h 6164238"/>
              <a:gd name="connsiteX10497" fmla="*/ 5792295 w 10718992"/>
              <a:gd name="connsiteY10497" fmla="*/ 3280133 h 6164238"/>
              <a:gd name="connsiteX10498" fmla="*/ 5696274 w 10718992"/>
              <a:gd name="connsiteY10498" fmla="*/ 3301779 h 6164238"/>
              <a:gd name="connsiteX10499" fmla="*/ 5864310 w 10718992"/>
              <a:gd name="connsiteY10499" fmla="*/ 3354012 h 6164238"/>
              <a:gd name="connsiteX10500" fmla="*/ 5792295 w 10718992"/>
              <a:gd name="connsiteY10500" fmla="*/ 3280133 h 6164238"/>
              <a:gd name="connsiteX10501" fmla="*/ 5875607 w 10718992"/>
              <a:gd name="connsiteY10501" fmla="*/ 3352130 h 6164238"/>
              <a:gd name="connsiteX10502" fmla="*/ 5874665 w 10718992"/>
              <a:gd name="connsiteY10502" fmla="*/ 3268839 h 6164238"/>
              <a:gd name="connsiteX10503" fmla="*/ 5866664 w 10718992"/>
              <a:gd name="connsiteY10503" fmla="*/ 3264605 h 6164238"/>
              <a:gd name="connsiteX10504" fmla="*/ 5803591 w 10718992"/>
              <a:gd name="connsiteY10504" fmla="*/ 3277310 h 6164238"/>
              <a:gd name="connsiteX10505" fmla="*/ 5875607 w 10718992"/>
              <a:gd name="connsiteY10505" fmla="*/ 3352130 h 6164238"/>
              <a:gd name="connsiteX10506" fmla="*/ 5885021 w 10718992"/>
              <a:gd name="connsiteY10506" fmla="*/ 3352130 h 6164238"/>
              <a:gd name="connsiteX10507" fmla="*/ 5988101 w 10718992"/>
              <a:gd name="connsiteY10507" fmla="*/ 3242958 h 6164238"/>
              <a:gd name="connsiteX10508" fmla="*/ 5893022 w 10718992"/>
              <a:gd name="connsiteY10508" fmla="*/ 3259899 h 6164238"/>
              <a:gd name="connsiteX10509" fmla="*/ 5893022 w 10718992"/>
              <a:gd name="connsiteY10509" fmla="*/ 3260840 h 6164238"/>
              <a:gd name="connsiteX10510" fmla="*/ 5883608 w 10718992"/>
              <a:gd name="connsiteY10510" fmla="*/ 3269310 h 6164238"/>
              <a:gd name="connsiteX10511" fmla="*/ 5885021 w 10718992"/>
              <a:gd name="connsiteY10511" fmla="*/ 3352130 h 6164238"/>
              <a:gd name="connsiteX10512" fmla="*/ 6108126 w 10718992"/>
              <a:gd name="connsiteY10512" fmla="*/ 3149786 h 6164238"/>
              <a:gd name="connsiteX10513" fmla="*/ 6108126 w 10718992"/>
              <a:gd name="connsiteY10513" fmla="*/ 3091436 h 6164238"/>
              <a:gd name="connsiteX10514" fmla="*/ 6099654 w 10718992"/>
              <a:gd name="connsiteY10514" fmla="*/ 3083436 h 6164238"/>
              <a:gd name="connsiteX10515" fmla="*/ 5903848 w 10718992"/>
              <a:gd name="connsiteY10515" fmla="*/ 3058496 h 6164238"/>
              <a:gd name="connsiteX10516" fmla="*/ 5890198 w 10718992"/>
              <a:gd name="connsiteY10516" fmla="*/ 3073554 h 6164238"/>
              <a:gd name="connsiteX10517" fmla="*/ 5997515 w 10718992"/>
              <a:gd name="connsiteY10517" fmla="*/ 3225077 h 6164238"/>
              <a:gd name="connsiteX10518" fmla="*/ 6002693 w 10718992"/>
              <a:gd name="connsiteY10518" fmla="*/ 3225077 h 6164238"/>
              <a:gd name="connsiteX10519" fmla="*/ 6006928 w 10718992"/>
              <a:gd name="connsiteY10519" fmla="*/ 3226018 h 6164238"/>
              <a:gd name="connsiteX10520" fmla="*/ 6108126 w 10718992"/>
              <a:gd name="connsiteY10520" fmla="*/ 3149786 h 6164238"/>
              <a:gd name="connsiteX10521" fmla="*/ 6117540 w 10718992"/>
              <a:gd name="connsiteY10521" fmla="*/ 3142728 h 6164238"/>
              <a:gd name="connsiteX10522" fmla="*/ 6182496 w 10718992"/>
              <a:gd name="connsiteY10522" fmla="*/ 3096142 h 6164238"/>
              <a:gd name="connsiteX10523" fmla="*/ 6128837 w 10718992"/>
              <a:gd name="connsiteY10523" fmla="*/ 3087671 h 6164238"/>
              <a:gd name="connsiteX10524" fmla="*/ 6117540 w 10718992"/>
              <a:gd name="connsiteY10524" fmla="*/ 3092848 h 6164238"/>
              <a:gd name="connsiteX10525" fmla="*/ 6117540 w 10718992"/>
              <a:gd name="connsiteY10525" fmla="*/ 3142728 h 6164238"/>
              <a:gd name="connsiteX10526" fmla="*/ 6182966 w 10718992"/>
              <a:gd name="connsiteY10526" fmla="*/ 3078731 h 6164238"/>
              <a:gd name="connsiteX10527" fmla="*/ 6117070 w 10718992"/>
              <a:gd name="connsiteY10527" fmla="*/ 2933325 h 6164238"/>
              <a:gd name="connsiteX10528" fmla="*/ 6116599 w 10718992"/>
              <a:gd name="connsiteY10528" fmla="*/ 2933325 h 6164238"/>
              <a:gd name="connsiteX10529" fmla="*/ 6117070 w 10718992"/>
              <a:gd name="connsiteY10529" fmla="*/ 3028850 h 6164238"/>
              <a:gd name="connsiteX10530" fmla="*/ 6182966 w 10718992"/>
              <a:gd name="connsiteY10530" fmla="*/ 3078731 h 6164238"/>
              <a:gd name="connsiteX10531" fmla="*/ 6129779 w 10718992"/>
              <a:gd name="connsiteY10531" fmla="*/ 2929090 h 6164238"/>
              <a:gd name="connsiteX10532" fmla="*/ 6284635 w 10718992"/>
              <a:gd name="connsiteY10532" fmla="*/ 3037321 h 6164238"/>
              <a:gd name="connsiteX10533" fmla="*/ 6279457 w 10718992"/>
              <a:gd name="connsiteY10533" fmla="*/ 2947913 h 6164238"/>
              <a:gd name="connsiteX10534" fmla="*/ 6272868 w 10718992"/>
              <a:gd name="connsiteY10534" fmla="*/ 2944148 h 6164238"/>
              <a:gd name="connsiteX10535" fmla="*/ 6129779 w 10718992"/>
              <a:gd name="connsiteY10535" fmla="*/ 2929090 h 6164238"/>
              <a:gd name="connsiteX10536" fmla="*/ 6293578 w 10718992"/>
              <a:gd name="connsiteY10536" fmla="*/ 3034027 h 6164238"/>
              <a:gd name="connsiteX10537" fmla="*/ 6355709 w 10718992"/>
              <a:gd name="connsiteY10537" fmla="*/ 2954501 h 6164238"/>
              <a:gd name="connsiteX10538" fmla="*/ 6295461 w 10718992"/>
              <a:gd name="connsiteY10538" fmla="*/ 2946972 h 6164238"/>
              <a:gd name="connsiteX10539" fmla="*/ 6288400 w 10718992"/>
              <a:gd name="connsiteY10539" fmla="*/ 2949325 h 6164238"/>
              <a:gd name="connsiteX10540" fmla="*/ 6293578 w 10718992"/>
              <a:gd name="connsiteY10540" fmla="*/ 3034027 h 6164238"/>
              <a:gd name="connsiteX10541" fmla="*/ 6362770 w 10718992"/>
              <a:gd name="connsiteY10541" fmla="*/ 2946031 h 6164238"/>
              <a:gd name="connsiteX10542" fmla="*/ 6391952 w 10718992"/>
              <a:gd name="connsiteY10542" fmla="*/ 2910268 h 6164238"/>
              <a:gd name="connsiteX10543" fmla="*/ 6330292 w 10718992"/>
              <a:gd name="connsiteY10543" fmla="*/ 2818036 h 6164238"/>
              <a:gd name="connsiteX10544" fmla="*/ 6291695 w 10718992"/>
              <a:gd name="connsiteY10544" fmla="*/ 2835918 h 6164238"/>
              <a:gd name="connsiteX10545" fmla="*/ 6293578 w 10718992"/>
              <a:gd name="connsiteY10545" fmla="*/ 2842976 h 6164238"/>
              <a:gd name="connsiteX10546" fmla="*/ 6281811 w 10718992"/>
              <a:gd name="connsiteY10546" fmla="*/ 2850976 h 6164238"/>
              <a:gd name="connsiteX10547" fmla="*/ 6287459 w 10718992"/>
              <a:gd name="connsiteY10547" fmla="*/ 2928620 h 6164238"/>
              <a:gd name="connsiteX10548" fmla="*/ 6300638 w 10718992"/>
              <a:gd name="connsiteY10548" fmla="*/ 2938972 h 6164238"/>
              <a:gd name="connsiteX10549" fmla="*/ 6362770 w 10718992"/>
              <a:gd name="connsiteY10549" fmla="*/ 2946031 h 6164238"/>
              <a:gd name="connsiteX10550" fmla="*/ 6385833 w 10718992"/>
              <a:gd name="connsiteY10550" fmla="*/ 2762980 h 6164238"/>
              <a:gd name="connsiteX10551" fmla="*/ 6282281 w 10718992"/>
              <a:gd name="connsiteY10551" fmla="*/ 2722511 h 6164238"/>
              <a:gd name="connsiteX10552" fmla="*/ 6278516 w 10718992"/>
              <a:gd name="connsiteY10552" fmla="*/ 2726276 h 6164238"/>
              <a:gd name="connsiteX10553" fmla="*/ 6307228 w 10718992"/>
              <a:gd name="connsiteY10553" fmla="*/ 2766745 h 6164238"/>
              <a:gd name="connsiteX10554" fmla="*/ 6384892 w 10718992"/>
              <a:gd name="connsiteY10554" fmla="*/ 2768627 h 6164238"/>
              <a:gd name="connsiteX10555" fmla="*/ 6385362 w 10718992"/>
              <a:gd name="connsiteY10555" fmla="*/ 2765333 h 6164238"/>
              <a:gd name="connsiteX10556" fmla="*/ 6385833 w 10718992"/>
              <a:gd name="connsiteY10556" fmla="*/ 2762980 h 6164238"/>
              <a:gd name="connsiteX10557" fmla="*/ 6658362 w 10718992"/>
              <a:gd name="connsiteY10557" fmla="*/ 2447700 h 6164238"/>
              <a:gd name="connsiteX10558" fmla="*/ 6581640 w 10718992"/>
              <a:gd name="connsiteY10558" fmla="*/ 2392173 h 6164238"/>
              <a:gd name="connsiteX10559" fmla="*/ 6589171 w 10718992"/>
              <a:gd name="connsiteY10559" fmla="*/ 2421348 h 6164238"/>
              <a:gd name="connsiteX10560" fmla="*/ 6658362 w 10718992"/>
              <a:gd name="connsiteY10560" fmla="*/ 2447700 h 6164238"/>
              <a:gd name="connsiteX10561" fmla="*/ 6569401 w 10718992"/>
              <a:gd name="connsiteY10561" fmla="*/ 2383703 h 6164238"/>
              <a:gd name="connsiteX10562" fmla="*/ 6531276 w 10718992"/>
              <a:gd name="connsiteY10562" fmla="*/ 2356881 h 6164238"/>
              <a:gd name="connsiteX10563" fmla="*/ 6497857 w 10718992"/>
              <a:gd name="connsiteY10563" fmla="*/ 2388409 h 6164238"/>
              <a:gd name="connsiteX10564" fmla="*/ 6578345 w 10718992"/>
              <a:gd name="connsiteY10564" fmla="*/ 2417584 h 6164238"/>
              <a:gd name="connsiteX10565" fmla="*/ 6569401 w 10718992"/>
              <a:gd name="connsiteY10565" fmla="*/ 2383703 h 6164238"/>
              <a:gd name="connsiteX10566" fmla="*/ 6566577 w 10718992"/>
              <a:gd name="connsiteY10566" fmla="*/ 2372880 h 6164238"/>
              <a:gd name="connsiteX10567" fmla="*/ 6556222 w 10718992"/>
              <a:gd name="connsiteY10567" fmla="*/ 2334764 h 6164238"/>
              <a:gd name="connsiteX10568" fmla="*/ 6536453 w 10718992"/>
              <a:gd name="connsiteY10568" fmla="*/ 2351704 h 6164238"/>
              <a:gd name="connsiteX10569" fmla="*/ 6566577 w 10718992"/>
              <a:gd name="connsiteY10569" fmla="*/ 2372880 h 6164238"/>
              <a:gd name="connsiteX10570" fmla="*/ 6549633 w 10718992"/>
              <a:gd name="connsiteY10570" fmla="*/ 2320647 h 6164238"/>
              <a:gd name="connsiteX10571" fmla="*/ 6530335 w 10718992"/>
              <a:gd name="connsiteY10571" fmla="*/ 2294295 h 6164238"/>
              <a:gd name="connsiteX10572" fmla="*/ 6524686 w 10718992"/>
              <a:gd name="connsiteY10572" fmla="*/ 2263238 h 6164238"/>
              <a:gd name="connsiteX10573" fmla="*/ 6491267 w 10718992"/>
              <a:gd name="connsiteY10573" fmla="*/ 2226063 h 6164238"/>
              <a:gd name="connsiteX10574" fmla="*/ 6463026 w 10718992"/>
              <a:gd name="connsiteY10574" fmla="*/ 2200652 h 6164238"/>
              <a:gd name="connsiteX10575" fmla="*/ 6443728 w 10718992"/>
              <a:gd name="connsiteY10575" fmla="*/ 2123009 h 6164238"/>
              <a:gd name="connsiteX10576" fmla="*/ 6411721 w 10718992"/>
              <a:gd name="connsiteY10576" fmla="*/ 2084893 h 6164238"/>
              <a:gd name="connsiteX10577" fmla="*/ 6386775 w 10718992"/>
              <a:gd name="connsiteY10577" fmla="*/ 2048659 h 6164238"/>
              <a:gd name="connsiteX10578" fmla="*/ 6377361 w 10718992"/>
              <a:gd name="connsiteY10578" fmla="*/ 2017602 h 6164238"/>
              <a:gd name="connsiteX10579" fmla="*/ 6343000 w 10718992"/>
              <a:gd name="connsiteY10579" fmla="*/ 1995015 h 6164238"/>
              <a:gd name="connsiteX10580" fmla="*/ 6185320 w 10718992"/>
              <a:gd name="connsiteY10580" fmla="*/ 2096657 h 6164238"/>
              <a:gd name="connsiteX10581" fmla="*/ 6194733 w 10718992"/>
              <a:gd name="connsiteY10581" fmla="*/ 2115009 h 6164238"/>
              <a:gd name="connsiteX10582" fmla="*/ 6187202 w 10718992"/>
              <a:gd name="connsiteY10582" fmla="*/ 2125832 h 6164238"/>
              <a:gd name="connsiteX10583" fmla="*/ 6192850 w 10718992"/>
              <a:gd name="connsiteY10583" fmla="*/ 2131008 h 6164238"/>
              <a:gd name="connsiteX10584" fmla="*/ 6497857 w 10718992"/>
              <a:gd name="connsiteY10584" fmla="*/ 2324412 h 6164238"/>
              <a:gd name="connsiteX10585" fmla="*/ 6549633 w 10718992"/>
              <a:gd name="connsiteY10585" fmla="*/ 2320647 h 6164238"/>
              <a:gd name="connsiteX10586" fmla="*/ 6426312 w 10718992"/>
              <a:gd name="connsiteY10586" fmla="*/ 2074070 h 6164238"/>
              <a:gd name="connsiteX10587" fmla="*/ 6448905 w 10718992"/>
              <a:gd name="connsiteY10587" fmla="*/ 2067952 h 6164238"/>
              <a:gd name="connsiteX10588" fmla="*/ 6426783 w 10718992"/>
              <a:gd name="connsiteY10588" fmla="*/ 2028895 h 6164238"/>
              <a:gd name="connsiteX10589" fmla="*/ 6398542 w 10718992"/>
              <a:gd name="connsiteY10589" fmla="*/ 1983250 h 6164238"/>
              <a:gd name="connsiteX10590" fmla="*/ 6399012 w 10718992"/>
              <a:gd name="connsiteY10590" fmla="*/ 1981838 h 6164238"/>
              <a:gd name="connsiteX10591" fmla="*/ 6393835 w 10718992"/>
              <a:gd name="connsiteY10591" fmla="*/ 1978545 h 6164238"/>
              <a:gd name="connsiteX10592" fmla="*/ 6393835 w 10718992"/>
              <a:gd name="connsiteY10592" fmla="*/ 1979015 h 6164238"/>
              <a:gd name="connsiteX10593" fmla="*/ 6362770 w 10718992"/>
              <a:gd name="connsiteY10593" fmla="*/ 1989368 h 6164238"/>
              <a:gd name="connsiteX10594" fmla="*/ 6398071 w 10718992"/>
              <a:gd name="connsiteY10594" fmla="*/ 2012896 h 6164238"/>
              <a:gd name="connsiteX10595" fmla="*/ 6408426 w 10718992"/>
              <a:gd name="connsiteY10595" fmla="*/ 2047247 h 6164238"/>
              <a:gd name="connsiteX10596" fmla="*/ 6426312 w 10718992"/>
              <a:gd name="connsiteY10596" fmla="*/ 2074070 h 6164238"/>
              <a:gd name="connsiteX10597" fmla="*/ 6473852 w 10718992"/>
              <a:gd name="connsiteY10597" fmla="*/ 2072658 h 6164238"/>
              <a:gd name="connsiteX10598" fmla="*/ 6504917 w 10718992"/>
              <a:gd name="connsiteY10598" fmla="*/ 2099951 h 6164238"/>
              <a:gd name="connsiteX10599" fmla="*/ 6537395 w 10718992"/>
              <a:gd name="connsiteY10599" fmla="*/ 2140420 h 6164238"/>
              <a:gd name="connsiteX10600" fmla="*/ 6554340 w 10718992"/>
              <a:gd name="connsiteY10600" fmla="*/ 2188888 h 6164238"/>
              <a:gd name="connsiteX10601" fmla="*/ 6574108 w 10718992"/>
              <a:gd name="connsiteY10601" fmla="*/ 2207240 h 6164238"/>
              <a:gd name="connsiteX10602" fmla="*/ 6600467 w 10718992"/>
              <a:gd name="connsiteY10602" fmla="*/ 2226063 h 6164238"/>
              <a:gd name="connsiteX10603" fmla="*/ 6671071 w 10718992"/>
              <a:gd name="connsiteY10603" fmla="*/ 2184182 h 6164238"/>
              <a:gd name="connsiteX10604" fmla="*/ 6636710 w 10718992"/>
              <a:gd name="connsiteY10604" fmla="*/ 2152184 h 6164238"/>
              <a:gd name="connsiteX10605" fmla="*/ 6606115 w 10718992"/>
              <a:gd name="connsiteY10605" fmla="*/ 2152184 h 6164238"/>
              <a:gd name="connsiteX10606" fmla="*/ 6573638 w 10718992"/>
              <a:gd name="connsiteY10606" fmla="*/ 2135714 h 6164238"/>
              <a:gd name="connsiteX10607" fmla="*/ 6609881 w 10718992"/>
              <a:gd name="connsiteY10607" fmla="*/ 2131008 h 6164238"/>
              <a:gd name="connsiteX10608" fmla="*/ 6613176 w 10718992"/>
              <a:gd name="connsiteY10608" fmla="*/ 2131479 h 6164238"/>
              <a:gd name="connsiteX10609" fmla="*/ 6613646 w 10718992"/>
              <a:gd name="connsiteY10609" fmla="*/ 2131008 h 6164238"/>
              <a:gd name="connsiteX10610" fmla="*/ 6543985 w 10718992"/>
              <a:gd name="connsiteY10610" fmla="*/ 2068893 h 6164238"/>
              <a:gd name="connsiteX10611" fmla="*/ 6473852 w 10718992"/>
              <a:gd name="connsiteY10611" fmla="*/ 2072658 h 6164238"/>
              <a:gd name="connsiteX10612" fmla="*/ 6667775 w 10718992"/>
              <a:gd name="connsiteY10612" fmla="*/ 2249591 h 6164238"/>
              <a:gd name="connsiteX10613" fmla="*/ 6686132 w 10718992"/>
              <a:gd name="connsiteY10613" fmla="*/ 2238768 h 6164238"/>
              <a:gd name="connsiteX10614" fmla="*/ 6619765 w 10718992"/>
              <a:gd name="connsiteY10614" fmla="*/ 2236886 h 6164238"/>
              <a:gd name="connsiteX10615" fmla="*/ 6667775 w 10718992"/>
              <a:gd name="connsiteY10615" fmla="*/ 2249591 h 6164238"/>
              <a:gd name="connsiteX10616" fmla="*/ 6672482 w 10718992"/>
              <a:gd name="connsiteY10616" fmla="*/ 2250532 h 6164238"/>
              <a:gd name="connsiteX10617" fmla="*/ 6769444 w 10718992"/>
              <a:gd name="connsiteY10617" fmla="*/ 2278296 h 6164238"/>
              <a:gd name="connsiteX10618" fmla="*/ 6730377 w 10718992"/>
              <a:gd name="connsiteY10618" fmla="*/ 2240180 h 6164238"/>
              <a:gd name="connsiteX10619" fmla="*/ 6693193 w 10718992"/>
              <a:gd name="connsiteY10619" fmla="*/ 2238768 h 6164238"/>
              <a:gd name="connsiteX10620" fmla="*/ 6672482 w 10718992"/>
              <a:gd name="connsiteY10620" fmla="*/ 2250532 h 6164238"/>
              <a:gd name="connsiteX10621" fmla="*/ 6788743 w 10718992"/>
              <a:gd name="connsiteY10621" fmla="*/ 2283943 h 6164238"/>
              <a:gd name="connsiteX10622" fmla="*/ 6793450 w 10718992"/>
              <a:gd name="connsiteY10622" fmla="*/ 2285354 h 6164238"/>
              <a:gd name="connsiteX10623" fmla="*/ 6837223 w 10718992"/>
              <a:gd name="connsiteY10623" fmla="*/ 2245827 h 6164238"/>
              <a:gd name="connsiteX10624" fmla="*/ 6744027 w 10718992"/>
              <a:gd name="connsiteY10624" fmla="*/ 2240650 h 6164238"/>
              <a:gd name="connsiteX10625" fmla="*/ 6788743 w 10718992"/>
              <a:gd name="connsiteY10625" fmla="*/ 2283943 h 6164238"/>
              <a:gd name="connsiteX10626" fmla="*/ 6791567 w 10718992"/>
              <a:gd name="connsiteY10626" fmla="*/ 2299942 h 6164238"/>
              <a:gd name="connsiteX10627" fmla="*/ 6701665 w 10718992"/>
              <a:gd name="connsiteY10627" fmla="*/ 2383232 h 6164238"/>
              <a:gd name="connsiteX10628" fmla="*/ 6839106 w 10718992"/>
              <a:gd name="connsiteY10628" fmla="*/ 2347469 h 6164238"/>
              <a:gd name="connsiteX10629" fmla="*/ 6791567 w 10718992"/>
              <a:gd name="connsiteY10629" fmla="*/ 2299942 h 6164238"/>
              <a:gd name="connsiteX10630" fmla="*/ 6849461 w 10718992"/>
              <a:gd name="connsiteY10630" fmla="*/ 2345116 h 6164238"/>
              <a:gd name="connsiteX10631" fmla="*/ 6908297 w 10718992"/>
              <a:gd name="connsiteY10631" fmla="*/ 2330999 h 6164238"/>
              <a:gd name="connsiteX10632" fmla="*/ 6802863 w 10718992"/>
              <a:gd name="connsiteY10632" fmla="*/ 2298060 h 6164238"/>
              <a:gd name="connsiteX10633" fmla="*/ 6849461 w 10718992"/>
              <a:gd name="connsiteY10633" fmla="*/ 2345116 h 6164238"/>
              <a:gd name="connsiteX10634" fmla="*/ 6857463 w 10718992"/>
              <a:gd name="connsiteY10634" fmla="*/ 2352646 h 6164238"/>
              <a:gd name="connsiteX10635" fmla="*/ 6916299 w 10718992"/>
              <a:gd name="connsiteY10635" fmla="*/ 2413819 h 6164238"/>
              <a:gd name="connsiteX10636" fmla="*/ 6923830 w 10718992"/>
              <a:gd name="connsiteY10636" fmla="*/ 2337117 h 6164238"/>
              <a:gd name="connsiteX10637" fmla="*/ 6857463 w 10718992"/>
              <a:gd name="connsiteY10637" fmla="*/ 2352646 h 6164238"/>
              <a:gd name="connsiteX10638" fmla="*/ 6924301 w 10718992"/>
              <a:gd name="connsiteY10638" fmla="*/ 2326294 h 6164238"/>
              <a:gd name="connsiteX10639" fmla="*/ 6930890 w 10718992"/>
              <a:gd name="connsiteY10639" fmla="*/ 2252885 h 6164238"/>
              <a:gd name="connsiteX10640" fmla="*/ 6850873 w 10718992"/>
              <a:gd name="connsiteY10640" fmla="*/ 2247238 h 6164238"/>
              <a:gd name="connsiteX10641" fmla="*/ 6804275 w 10718992"/>
              <a:gd name="connsiteY10641" fmla="*/ 2289119 h 6164238"/>
              <a:gd name="connsiteX10642" fmla="*/ 6924301 w 10718992"/>
              <a:gd name="connsiteY10642" fmla="*/ 2326294 h 6164238"/>
              <a:gd name="connsiteX10643" fmla="*/ 6934185 w 10718992"/>
              <a:gd name="connsiteY10643" fmla="*/ 2325352 h 6164238"/>
              <a:gd name="connsiteX10644" fmla="*/ 7171412 w 10718992"/>
              <a:gd name="connsiteY10644" fmla="*/ 2277355 h 6164238"/>
              <a:gd name="connsiteX10645" fmla="*/ 6940304 w 10718992"/>
              <a:gd name="connsiteY10645" fmla="*/ 2253827 h 6164238"/>
              <a:gd name="connsiteX10646" fmla="*/ 6934185 w 10718992"/>
              <a:gd name="connsiteY10646" fmla="*/ 2325352 h 6164238"/>
              <a:gd name="connsiteX10647" fmla="*/ 7184592 w 10718992"/>
              <a:gd name="connsiteY10647" fmla="*/ 2269355 h 6164238"/>
              <a:gd name="connsiteX10648" fmla="*/ 7162940 w 10718992"/>
              <a:gd name="connsiteY10648" fmla="*/ 2245827 h 6164238"/>
              <a:gd name="connsiteX10649" fmla="*/ 7163881 w 10718992"/>
              <a:gd name="connsiteY10649" fmla="*/ 2243474 h 6164238"/>
              <a:gd name="connsiteX10650" fmla="*/ 7161998 w 10718992"/>
              <a:gd name="connsiteY10650" fmla="*/ 2230769 h 6164238"/>
              <a:gd name="connsiteX10651" fmla="*/ 7153526 w 10718992"/>
              <a:gd name="connsiteY10651" fmla="*/ 2227004 h 6164238"/>
              <a:gd name="connsiteX10652" fmla="*/ 7122461 w 10718992"/>
              <a:gd name="connsiteY10652" fmla="*/ 2233121 h 6164238"/>
              <a:gd name="connsiteX10653" fmla="*/ 7071156 w 10718992"/>
              <a:gd name="connsiteY10653" fmla="*/ 2239709 h 6164238"/>
              <a:gd name="connsiteX10654" fmla="*/ 7032559 w 10718992"/>
              <a:gd name="connsiteY10654" fmla="*/ 2248180 h 6164238"/>
              <a:gd name="connsiteX10655" fmla="*/ 7011378 w 10718992"/>
              <a:gd name="connsiteY10655" fmla="*/ 2225592 h 6164238"/>
              <a:gd name="connsiteX10656" fmla="*/ 6985961 w 10718992"/>
              <a:gd name="connsiteY10656" fmla="*/ 2198770 h 6164238"/>
              <a:gd name="connsiteX10657" fmla="*/ 6983607 w 10718992"/>
              <a:gd name="connsiteY10657" fmla="*/ 2181359 h 6164238"/>
              <a:gd name="connsiteX10658" fmla="*/ 6961015 w 10718992"/>
              <a:gd name="connsiteY10658" fmla="*/ 2172418 h 6164238"/>
              <a:gd name="connsiteX10659" fmla="*/ 6947365 w 10718992"/>
              <a:gd name="connsiteY10659" fmla="*/ 2168654 h 6164238"/>
              <a:gd name="connsiteX10660" fmla="*/ 6941245 w 10718992"/>
              <a:gd name="connsiteY10660" fmla="*/ 2244415 h 6164238"/>
              <a:gd name="connsiteX10661" fmla="*/ 7184592 w 10718992"/>
              <a:gd name="connsiteY10661" fmla="*/ 2269355 h 6164238"/>
              <a:gd name="connsiteX10662" fmla="*/ 7238721 w 10718992"/>
              <a:gd name="connsiteY10662" fmla="*/ 2190770 h 6164238"/>
              <a:gd name="connsiteX10663" fmla="*/ 7158233 w 10718992"/>
              <a:gd name="connsiteY10663" fmla="*/ 2168183 h 6164238"/>
              <a:gd name="connsiteX10664" fmla="*/ 7138935 w 10718992"/>
              <a:gd name="connsiteY10664" fmla="*/ 2189359 h 6164238"/>
              <a:gd name="connsiteX10665" fmla="*/ 7149290 w 10718992"/>
              <a:gd name="connsiteY10665" fmla="*/ 2187476 h 6164238"/>
              <a:gd name="connsiteX10666" fmla="*/ 7177061 w 10718992"/>
              <a:gd name="connsiteY10666" fmla="*/ 2196417 h 6164238"/>
              <a:gd name="connsiteX10667" fmla="*/ 7185062 w 10718992"/>
              <a:gd name="connsiteY10667" fmla="*/ 2195476 h 6164238"/>
              <a:gd name="connsiteX10668" fmla="*/ 7238721 w 10718992"/>
              <a:gd name="connsiteY10668" fmla="*/ 2190770 h 6164238"/>
              <a:gd name="connsiteX10669" fmla="*/ 7210480 w 10718992"/>
              <a:gd name="connsiteY10669" fmla="*/ 2202535 h 6164238"/>
              <a:gd name="connsiteX10670" fmla="*/ 7394989 w 10718992"/>
              <a:gd name="connsiteY10670" fmla="*/ 2260885 h 6164238"/>
              <a:gd name="connsiteX10671" fmla="*/ 7260373 w 10718992"/>
              <a:gd name="connsiteY10671" fmla="*/ 2198299 h 6164238"/>
              <a:gd name="connsiteX10672" fmla="*/ 7210480 w 10718992"/>
              <a:gd name="connsiteY10672" fmla="*/ 2202535 h 6164238"/>
              <a:gd name="connsiteX10673" fmla="*/ 7460886 w 10718992"/>
              <a:gd name="connsiteY10673" fmla="*/ 2304177 h 6164238"/>
              <a:gd name="connsiteX10674" fmla="*/ 7486303 w 10718992"/>
              <a:gd name="connsiteY10674" fmla="*/ 2330999 h 6164238"/>
              <a:gd name="connsiteX10675" fmla="*/ 7509367 w 10718992"/>
              <a:gd name="connsiteY10675" fmla="*/ 2333823 h 6164238"/>
              <a:gd name="connsiteX10676" fmla="*/ 7462298 w 10718992"/>
              <a:gd name="connsiteY10676" fmla="*/ 2301354 h 6164238"/>
              <a:gd name="connsiteX10677" fmla="*/ 7460886 w 10718992"/>
              <a:gd name="connsiteY10677" fmla="*/ 2304177 h 6164238"/>
              <a:gd name="connsiteX10678" fmla="*/ 7557847 w 10718992"/>
              <a:gd name="connsiteY10678" fmla="*/ 2370527 h 6164238"/>
              <a:gd name="connsiteX10679" fmla="*/ 7547022 w 10718992"/>
              <a:gd name="connsiteY10679" fmla="*/ 2362057 h 6164238"/>
              <a:gd name="connsiteX10680" fmla="*/ 7545139 w 10718992"/>
              <a:gd name="connsiteY10680" fmla="*/ 2361586 h 6164238"/>
              <a:gd name="connsiteX10681" fmla="*/ 7546551 w 10718992"/>
              <a:gd name="connsiteY10681" fmla="*/ 2367233 h 6164238"/>
              <a:gd name="connsiteX10682" fmla="*/ 7557847 w 10718992"/>
              <a:gd name="connsiteY10682" fmla="*/ 2370527 h 6164238"/>
              <a:gd name="connsiteX10683" fmla="*/ 7549375 w 10718992"/>
              <a:gd name="connsiteY10683" fmla="*/ 2377586 h 6164238"/>
              <a:gd name="connsiteX10684" fmla="*/ 7604916 w 10718992"/>
              <a:gd name="connsiteY10684" fmla="*/ 2409114 h 6164238"/>
              <a:gd name="connsiteX10685" fmla="*/ 7594091 w 10718992"/>
              <a:gd name="connsiteY10685" fmla="*/ 2399702 h 6164238"/>
              <a:gd name="connsiteX10686" fmla="*/ 7577146 w 10718992"/>
              <a:gd name="connsiteY10686" fmla="*/ 2385585 h 6164238"/>
              <a:gd name="connsiteX10687" fmla="*/ 7549375 w 10718992"/>
              <a:gd name="connsiteY10687" fmla="*/ 2377586 h 6164238"/>
              <a:gd name="connsiteX10688" fmla="*/ 7620920 w 10718992"/>
              <a:gd name="connsiteY10688" fmla="*/ 2418525 h 6164238"/>
              <a:gd name="connsiteX10689" fmla="*/ 7770129 w 10718992"/>
              <a:gd name="connsiteY10689" fmla="*/ 2507462 h 6164238"/>
              <a:gd name="connsiteX10690" fmla="*/ 7784249 w 10718992"/>
              <a:gd name="connsiteY10690" fmla="*/ 2507933 h 6164238"/>
              <a:gd name="connsiteX10691" fmla="*/ 7812019 w 10718992"/>
              <a:gd name="connsiteY10691" fmla="*/ 2459935 h 6164238"/>
              <a:gd name="connsiteX10692" fmla="*/ 7585618 w 10718992"/>
              <a:gd name="connsiteY10692" fmla="*/ 2388409 h 6164238"/>
              <a:gd name="connsiteX10693" fmla="*/ 7596444 w 10718992"/>
              <a:gd name="connsiteY10693" fmla="*/ 2397349 h 6164238"/>
              <a:gd name="connsiteX10694" fmla="*/ 7620920 w 10718992"/>
              <a:gd name="connsiteY10694" fmla="*/ 2418525 h 6164238"/>
              <a:gd name="connsiteX10695" fmla="*/ 7654810 w 10718992"/>
              <a:gd name="connsiteY10695" fmla="*/ 2449112 h 6164238"/>
              <a:gd name="connsiteX10696" fmla="*/ 7757890 w 10718992"/>
              <a:gd name="connsiteY10696" fmla="*/ 2553578 h 6164238"/>
              <a:gd name="connsiteX10697" fmla="*/ 7773894 w 10718992"/>
              <a:gd name="connsiteY10697" fmla="*/ 2526285 h 6164238"/>
              <a:gd name="connsiteX10698" fmla="*/ 7765892 w 10718992"/>
              <a:gd name="connsiteY10698" fmla="*/ 2515932 h 6164238"/>
              <a:gd name="connsiteX10699" fmla="*/ 7654810 w 10718992"/>
              <a:gd name="connsiteY10699" fmla="*/ 2449112 h 6164238"/>
              <a:gd name="connsiteX10700" fmla="*/ 7764480 w 10718992"/>
              <a:gd name="connsiteY10700" fmla="*/ 2561107 h 6164238"/>
              <a:gd name="connsiteX10701" fmla="*/ 7771540 w 10718992"/>
              <a:gd name="connsiteY10701" fmla="*/ 2568636 h 6164238"/>
              <a:gd name="connsiteX10702" fmla="*/ 7856265 w 10718992"/>
              <a:gd name="connsiteY10702" fmla="*/ 2572871 h 6164238"/>
              <a:gd name="connsiteX10703" fmla="*/ 7791780 w 10718992"/>
              <a:gd name="connsiteY10703" fmla="*/ 2531932 h 6164238"/>
              <a:gd name="connsiteX10704" fmla="*/ 7782366 w 10718992"/>
              <a:gd name="connsiteY10704" fmla="*/ 2530520 h 6164238"/>
              <a:gd name="connsiteX10705" fmla="*/ 7764480 w 10718992"/>
              <a:gd name="connsiteY10705" fmla="*/ 2561107 h 6164238"/>
              <a:gd name="connsiteX10706" fmla="*/ 7762597 w 10718992"/>
              <a:gd name="connsiteY10706" fmla="*/ 2564401 h 6164238"/>
              <a:gd name="connsiteX10707" fmla="*/ 7760244 w 10718992"/>
              <a:gd name="connsiteY10707" fmla="*/ 2568636 h 6164238"/>
              <a:gd name="connsiteX10708" fmla="*/ 7766363 w 10718992"/>
              <a:gd name="connsiteY10708" fmla="*/ 2569106 h 6164238"/>
              <a:gd name="connsiteX10709" fmla="*/ 7762597 w 10718992"/>
              <a:gd name="connsiteY10709" fmla="*/ 2564401 h 6164238"/>
              <a:gd name="connsiteX10710" fmla="*/ 7754596 w 10718992"/>
              <a:gd name="connsiteY10710" fmla="*/ 2578518 h 6164238"/>
              <a:gd name="connsiteX10711" fmla="*/ 7808725 w 10718992"/>
              <a:gd name="connsiteY10711" fmla="*/ 2618045 h 6164238"/>
              <a:gd name="connsiteX10712" fmla="*/ 7775306 w 10718992"/>
              <a:gd name="connsiteY10712" fmla="*/ 2578518 h 6164238"/>
              <a:gd name="connsiteX10713" fmla="*/ 7755537 w 10718992"/>
              <a:gd name="connsiteY10713" fmla="*/ 2577577 h 6164238"/>
              <a:gd name="connsiteX10714" fmla="*/ 7754596 w 10718992"/>
              <a:gd name="connsiteY10714" fmla="*/ 2578518 h 6164238"/>
              <a:gd name="connsiteX10715" fmla="*/ 7850146 w 10718992"/>
              <a:gd name="connsiteY10715" fmla="*/ 2736628 h 6164238"/>
              <a:gd name="connsiteX10716" fmla="*/ 7748476 w 10718992"/>
              <a:gd name="connsiteY10716" fmla="*/ 2594046 h 6164238"/>
              <a:gd name="connsiteX10717" fmla="*/ 7780013 w 10718992"/>
              <a:gd name="connsiteY10717" fmla="*/ 2724864 h 6164238"/>
              <a:gd name="connsiteX10718" fmla="*/ 7782837 w 10718992"/>
              <a:gd name="connsiteY10718" fmla="*/ 2726276 h 6164238"/>
              <a:gd name="connsiteX10719" fmla="*/ 7794134 w 10718992"/>
              <a:gd name="connsiteY10719" fmla="*/ 2736628 h 6164238"/>
              <a:gd name="connsiteX10720" fmla="*/ 7846851 w 10718992"/>
              <a:gd name="connsiteY10720" fmla="*/ 2744157 h 6164238"/>
              <a:gd name="connsiteX10721" fmla="*/ 7847321 w 10718992"/>
              <a:gd name="connsiteY10721" fmla="*/ 2738981 h 6164238"/>
              <a:gd name="connsiteX10722" fmla="*/ 7850146 w 10718992"/>
              <a:gd name="connsiteY10722" fmla="*/ 2736628 h 6164238"/>
              <a:gd name="connsiteX10723" fmla="*/ 7735768 w 10718992"/>
              <a:gd name="connsiteY10723" fmla="*/ 2738511 h 6164238"/>
              <a:gd name="connsiteX10724" fmla="*/ 7735768 w 10718992"/>
              <a:gd name="connsiteY10724" fmla="*/ 2744157 h 6164238"/>
              <a:gd name="connsiteX10725" fmla="*/ 7776718 w 10718992"/>
              <a:gd name="connsiteY10725" fmla="*/ 2798272 h 6164238"/>
              <a:gd name="connsiteX10726" fmla="*/ 7787073 w 10718992"/>
              <a:gd name="connsiteY10726" fmla="*/ 2800155 h 6164238"/>
              <a:gd name="connsiteX10727" fmla="*/ 7775306 w 10718992"/>
              <a:gd name="connsiteY10727" fmla="*/ 2747451 h 6164238"/>
              <a:gd name="connsiteX10728" fmla="*/ 7773423 w 10718992"/>
              <a:gd name="connsiteY10728" fmla="*/ 2746510 h 6164238"/>
              <a:gd name="connsiteX10729" fmla="*/ 7768246 w 10718992"/>
              <a:gd name="connsiteY10729" fmla="*/ 2743216 h 6164238"/>
              <a:gd name="connsiteX10730" fmla="*/ 7735768 w 10718992"/>
              <a:gd name="connsiteY10730" fmla="*/ 2738511 h 6164238"/>
              <a:gd name="connsiteX10731" fmla="*/ 7784249 w 10718992"/>
              <a:gd name="connsiteY10731" fmla="*/ 2808625 h 6164238"/>
              <a:gd name="connsiteX10732" fmla="*/ 7790368 w 10718992"/>
              <a:gd name="connsiteY10732" fmla="*/ 2817095 h 6164238"/>
              <a:gd name="connsiteX10733" fmla="*/ 7788956 w 10718992"/>
              <a:gd name="connsiteY10733" fmla="*/ 2809566 h 6164238"/>
              <a:gd name="connsiteX10734" fmla="*/ 7784249 w 10718992"/>
              <a:gd name="connsiteY10734" fmla="*/ 2808625 h 6164238"/>
              <a:gd name="connsiteX10735" fmla="*/ 7753183 w 10718992"/>
              <a:gd name="connsiteY10735" fmla="*/ 2794508 h 6164238"/>
              <a:gd name="connsiteX10736" fmla="*/ 7763068 w 10718992"/>
              <a:gd name="connsiteY10736" fmla="*/ 2795920 h 6164238"/>
              <a:gd name="connsiteX10737" fmla="*/ 7735768 w 10718992"/>
              <a:gd name="connsiteY10737" fmla="*/ 2759686 h 6164238"/>
              <a:gd name="connsiteX10738" fmla="*/ 7735768 w 10718992"/>
              <a:gd name="connsiteY10738" fmla="*/ 2783214 h 6164238"/>
              <a:gd name="connsiteX10739" fmla="*/ 7742828 w 10718992"/>
              <a:gd name="connsiteY10739" fmla="*/ 2785567 h 6164238"/>
              <a:gd name="connsiteX10740" fmla="*/ 7753183 w 10718992"/>
              <a:gd name="connsiteY10740" fmla="*/ 2794508 h 6164238"/>
              <a:gd name="connsiteX10741" fmla="*/ 7754596 w 10718992"/>
              <a:gd name="connsiteY10741" fmla="*/ 2803919 h 6164238"/>
              <a:gd name="connsiteX10742" fmla="*/ 7796958 w 10718992"/>
              <a:gd name="connsiteY10742" fmla="*/ 2846741 h 6164238"/>
              <a:gd name="connsiteX10743" fmla="*/ 7795545 w 10718992"/>
              <a:gd name="connsiteY10743" fmla="*/ 2839212 h 6164238"/>
              <a:gd name="connsiteX10744" fmla="*/ 7771540 w 10718992"/>
              <a:gd name="connsiteY10744" fmla="*/ 2806272 h 6164238"/>
              <a:gd name="connsiteX10745" fmla="*/ 7754596 w 10718992"/>
              <a:gd name="connsiteY10745" fmla="*/ 2803919 h 6164238"/>
              <a:gd name="connsiteX10746" fmla="*/ 7987115 w 10718992"/>
              <a:gd name="connsiteY10746" fmla="*/ 2766745 h 6164238"/>
              <a:gd name="connsiteX10747" fmla="*/ 7865679 w 10718992"/>
              <a:gd name="connsiteY10747" fmla="*/ 2672160 h 6164238"/>
              <a:gd name="connsiteX10748" fmla="*/ 7836966 w 10718992"/>
              <a:gd name="connsiteY10748" fmla="*/ 2671690 h 6164238"/>
              <a:gd name="connsiteX10749" fmla="*/ 7806842 w 10718992"/>
              <a:gd name="connsiteY10749" fmla="*/ 2648162 h 6164238"/>
              <a:gd name="connsiteX10750" fmla="*/ 7822374 w 10718992"/>
              <a:gd name="connsiteY10750" fmla="*/ 2639692 h 6164238"/>
              <a:gd name="connsiteX10751" fmla="*/ 7759302 w 10718992"/>
              <a:gd name="connsiteY10751" fmla="*/ 2593576 h 6164238"/>
              <a:gd name="connsiteX10752" fmla="*/ 7860029 w 10718992"/>
              <a:gd name="connsiteY10752" fmla="*/ 2735217 h 6164238"/>
              <a:gd name="connsiteX10753" fmla="*/ 7868973 w 10718992"/>
              <a:gd name="connsiteY10753" fmla="*/ 2738040 h 6164238"/>
              <a:gd name="connsiteX10754" fmla="*/ 7880740 w 10718992"/>
              <a:gd name="connsiteY10754" fmla="*/ 2749804 h 6164238"/>
              <a:gd name="connsiteX10755" fmla="*/ 7987115 w 10718992"/>
              <a:gd name="connsiteY10755" fmla="*/ 2766745 h 6164238"/>
              <a:gd name="connsiteX10756" fmla="*/ 8165977 w 10718992"/>
              <a:gd name="connsiteY10756" fmla="*/ 2801566 h 6164238"/>
              <a:gd name="connsiteX10757" fmla="*/ 8170214 w 10718992"/>
              <a:gd name="connsiteY10757" fmla="*/ 2790743 h 6164238"/>
              <a:gd name="connsiteX10758" fmla="*/ 7872268 w 10718992"/>
              <a:gd name="connsiteY10758" fmla="*/ 2583694 h 6164238"/>
              <a:gd name="connsiteX10759" fmla="*/ 7780013 w 10718992"/>
              <a:gd name="connsiteY10759" fmla="*/ 2578988 h 6164238"/>
              <a:gd name="connsiteX10760" fmla="*/ 7820021 w 10718992"/>
              <a:gd name="connsiteY10760" fmla="*/ 2626986 h 6164238"/>
              <a:gd name="connsiteX10761" fmla="*/ 7838848 w 10718992"/>
              <a:gd name="connsiteY10761" fmla="*/ 2641103 h 6164238"/>
              <a:gd name="connsiteX10762" fmla="*/ 7844026 w 10718992"/>
              <a:gd name="connsiteY10762" fmla="*/ 2642044 h 6164238"/>
              <a:gd name="connsiteX10763" fmla="*/ 7874150 w 10718992"/>
              <a:gd name="connsiteY10763" fmla="*/ 2665573 h 6164238"/>
              <a:gd name="connsiteX10764" fmla="*/ 7873209 w 10718992"/>
              <a:gd name="connsiteY10764" fmla="*/ 2667455 h 6164238"/>
              <a:gd name="connsiteX10765" fmla="*/ 7996059 w 10718992"/>
              <a:gd name="connsiteY10765" fmla="*/ 2763451 h 6164238"/>
              <a:gd name="connsiteX10766" fmla="*/ 8008296 w 10718992"/>
              <a:gd name="connsiteY10766" fmla="*/ 2766745 h 6164238"/>
              <a:gd name="connsiteX10767" fmla="*/ 8016299 w 10718992"/>
              <a:gd name="connsiteY10767" fmla="*/ 2772862 h 6164238"/>
              <a:gd name="connsiteX10768" fmla="*/ 8165977 w 10718992"/>
              <a:gd name="connsiteY10768" fmla="*/ 2801566 h 6164238"/>
              <a:gd name="connsiteX10769" fmla="*/ 8179628 w 10718992"/>
              <a:gd name="connsiteY10769" fmla="*/ 2804390 h 6164238"/>
              <a:gd name="connsiteX10770" fmla="*/ 8186217 w 10718992"/>
              <a:gd name="connsiteY10770" fmla="*/ 2805802 h 6164238"/>
              <a:gd name="connsiteX10771" fmla="*/ 8187158 w 10718992"/>
              <a:gd name="connsiteY10771" fmla="*/ 2803919 h 6164238"/>
              <a:gd name="connsiteX10772" fmla="*/ 8181040 w 10718992"/>
              <a:gd name="connsiteY10772" fmla="*/ 2799684 h 6164238"/>
              <a:gd name="connsiteX10773" fmla="*/ 8179628 w 10718992"/>
              <a:gd name="connsiteY10773" fmla="*/ 2804390 h 6164238"/>
              <a:gd name="connsiteX10774" fmla="*/ 8187158 w 10718992"/>
              <a:gd name="connsiteY10774" fmla="*/ 2744157 h 6164238"/>
              <a:gd name="connsiteX10775" fmla="*/ 8224813 w 10718992"/>
              <a:gd name="connsiteY10775" fmla="*/ 2644397 h 6164238"/>
              <a:gd name="connsiteX10776" fmla="*/ 8214458 w 10718992"/>
              <a:gd name="connsiteY10776" fmla="*/ 2622751 h 6164238"/>
              <a:gd name="connsiteX10777" fmla="*/ 8208810 w 10718992"/>
              <a:gd name="connsiteY10777" fmla="*/ 2620398 h 6164238"/>
              <a:gd name="connsiteX10778" fmla="*/ 8200337 w 10718992"/>
              <a:gd name="connsiteY10778" fmla="*/ 2613810 h 6164238"/>
              <a:gd name="connsiteX10779" fmla="*/ 8153740 w 10718992"/>
              <a:gd name="connsiteY10779" fmla="*/ 2608163 h 6164238"/>
              <a:gd name="connsiteX10780" fmla="*/ 8153269 w 10718992"/>
              <a:gd name="connsiteY10780" fmla="*/ 2609575 h 6164238"/>
              <a:gd name="connsiteX10781" fmla="*/ 8147149 w 10718992"/>
              <a:gd name="connsiteY10781" fmla="*/ 2613340 h 6164238"/>
              <a:gd name="connsiteX10782" fmla="*/ 8187158 w 10718992"/>
              <a:gd name="connsiteY10782" fmla="*/ 2744157 h 6164238"/>
              <a:gd name="connsiteX10783" fmla="*/ 8229050 w 10718992"/>
              <a:gd name="connsiteY10783" fmla="*/ 2633574 h 6164238"/>
              <a:gd name="connsiteX10784" fmla="*/ 8230462 w 10718992"/>
              <a:gd name="connsiteY10784" fmla="*/ 2629809 h 6164238"/>
              <a:gd name="connsiteX10785" fmla="*/ 8225284 w 10718992"/>
              <a:gd name="connsiteY10785" fmla="*/ 2625575 h 6164238"/>
              <a:gd name="connsiteX10786" fmla="*/ 8229050 w 10718992"/>
              <a:gd name="connsiteY10786" fmla="*/ 2633574 h 6164238"/>
              <a:gd name="connsiteX10787" fmla="*/ 8237523 w 10718992"/>
              <a:gd name="connsiteY10787" fmla="*/ 2651456 h 6164238"/>
              <a:gd name="connsiteX10788" fmla="*/ 8322247 w 10718992"/>
              <a:gd name="connsiteY10788" fmla="*/ 2843917 h 6164238"/>
              <a:gd name="connsiteX10789" fmla="*/ 8328836 w 10718992"/>
              <a:gd name="connsiteY10789" fmla="*/ 2845800 h 6164238"/>
              <a:gd name="connsiteX10790" fmla="*/ 8376846 w 10718992"/>
              <a:gd name="connsiteY10790" fmla="*/ 2769097 h 6164238"/>
              <a:gd name="connsiteX10791" fmla="*/ 8369315 w 10718992"/>
              <a:gd name="connsiteY10791" fmla="*/ 2752157 h 6164238"/>
              <a:gd name="connsiteX10792" fmla="*/ 8370257 w 10718992"/>
              <a:gd name="connsiteY10792" fmla="*/ 2751216 h 6164238"/>
              <a:gd name="connsiteX10793" fmla="*/ 8242229 w 10718992"/>
              <a:gd name="connsiteY10793" fmla="*/ 2640162 h 6164238"/>
              <a:gd name="connsiteX10794" fmla="*/ 8237523 w 10718992"/>
              <a:gd name="connsiteY10794" fmla="*/ 2651456 h 6164238"/>
              <a:gd name="connsiteX10795" fmla="*/ 8600423 w 10718992"/>
              <a:gd name="connsiteY10795" fmla="*/ 3133316 h 6164238"/>
              <a:gd name="connsiteX10796" fmla="*/ 8390966 w 10718992"/>
              <a:gd name="connsiteY10796" fmla="*/ 2931443 h 6164238"/>
              <a:gd name="connsiteX10797" fmla="*/ 8560414 w 10718992"/>
              <a:gd name="connsiteY10797" fmla="*/ 3136610 h 6164238"/>
              <a:gd name="connsiteX10798" fmla="*/ 8599953 w 10718992"/>
              <a:gd name="connsiteY10798" fmla="*/ 3136140 h 6164238"/>
              <a:gd name="connsiteX10799" fmla="*/ 8600423 w 10718992"/>
              <a:gd name="connsiteY10799" fmla="*/ 3133316 h 6164238"/>
              <a:gd name="connsiteX10800" fmla="*/ 8626782 w 10718992"/>
              <a:gd name="connsiteY10800" fmla="*/ 3136140 h 6164238"/>
              <a:gd name="connsiteX10801" fmla="*/ 8712918 w 10718992"/>
              <a:gd name="connsiteY10801" fmla="*/ 3136610 h 6164238"/>
              <a:gd name="connsiteX10802" fmla="*/ 8712918 w 10718992"/>
              <a:gd name="connsiteY10802" fmla="*/ 3136140 h 6164238"/>
              <a:gd name="connsiteX10803" fmla="*/ 8669144 w 10718992"/>
              <a:gd name="connsiteY10803" fmla="*/ 3103671 h 6164238"/>
              <a:gd name="connsiteX10804" fmla="*/ 8670556 w 10718992"/>
              <a:gd name="connsiteY10804" fmla="*/ 3115905 h 6164238"/>
              <a:gd name="connsiteX10805" fmla="*/ 8632430 w 10718992"/>
              <a:gd name="connsiteY10805" fmla="*/ 3110729 h 6164238"/>
              <a:gd name="connsiteX10806" fmla="*/ 8610778 w 10718992"/>
              <a:gd name="connsiteY10806" fmla="*/ 3079201 h 6164238"/>
              <a:gd name="connsiteX10807" fmla="*/ 8628664 w 10718992"/>
              <a:gd name="connsiteY10807" fmla="*/ 3075907 h 6164238"/>
              <a:gd name="connsiteX10808" fmla="*/ 8628194 w 10718992"/>
              <a:gd name="connsiteY10808" fmla="*/ 3074495 h 6164238"/>
              <a:gd name="connsiteX10809" fmla="*/ 8367903 w 10718992"/>
              <a:gd name="connsiteY10809" fmla="*/ 2898503 h 6164238"/>
              <a:gd name="connsiteX10810" fmla="*/ 8608424 w 10718992"/>
              <a:gd name="connsiteY10810" fmla="*/ 3128611 h 6164238"/>
              <a:gd name="connsiteX10811" fmla="*/ 8623487 w 10718992"/>
              <a:gd name="connsiteY10811" fmla="*/ 3133787 h 6164238"/>
              <a:gd name="connsiteX10812" fmla="*/ 8626782 w 10718992"/>
              <a:gd name="connsiteY10812" fmla="*/ 3136140 h 6164238"/>
              <a:gd name="connsiteX10813" fmla="*/ 8746807 w 10718992"/>
              <a:gd name="connsiteY10813" fmla="*/ 3149316 h 6164238"/>
              <a:gd name="connsiteX10814" fmla="*/ 8838591 w 10718992"/>
              <a:gd name="connsiteY10814" fmla="*/ 3220371 h 6164238"/>
              <a:gd name="connsiteX10815" fmla="*/ 8772695 w 10718992"/>
              <a:gd name="connsiteY10815" fmla="*/ 3147433 h 6164238"/>
              <a:gd name="connsiteX10816" fmla="*/ 8746336 w 10718992"/>
              <a:gd name="connsiteY10816" fmla="*/ 3146963 h 6164238"/>
              <a:gd name="connsiteX10817" fmla="*/ 8746807 w 10718992"/>
              <a:gd name="connsiteY10817" fmla="*/ 3149316 h 6164238"/>
              <a:gd name="connsiteX10818" fmla="*/ 8904017 w 10718992"/>
              <a:gd name="connsiteY10818" fmla="*/ 3256134 h 6164238"/>
              <a:gd name="connsiteX10819" fmla="*/ 9040988 w 10718992"/>
              <a:gd name="connsiteY10819" fmla="*/ 3276839 h 6164238"/>
              <a:gd name="connsiteX10820" fmla="*/ 9040988 w 10718992"/>
              <a:gd name="connsiteY10820" fmla="*/ 3275428 h 6164238"/>
              <a:gd name="connsiteX10821" fmla="*/ 8985917 w 10718992"/>
              <a:gd name="connsiteY10821" fmla="*/ 3238723 h 6164238"/>
              <a:gd name="connsiteX10822" fmla="*/ 8904017 w 10718992"/>
              <a:gd name="connsiteY10822" fmla="*/ 3256134 h 6164238"/>
              <a:gd name="connsiteX10823" fmla="*/ 9078172 w 10718992"/>
              <a:gd name="connsiteY10823" fmla="*/ 3292838 h 6164238"/>
              <a:gd name="connsiteX10824" fmla="*/ 9088526 w 10718992"/>
              <a:gd name="connsiteY10824" fmla="*/ 3299897 h 6164238"/>
              <a:gd name="connsiteX10825" fmla="*/ 9089939 w 10718992"/>
              <a:gd name="connsiteY10825" fmla="*/ 3294721 h 6164238"/>
              <a:gd name="connsiteX10826" fmla="*/ 9078172 w 10718992"/>
              <a:gd name="connsiteY10826" fmla="*/ 3292838 h 6164238"/>
              <a:gd name="connsiteX10827" fmla="*/ 9100765 w 10718992"/>
              <a:gd name="connsiteY10827" fmla="*/ 3308838 h 6164238"/>
              <a:gd name="connsiteX10828" fmla="*/ 9154423 w 10718992"/>
              <a:gd name="connsiteY10828" fmla="*/ 3346483 h 6164238"/>
              <a:gd name="connsiteX10829" fmla="*/ 9169956 w 10718992"/>
              <a:gd name="connsiteY10829" fmla="*/ 3348836 h 6164238"/>
              <a:gd name="connsiteX10830" fmla="*/ 9182664 w 10718992"/>
              <a:gd name="connsiteY10830" fmla="*/ 3327660 h 6164238"/>
              <a:gd name="connsiteX10831" fmla="*/ 9168074 w 10718992"/>
              <a:gd name="connsiteY10831" fmla="*/ 3309308 h 6164238"/>
              <a:gd name="connsiteX10832" fmla="*/ 9103118 w 10718992"/>
              <a:gd name="connsiteY10832" fmla="*/ 3297074 h 6164238"/>
              <a:gd name="connsiteX10833" fmla="*/ 9100765 w 10718992"/>
              <a:gd name="connsiteY10833" fmla="*/ 3308838 h 6164238"/>
              <a:gd name="connsiteX10834" fmla="*/ 9226438 w 10718992"/>
              <a:gd name="connsiteY10834" fmla="*/ 3398716 h 6164238"/>
              <a:gd name="connsiteX10835" fmla="*/ 9226438 w 10718992"/>
              <a:gd name="connsiteY10835" fmla="*/ 3398716 h 6164238"/>
              <a:gd name="connsiteX10836" fmla="*/ 9233970 w 10718992"/>
              <a:gd name="connsiteY10836" fmla="*/ 3394010 h 6164238"/>
              <a:gd name="connsiteX10837" fmla="*/ 9189255 w 10718992"/>
              <a:gd name="connsiteY10837" fmla="*/ 3335660 h 6164238"/>
              <a:gd name="connsiteX10838" fmla="*/ 9177487 w 10718992"/>
              <a:gd name="connsiteY10838" fmla="*/ 3354483 h 6164238"/>
              <a:gd name="connsiteX10839" fmla="*/ 9184548 w 10718992"/>
              <a:gd name="connsiteY10839" fmla="*/ 3368129 h 6164238"/>
              <a:gd name="connsiteX10840" fmla="*/ 9226438 w 10718992"/>
              <a:gd name="connsiteY10840" fmla="*/ 3398716 h 6164238"/>
              <a:gd name="connsiteX10841" fmla="*/ 9262681 w 10718992"/>
              <a:gd name="connsiteY10841" fmla="*/ 3400598 h 6164238"/>
              <a:gd name="connsiteX10842" fmla="*/ 9264565 w 10718992"/>
              <a:gd name="connsiteY10842" fmla="*/ 3329072 h 6164238"/>
              <a:gd name="connsiteX10843" fmla="*/ 9201963 w 10718992"/>
              <a:gd name="connsiteY10843" fmla="*/ 3316367 h 6164238"/>
              <a:gd name="connsiteX10844" fmla="*/ 9195374 w 10718992"/>
              <a:gd name="connsiteY10844" fmla="*/ 3327190 h 6164238"/>
              <a:gd name="connsiteX10845" fmla="*/ 9247149 w 10718992"/>
              <a:gd name="connsiteY10845" fmla="*/ 3394010 h 6164238"/>
              <a:gd name="connsiteX10846" fmla="*/ 9262681 w 10718992"/>
              <a:gd name="connsiteY10846" fmla="*/ 3400598 h 6164238"/>
              <a:gd name="connsiteX10847" fmla="*/ 9264565 w 10718992"/>
              <a:gd name="connsiteY10847" fmla="*/ 3319661 h 6164238"/>
              <a:gd name="connsiteX10848" fmla="*/ 9265035 w 10718992"/>
              <a:gd name="connsiteY10848" fmla="*/ 3218489 h 6164238"/>
              <a:gd name="connsiteX10849" fmla="*/ 9261740 w 10718992"/>
              <a:gd name="connsiteY10849" fmla="*/ 3216607 h 6164238"/>
              <a:gd name="connsiteX10850" fmla="*/ 9206670 w 10718992"/>
              <a:gd name="connsiteY10850" fmla="*/ 3307897 h 6164238"/>
              <a:gd name="connsiteX10851" fmla="*/ 9264565 w 10718992"/>
              <a:gd name="connsiteY10851" fmla="*/ 3319661 h 6164238"/>
              <a:gd name="connsiteX10852" fmla="*/ 9240089 w 10718992"/>
              <a:gd name="connsiteY10852" fmla="*/ 3158727 h 6164238"/>
              <a:gd name="connsiteX10853" fmla="*/ 9181723 w 10718992"/>
              <a:gd name="connsiteY10853" fmla="*/ 3077789 h 6164238"/>
              <a:gd name="connsiteX10854" fmla="*/ 9173722 w 10718992"/>
              <a:gd name="connsiteY10854" fmla="*/ 3091906 h 6164238"/>
              <a:gd name="connsiteX10855" fmla="*/ 9240089 w 10718992"/>
              <a:gd name="connsiteY10855" fmla="*/ 3158727 h 6164238"/>
              <a:gd name="connsiteX10856" fmla="*/ 9240089 w 10718992"/>
              <a:gd name="connsiteY10856" fmla="*/ 3158727 h 6164238"/>
              <a:gd name="connsiteX10857" fmla="*/ 9172309 w 10718992"/>
              <a:gd name="connsiteY10857" fmla="*/ 3065555 h 6164238"/>
              <a:gd name="connsiteX10858" fmla="*/ 9157719 w 10718992"/>
              <a:gd name="connsiteY10858" fmla="*/ 3045791 h 6164238"/>
              <a:gd name="connsiteX10859" fmla="*/ 9153012 w 10718992"/>
              <a:gd name="connsiteY10859" fmla="*/ 3071672 h 6164238"/>
              <a:gd name="connsiteX10860" fmla="*/ 9163367 w 10718992"/>
              <a:gd name="connsiteY10860" fmla="*/ 3082025 h 6164238"/>
              <a:gd name="connsiteX10861" fmla="*/ 9172309 w 10718992"/>
              <a:gd name="connsiteY10861" fmla="*/ 3065555 h 6164238"/>
              <a:gd name="connsiteX10862" fmla="*/ 9176075 w 10718992"/>
              <a:gd name="connsiteY10862" fmla="*/ 3058967 h 6164238"/>
              <a:gd name="connsiteX10863" fmla="*/ 9205257 w 10718992"/>
              <a:gd name="connsiteY10863" fmla="*/ 3008145 h 6164238"/>
              <a:gd name="connsiteX10864" fmla="*/ 9169956 w 10718992"/>
              <a:gd name="connsiteY10864" fmla="*/ 2974735 h 6164238"/>
              <a:gd name="connsiteX10865" fmla="*/ 9159601 w 10718992"/>
              <a:gd name="connsiteY10865" fmla="*/ 3036380 h 6164238"/>
              <a:gd name="connsiteX10866" fmla="*/ 9176075 w 10718992"/>
              <a:gd name="connsiteY10866" fmla="*/ 3058967 h 6164238"/>
              <a:gd name="connsiteX10867" fmla="*/ 9209964 w 10718992"/>
              <a:gd name="connsiteY10867" fmla="*/ 2999675 h 6164238"/>
              <a:gd name="connsiteX10868" fmla="*/ 9219849 w 10718992"/>
              <a:gd name="connsiteY10868" fmla="*/ 2982264 h 6164238"/>
              <a:gd name="connsiteX10869" fmla="*/ 9196785 w 10718992"/>
              <a:gd name="connsiteY10869" fmla="*/ 2930972 h 6164238"/>
              <a:gd name="connsiteX10870" fmla="*/ 9177957 w 10718992"/>
              <a:gd name="connsiteY10870" fmla="*/ 2918738 h 6164238"/>
              <a:gd name="connsiteX10871" fmla="*/ 9171368 w 10718992"/>
              <a:gd name="connsiteY10871" fmla="*/ 2962971 h 6164238"/>
              <a:gd name="connsiteX10872" fmla="*/ 9209964 w 10718992"/>
              <a:gd name="connsiteY10872" fmla="*/ 2999675 h 6164238"/>
              <a:gd name="connsiteX10873" fmla="*/ 9220319 w 10718992"/>
              <a:gd name="connsiteY10873" fmla="*/ 3009557 h 6164238"/>
              <a:gd name="connsiteX10874" fmla="*/ 9240089 w 10718992"/>
              <a:gd name="connsiteY10874" fmla="*/ 3028850 h 6164238"/>
              <a:gd name="connsiteX10875" fmla="*/ 9226910 w 10718992"/>
              <a:gd name="connsiteY10875" fmla="*/ 2998263 h 6164238"/>
              <a:gd name="connsiteX10876" fmla="*/ 9220319 w 10718992"/>
              <a:gd name="connsiteY10876" fmla="*/ 3009557 h 6164238"/>
              <a:gd name="connsiteX10877" fmla="*/ 9318223 w 10718992"/>
              <a:gd name="connsiteY10877" fmla="*/ 3047673 h 6164238"/>
              <a:gd name="connsiteX10878" fmla="*/ 9376589 w 10718992"/>
              <a:gd name="connsiteY10878" fmla="*/ 3051438 h 6164238"/>
              <a:gd name="connsiteX10879" fmla="*/ 9376589 w 10718992"/>
              <a:gd name="connsiteY10879" fmla="*/ 3051438 h 6164238"/>
              <a:gd name="connsiteX10880" fmla="*/ 9247149 w 10718992"/>
              <a:gd name="connsiteY10880" fmla="*/ 2963912 h 6164238"/>
              <a:gd name="connsiteX10881" fmla="*/ 9233029 w 10718992"/>
              <a:gd name="connsiteY10881" fmla="*/ 2988382 h 6164238"/>
              <a:gd name="connsiteX10882" fmla="*/ 9252326 w 10718992"/>
              <a:gd name="connsiteY10882" fmla="*/ 3032615 h 6164238"/>
              <a:gd name="connsiteX10883" fmla="*/ 9317753 w 10718992"/>
              <a:gd name="connsiteY10883" fmla="*/ 3047202 h 6164238"/>
              <a:gd name="connsiteX10884" fmla="*/ 9318223 w 10718992"/>
              <a:gd name="connsiteY10884" fmla="*/ 3047673 h 6164238"/>
              <a:gd name="connsiteX10885" fmla="*/ 9410007 w 10718992"/>
              <a:gd name="connsiteY10885" fmla="*/ 3063202 h 6164238"/>
              <a:gd name="connsiteX10886" fmla="*/ 9470255 w 10718992"/>
              <a:gd name="connsiteY10886" fmla="*/ 3106023 h 6164238"/>
              <a:gd name="connsiteX10887" fmla="*/ 9498497 w 10718992"/>
              <a:gd name="connsiteY10887" fmla="*/ 3070260 h 6164238"/>
              <a:gd name="connsiteX10888" fmla="*/ 9410007 w 10718992"/>
              <a:gd name="connsiteY10888" fmla="*/ 3063202 h 6164238"/>
              <a:gd name="connsiteX10889" fmla="*/ 9477787 w 10718992"/>
              <a:gd name="connsiteY10889" fmla="*/ 3111670 h 6164238"/>
              <a:gd name="connsiteX10890" fmla="*/ 9619935 w 10718992"/>
              <a:gd name="connsiteY10890" fmla="*/ 3218018 h 6164238"/>
              <a:gd name="connsiteX10891" fmla="*/ 9525797 w 10718992"/>
              <a:gd name="connsiteY10891" fmla="*/ 3073084 h 6164238"/>
              <a:gd name="connsiteX10892" fmla="*/ 9509793 w 10718992"/>
              <a:gd name="connsiteY10892" fmla="*/ 3071672 h 6164238"/>
              <a:gd name="connsiteX10893" fmla="*/ 9477787 w 10718992"/>
              <a:gd name="connsiteY10893" fmla="*/ 3111670 h 6164238"/>
              <a:gd name="connsiteX10894" fmla="*/ 9699011 w 10718992"/>
              <a:gd name="connsiteY10894" fmla="*/ 3114023 h 6164238"/>
              <a:gd name="connsiteX10895" fmla="*/ 9693361 w 10718992"/>
              <a:gd name="connsiteY10895" fmla="*/ 3093789 h 6164238"/>
              <a:gd name="connsiteX10896" fmla="*/ 9691008 w 10718992"/>
              <a:gd name="connsiteY10896" fmla="*/ 3091436 h 6164238"/>
              <a:gd name="connsiteX10897" fmla="*/ 9649588 w 10718992"/>
              <a:gd name="connsiteY10897" fmla="*/ 3086260 h 6164238"/>
              <a:gd name="connsiteX10898" fmla="*/ 9699011 w 10718992"/>
              <a:gd name="connsiteY10898" fmla="*/ 3114023 h 6164238"/>
              <a:gd name="connsiteX10899" fmla="*/ 9682065 w 10718992"/>
              <a:gd name="connsiteY10899" fmla="*/ 3068378 h 6164238"/>
              <a:gd name="connsiteX10900" fmla="*/ 9685360 w 10718992"/>
              <a:gd name="connsiteY10900" fmla="*/ 3066496 h 6164238"/>
              <a:gd name="connsiteX10901" fmla="*/ 9644410 w 10718992"/>
              <a:gd name="connsiteY10901" fmla="*/ 2932855 h 6164238"/>
              <a:gd name="connsiteX10902" fmla="*/ 9645823 w 10718992"/>
              <a:gd name="connsiteY10902" fmla="*/ 3076378 h 6164238"/>
              <a:gd name="connsiteX10903" fmla="*/ 9682536 w 10718992"/>
              <a:gd name="connsiteY10903" fmla="*/ 3081083 h 6164238"/>
              <a:gd name="connsiteX10904" fmla="*/ 9682065 w 10718992"/>
              <a:gd name="connsiteY10904" fmla="*/ 3068378 h 6164238"/>
              <a:gd name="connsiteX10905" fmla="*/ 9633584 w 10718992"/>
              <a:gd name="connsiteY10905" fmla="*/ 2866975 h 6164238"/>
              <a:gd name="connsiteX10906" fmla="*/ 9639232 w 10718992"/>
              <a:gd name="connsiteY10906" fmla="*/ 2725805 h 6164238"/>
              <a:gd name="connsiteX10907" fmla="*/ 9490495 w 10718992"/>
              <a:gd name="connsiteY10907" fmla="*/ 2539460 h 6164238"/>
              <a:gd name="connsiteX10908" fmla="*/ 9431188 w 10718992"/>
              <a:gd name="connsiteY10908" fmla="*/ 2642985 h 6164238"/>
              <a:gd name="connsiteX10909" fmla="*/ 9612874 w 10718992"/>
              <a:gd name="connsiteY10909" fmla="*/ 2858505 h 6164238"/>
              <a:gd name="connsiteX10910" fmla="*/ 9633584 w 10718992"/>
              <a:gd name="connsiteY10910" fmla="*/ 2866975 h 6164238"/>
              <a:gd name="connsiteX10911" fmla="*/ 9639703 w 10718992"/>
              <a:gd name="connsiteY10911" fmla="*/ 2710747 h 6164238"/>
              <a:gd name="connsiteX10912" fmla="*/ 9642057 w 10718992"/>
              <a:gd name="connsiteY10912" fmla="*/ 2577577 h 6164238"/>
              <a:gd name="connsiteX10913" fmla="*/ 9511205 w 10718992"/>
              <a:gd name="connsiteY10913" fmla="*/ 2502756 h 6164238"/>
              <a:gd name="connsiteX10914" fmla="*/ 9495202 w 10718992"/>
              <a:gd name="connsiteY10914" fmla="*/ 2530520 h 6164238"/>
              <a:gd name="connsiteX10915" fmla="*/ 9639703 w 10718992"/>
              <a:gd name="connsiteY10915" fmla="*/ 2710747 h 6164238"/>
              <a:gd name="connsiteX10916" fmla="*/ 9649117 w 10718992"/>
              <a:gd name="connsiteY10916" fmla="*/ 2722511 h 6164238"/>
              <a:gd name="connsiteX10917" fmla="*/ 9739019 w 10718992"/>
              <a:gd name="connsiteY10917" fmla="*/ 2842506 h 6164238"/>
              <a:gd name="connsiteX10918" fmla="*/ 9683478 w 10718992"/>
              <a:gd name="connsiteY10918" fmla="*/ 2610987 h 6164238"/>
              <a:gd name="connsiteX10919" fmla="*/ 9676887 w 10718992"/>
              <a:gd name="connsiteY10919" fmla="*/ 2606281 h 6164238"/>
              <a:gd name="connsiteX10920" fmla="*/ 9665591 w 10718992"/>
              <a:gd name="connsiteY10920" fmla="*/ 2591223 h 6164238"/>
              <a:gd name="connsiteX10921" fmla="*/ 9651471 w 10718992"/>
              <a:gd name="connsiteY10921" fmla="*/ 2582753 h 6164238"/>
              <a:gd name="connsiteX10922" fmla="*/ 9649117 w 10718992"/>
              <a:gd name="connsiteY10922" fmla="*/ 2722511 h 6164238"/>
              <a:gd name="connsiteX10923" fmla="*/ 10017195 w 10718992"/>
              <a:gd name="connsiteY10923" fmla="*/ 3013322 h 6164238"/>
              <a:gd name="connsiteX10924" fmla="*/ 10141928 w 10718992"/>
              <a:gd name="connsiteY10924" fmla="*/ 3081554 h 6164238"/>
              <a:gd name="connsiteX10925" fmla="*/ 10095800 w 10718992"/>
              <a:gd name="connsiteY10925" fmla="*/ 2990734 h 6164238"/>
              <a:gd name="connsiteX10926" fmla="*/ 10026139 w 10718992"/>
              <a:gd name="connsiteY10926" fmla="*/ 2966736 h 6164238"/>
              <a:gd name="connsiteX10927" fmla="*/ 10024727 w 10718992"/>
              <a:gd name="connsiteY10927" fmla="*/ 2969088 h 6164238"/>
              <a:gd name="connsiteX10928" fmla="*/ 10014372 w 10718992"/>
              <a:gd name="connsiteY10928" fmla="*/ 2969559 h 6164238"/>
              <a:gd name="connsiteX10929" fmla="*/ 10017195 w 10718992"/>
              <a:gd name="connsiteY10929" fmla="*/ 3013322 h 6164238"/>
              <a:gd name="connsiteX10930" fmla="*/ 10156520 w 10718992"/>
              <a:gd name="connsiteY10930" fmla="*/ 3089554 h 6164238"/>
              <a:gd name="connsiteX10931" fmla="*/ 10213002 w 10718992"/>
              <a:gd name="connsiteY10931" fmla="*/ 3121552 h 6164238"/>
              <a:gd name="connsiteX10932" fmla="*/ 10213002 w 10718992"/>
              <a:gd name="connsiteY10932" fmla="*/ 3120611 h 6164238"/>
              <a:gd name="connsiteX10933" fmla="*/ 10109451 w 10718992"/>
              <a:gd name="connsiteY10933" fmla="*/ 2996381 h 6164238"/>
              <a:gd name="connsiteX10934" fmla="*/ 10156520 w 10718992"/>
              <a:gd name="connsiteY10934" fmla="*/ 3089554 h 6164238"/>
              <a:gd name="connsiteX10935" fmla="*/ 10162639 w 10718992"/>
              <a:gd name="connsiteY10935" fmla="*/ 3101318 h 6164238"/>
              <a:gd name="connsiteX10936" fmla="*/ 10217709 w 10718992"/>
              <a:gd name="connsiteY10936" fmla="*/ 3215665 h 6164238"/>
              <a:gd name="connsiteX10937" fmla="*/ 10224298 w 10718992"/>
              <a:gd name="connsiteY10937" fmla="*/ 3145551 h 6164238"/>
              <a:gd name="connsiteX10938" fmla="*/ 10222416 w 10718992"/>
              <a:gd name="connsiteY10938" fmla="*/ 3143669 h 6164238"/>
              <a:gd name="connsiteX10939" fmla="*/ 10214415 w 10718992"/>
              <a:gd name="connsiteY10939" fmla="*/ 3131434 h 6164238"/>
              <a:gd name="connsiteX10940" fmla="*/ 10162639 w 10718992"/>
              <a:gd name="connsiteY10940" fmla="*/ 3101318 h 6164238"/>
              <a:gd name="connsiteX10941" fmla="*/ 10259600 w 10718992"/>
              <a:gd name="connsiteY10941" fmla="*/ 3306955 h 6164238"/>
              <a:gd name="connsiteX10942" fmla="*/ 10380567 w 10718992"/>
              <a:gd name="connsiteY10942" fmla="*/ 3448596 h 6164238"/>
              <a:gd name="connsiteX10943" fmla="*/ 10350914 w 10718992"/>
              <a:gd name="connsiteY10943" fmla="*/ 3358718 h 6164238"/>
              <a:gd name="connsiteX10944" fmla="*/ 10326909 w 10718992"/>
              <a:gd name="connsiteY10944" fmla="*/ 3336131 h 6164238"/>
              <a:gd name="connsiteX10945" fmla="*/ 10325968 w 10718992"/>
              <a:gd name="connsiteY10945" fmla="*/ 3337072 h 6164238"/>
              <a:gd name="connsiteX10946" fmla="*/ 10302433 w 10718992"/>
              <a:gd name="connsiteY10946" fmla="*/ 3326719 h 6164238"/>
              <a:gd name="connsiteX10947" fmla="*/ 10295843 w 10718992"/>
              <a:gd name="connsiteY10947" fmla="*/ 3316367 h 6164238"/>
              <a:gd name="connsiteX10948" fmla="*/ 10259600 w 10718992"/>
              <a:gd name="connsiteY10948" fmla="*/ 3306955 h 6164238"/>
              <a:gd name="connsiteX10949" fmla="*/ 10400337 w 10718992"/>
              <a:gd name="connsiteY10949" fmla="*/ 3467419 h 6164238"/>
              <a:gd name="connsiteX10950" fmla="*/ 10483648 w 10718992"/>
              <a:gd name="connsiteY10950" fmla="*/ 3491888 h 6164238"/>
              <a:gd name="connsiteX10951" fmla="*/ 10477058 w 10718992"/>
              <a:gd name="connsiteY10951" fmla="*/ 3480595 h 6164238"/>
              <a:gd name="connsiteX10952" fmla="*/ 10402219 w 10718992"/>
              <a:gd name="connsiteY10952" fmla="*/ 3407186 h 6164238"/>
              <a:gd name="connsiteX10953" fmla="*/ 10397983 w 10718992"/>
              <a:gd name="connsiteY10953" fmla="*/ 3464595 h 6164238"/>
              <a:gd name="connsiteX10954" fmla="*/ 10398924 w 10718992"/>
              <a:gd name="connsiteY10954" fmla="*/ 3465537 h 6164238"/>
              <a:gd name="connsiteX10955" fmla="*/ 10400337 w 10718992"/>
              <a:gd name="connsiteY10955" fmla="*/ 3467419 h 6164238"/>
              <a:gd name="connsiteX10956" fmla="*/ 10500122 w 10718992"/>
              <a:gd name="connsiteY10956" fmla="*/ 3477301 h 6164238"/>
              <a:gd name="connsiteX10957" fmla="*/ 10487414 w 10718992"/>
              <a:gd name="connsiteY10957" fmla="*/ 3370953 h 6164238"/>
              <a:gd name="connsiteX10958" fmla="*/ 10486943 w 10718992"/>
              <a:gd name="connsiteY10958" fmla="*/ 3370482 h 6164238"/>
              <a:gd name="connsiteX10959" fmla="*/ 10412574 w 10718992"/>
              <a:gd name="connsiteY10959" fmla="*/ 3348836 h 6164238"/>
              <a:gd name="connsiteX10960" fmla="*/ 10411162 w 10718992"/>
              <a:gd name="connsiteY10960" fmla="*/ 3358247 h 6164238"/>
              <a:gd name="connsiteX10961" fmla="*/ 10409279 w 10718992"/>
              <a:gd name="connsiteY10961" fmla="*/ 3359189 h 6164238"/>
              <a:gd name="connsiteX10962" fmla="*/ 10487884 w 10718992"/>
              <a:gd name="connsiteY10962" fmla="*/ 3468360 h 6164238"/>
              <a:gd name="connsiteX10963" fmla="*/ 10500122 w 10718992"/>
              <a:gd name="connsiteY10963" fmla="*/ 3477301 h 6164238"/>
              <a:gd name="connsiteX10964" fmla="*/ 10442699 w 10718992"/>
              <a:gd name="connsiteY10964" fmla="*/ 3309308 h 6164238"/>
              <a:gd name="connsiteX10965" fmla="*/ 10423400 w 10718992"/>
              <a:gd name="connsiteY10965" fmla="*/ 3282016 h 6164238"/>
              <a:gd name="connsiteX10966" fmla="*/ 10410220 w 10718992"/>
              <a:gd name="connsiteY10966" fmla="*/ 3277780 h 6164238"/>
              <a:gd name="connsiteX10967" fmla="*/ 10406926 w 10718992"/>
              <a:gd name="connsiteY10967" fmla="*/ 3336601 h 6164238"/>
              <a:gd name="connsiteX10968" fmla="*/ 10407397 w 10718992"/>
              <a:gd name="connsiteY10968" fmla="*/ 3337072 h 6164238"/>
              <a:gd name="connsiteX10969" fmla="*/ 10478000 w 10718992"/>
              <a:gd name="connsiteY10969" fmla="*/ 3357777 h 6164238"/>
              <a:gd name="connsiteX10970" fmla="*/ 10442699 w 10718992"/>
              <a:gd name="connsiteY10970" fmla="*/ 3309308 h 6164238"/>
              <a:gd name="connsiteX10971" fmla="*/ 10265248 w 10718992"/>
              <a:gd name="connsiteY10971" fmla="*/ 3074025 h 6164238"/>
              <a:gd name="connsiteX10972" fmla="*/ 10252540 w 10718992"/>
              <a:gd name="connsiteY10972" fmla="*/ 3060378 h 6164238"/>
              <a:gd name="connsiteX10973" fmla="*/ 10294432 w 10718992"/>
              <a:gd name="connsiteY10973" fmla="*/ 3169550 h 6164238"/>
              <a:gd name="connsiteX10974" fmla="*/ 10363623 w 10718992"/>
              <a:gd name="connsiteY10974" fmla="*/ 3211431 h 6164238"/>
              <a:gd name="connsiteX10975" fmla="*/ 10367388 w 10718992"/>
              <a:gd name="connsiteY10975" fmla="*/ 3202490 h 6164238"/>
              <a:gd name="connsiteX10976" fmla="*/ 10362210 w 10718992"/>
              <a:gd name="connsiteY10976" fmla="*/ 3194961 h 6164238"/>
              <a:gd name="connsiteX10977" fmla="*/ 10265248 w 10718992"/>
              <a:gd name="connsiteY10977" fmla="*/ 3074025 h 6164238"/>
              <a:gd name="connsiteX10978" fmla="*/ 10019079 w 10718992"/>
              <a:gd name="connsiteY10978" fmla="*/ 2826977 h 6164238"/>
              <a:gd name="connsiteX10979" fmla="*/ 10018137 w 10718992"/>
              <a:gd name="connsiteY10979" fmla="*/ 2826036 h 6164238"/>
              <a:gd name="connsiteX10980" fmla="*/ 10090623 w 10718992"/>
              <a:gd name="connsiteY10980" fmla="*/ 2960618 h 6164238"/>
              <a:gd name="connsiteX10981" fmla="*/ 10113217 w 10718992"/>
              <a:gd name="connsiteY10981" fmla="*/ 2986499 h 6164238"/>
              <a:gd name="connsiteX10982" fmla="*/ 10219122 w 10718992"/>
              <a:gd name="connsiteY10982" fmla="*/ 3025086 h 6164238"/>
              <a:gd name="connsiteX10983" fmla="*/ 10124984 w 10718992"/>
              <a:gd name="connsiteY10983" fmla="*/ 2928620 h 6164238"/>
              <a:gd name="connsiteX10984" fmla="*/ 10019079 w 10718992"/>
              <a:gd name="connsiteY10984" fmla="*/ 2826977 h 6164238"/>
              <a:gd name="connsiteX10985" fmla="*/ 9672652 w 10718992"/>
              <a:gd name="connsiteY10985" fmla="*/ 2484404 h 6164238"/>
              <a:gd name="connsiteX10986" fmla="*/ 9664179 w 10718992"/>
              <a:gd name="connsiteY10986" fmla="*/ 2474993 h 6164238"/>
              <a:gd name="connsiteX10987" fmla="*/ 9655236 w 10718992"/>
              <a:gd name="connsiteY10987" fmla="*/ 2473111 h 6164238"/>
              <a:gd name="connsiteX10988" fmla="*/ 9666532 w 10718992"/>
              <a:gd name="connsiteY10988" fmla="*/ 2514050 h 6164238"/>
              <a:gd name="connsiteX10989" fmla="*/ 9775262 w 10718992"/>
              <a:gd name="connsiteY10989" fmla="*/ 2620869 h 6164238"/>
              <a:gd name="connsiteX10990" fmla="*/ 9924470 w 10718992"/>
              <a:gd name="connsiteY10990" fmla="*/ 2732864 h 6164238"/>
              <a:gd name="connsiteX10991" fmla="*/ 9893875 w 10718992"/>
              <a:gd name="connsiteY10991" fmla="*/ 2686277 h 6164238"/>
              <a:gd name="connsiteX10992" fmla="*/ 9837864 w 10718992"/>
              <a:gd name="connsiteY10992" fmla="*/ 2645338 h 6164238"/>
              <a:gd name="connsiteX10993" fmla="*/ 9797384 w 10718992"/>
              <a:gd name="connsiteY10993" fmla="*/ 2590752 h 6164238"/>
              <a:gd name="connsiteX10994" fmla="*/ 9672652 w 10718992"/>
              <a:gd name="connsiteY10994" fmla="*/ 2484404 h 6164238"/>
              <a:gd name="connsiteX10995" fmla="*/ 9335168 w 10718992"/>
              <a:gd name="connsiteY10995" fmla="*/ 2216652 h 6164238"/>
              <a:gd name="connsiteX10996" fmla="*/ 9535681 w 10718992"/>
              <a:gd name="connsiteY10996" fmla="*/ 2391703 h 6164238"/>
              <a:gd name="connsiteX10997" fmla="*/ 9554508 w 10718992"/>
              <a:gd name="connsiteY10997" fmla="*/ 2399232 h 6164238"/>
              <a:gd name="connsiteX10998" fmla="*/ 9568629 w 10718992"/>
              <a:gd name="connsiteY10998" fmla="*/ 2374762 h 6164238"/>
              <a:gd name="connsiteX10999" fmla="*/ 9559215 w 10718992"/>
              <a:gd name="connsiteY10999" fmla="*/ 2353116 h 6164238"/>
              <a:gd name="connsiteX11000" fmla="*/ 9419892 w 10718992"/>
              <a:gd name="connsiteY11000" fmla="*/ 2237357 h 6164238"/>
              <a:gd name="connsiteX11001" fmla="*/ 9368586 w 10718992"/>
              <a:gd name="connsiteY11001" fmla="*/ 2211005 h 6164238"/>
              <a:gd name="connsiteX11002" fmla="*/ 9335168 w 10718992"/>
              <a:gd name="connsiteY11002" fmla="*/ 2216652 h 6164238"/>
              <a:gd name="connsiteX11003" fmla="*/ 9022630 w 10718992"/>
              <a:gd name="connsiteY11003" fmla="*/ 1968663 h 6164238"/>
              <a:gd name="connsiteX11004" fmla="*/ 9008981 w 10718992"/>
              <a:gd name="connsiteY11004" fmla="*/ 1993603 h 6164238"/>
              <a:gd name="connsiteX11005" fmla="*/ 9107825 w 10718992"/>
              <a:gd name="connsiteY11005" fmla="*/ 2052894 h 6164238"/>
              <a:gd name="connsiteX11006" fmla="*/ 9022630 w 10718992"/>
              <a:gd name="connsiteY11006" fmla="*/ 1968663 h 6164238"/>
              <a:gd name="connsiteX11007" fmla="*/ 8906370 w 10718992"/>
              <a:gd name="connsiteY11007" fmla="*/ 1889607 h 6164238"/>
              <a:gd name="connsiteX11008" fmla="*/ 8848005 w 10718992"/>
              <a:gd name="connsiteY11008" fmla="*/ 1854315 h 6164238"/>
              <a:gd name="connsiteX11009" fmla="*/ 8978386 w 10718992"/>
              <a:gd name="connsiteY11009" fmla="*/ 1975721 h 6164238"/>
              <a:gd name="connsiteX11010" fmla="*/ 8996742 w 10718992"/>
              <a:gd name="connsiteY11010" fmla="*/ 1986074 h 6164238"/>
              <a:gd name="connsiteX11011" fmla="*/ 9012275 w 10718992"/>
              <a:gd name="connsiteY11011" fmla="*/ 1957840 h 6164238"/>
              <a:gd name="connsiteX11012" fmla="*/ 8998154 w 10718992"/>
              <a:gd name="connsiteY11012" fmla="*/ 1943723 h 6164238"/>
              <a:gd name="connsiteX11013" fmla="*/ 8906370 w 10718992"/>
              <a:gd name="connsiteY11013" fmla="*/ 1889607 h 6164238"/>
              <a:gd name="connsiteX11014" fmla="*/ 8721860 w 10718992"/>
              <a:gd name="connsiteY11014" fmla="*/ 1776201 h 6164238"/>
              <a:gd name="connsiteX11015" fmla="*/ 8729862 w 10718992"/>
              <a:gd name="connsiteY11015" fmla="*/ 1831728 h 6164238"/>
              <a:gd name="connsiteX11016" fmla="*/ 8740688 w 10718992"/>
              <a:gd name="connsiteY11016" fmla="*/ 1835963 h 6164238"/>
              <a:gd name="connsiteX11017" fmla="*/ 8742570 w 10718992"/>
              <a:gd name="connsiteY11017" fmla="*/ 1836904 h 6164238"/>
              <a:gd name="connsiteX11018" fmla="*/ 8794346 w 10718992"/>
              <a:gd name="connsiteY11018" fmla="*/ 1822316 h 6164238"/>
              <a:gd name="connsiteX11019" fmla="*/ 8775990 w 10718992"/>
              <a:gd name="connsiteY11019" fmla="*/ 1811493 h 6164238"/>
              <a:gd name="connsiteX11020" fmla="*/ 8721860 w 10718992"/>
              <a:gd name="connsiteY11020" fmla="*/ 1776201 h 6164238"/>
              <a:gd name="connsiteX11021" fmla="*/ 7528194 w 10718992"/>
              <a:gd name="connsiteY11021" fmla="*/ 1257636 h 6164238"/>
              <a:gd name="connsiteX11022" fmla="*/ 7572439 w 10718992"/>
              <a:gd name="connsiteY11022" fmla="*/ 1270341 h 6164238"/>
              <a:gd name="connsiteX11023" fmla="*/ 7851087 w 10718992"/>
              <a:gd name="connsiteY11023" fmla="*/ 1254812 h 6164238"/>
              <a:gd name="connsiteX11024" fmla="*/ 7889213 w 10718992"/>
              <a:gd name="connsiteY11024" fmla="*/ 1156464 h 6164238"/>
              <a:gd name="connsiteX11025" fmla="*/ 7876503 w 10718992"/>
              <a:gd name="connsiteY11025" fmla="*/ 1127759 h 6164238"/>
              <a:gd name="connsiteX11026" fmla="*/ 7910394 w 10718992"/>
              <a:gd name="connsiteY11026" fmla="*/ 1101878 h 6164238"/>
              <a:gd name="connsiteX11027" fmla="*/ 7936282 w 10718992"/>
              <a:gd name="connsiteY11027" fmla="*/ 1135759 h 6164238"/>
              <a:gd name="connsiteX11028" fmla="*/ 7902391 w 10718992"/>
              <a:gd name="connsiteY11028" fmla="*/ 1161640 h 6164238"/>
              <a:gd name="connsiteX11029" fmla="*/ 7864736 w 10718992"/>
              <a:gd name="connsiteY11029" fmla="*/ 1258577 h 6164238"/>
              <a:gd name="connsiteX11030" fmla="*/ 7868502 w 10718992"/>
              <a:gd name="connsiteY11030" fmla="*/ 1259518 h 6164238"/>
              <a:gd name="connsiteX11031" fmla="*/ 8054895 w 10718992"/>
              <a:gd name="connsiteY11031" fmla="*/ 1376219 h 6164238"/>
              <a:gd name="connsiteX11032" fmla="*/ 8088785 w 10718992"/>
              <a:gd name="connsiteY11032" fmla="*/ 1392218 h 6164238"/>
              <a:gd name="connsiteX11033" fmla="*/ 8182451 w 10718992"/>
              <a:gd name="connsiteY11033" fmla="*/ 1407276 h 6164238"/>
              <a:gd name="connsiteX11034" fmla="*/ 8271412 w 10718992"/>
              <a:gd name="connsiteY11034" fmla="*/ 1443039 h 6164238"/>
              <a:gd name="connsiteX11035" fmla="*/ 8275648 w 10718992"/>
              <a:gd name="connsiteY11035" fmla="*/ 1444451 h 6164238"/>
              <a:gd name="connsiteX11036" fmla="*/ 8338249 w 10718992"/>
              <a:gd name="connsiteY11036" fmla="*/ 1496213 h 6164238"/>
              <a:gd name="connsiteX11037" fmla="*/ 8448861 w 10718992"/>
              <a:gd name="connsiteY11037" fmla="*/ 1550329 h 6164238"/>
              <a:gd name="connsiteX11038" fmla="*/ 8546765 w 10718992"/>
              <a:gd name="connsiteY11038" fmla="*/ 1610090 h 6164238"/>
              <a:gd name="connsiteX11039" fmla="*/ 8532173 w 10718992"/>
              <a:gd name="connsiteY11039" fmla="*/ 1637384 h 6164238"/>
              <a:gd name="connsiteX11040" fmla="*/ 8503461 w 10718992"/>
              <a:gd name="connsiteY11040" fmla="*/ 1629384 h 6164238"/>
              <a:gd name="connsiteX11041" fmla="*/ 8522289 w 10718992"/>
              <a:gd name="connsiteY11041" fmla="*/ 1649618 h 6164238"/>
              <a:gd name="connsiteX11042" fmla="*/ 8552413 w 10718992"/>
              <a:gd name="connsiteY11042" fmla="*/ 1660441 h 6164238"/>
              <a:gd name="connsiteX11043" fmla="*/ 8603717 w 10718992"/>
              <a:gd name="connsiteY11043" fmla="*/ 1687734 h 6164238"/>
              <a:gd name="connsiteX11044" fmla="*/ 8652198 w 10718992"/>
              <a:gd name="connsiteY11044" fmla="*/ 1719262 h 6164238"/>
              <a:gd name="connsiteX11045" fmla="*/ 8701621 w 10718992"/>
              <a:gd name="connsiteY11045" fmla="*/ 1743732 h 6164238"/>
              <a:gd name="connsiteX11046" fmla="*/ 8251643 w 10718992"/>
              <a:gd name="connsiteY11046" fmla="*/ 885417 h 6164238"/>
              <a:gd name="connsiteX11047" fmla="*/ 7870855 w 10718992"/>
              <a:gd name="connsiteY11047" fmla="*/ 970119 h 6164238"/>
              <a:gd name="connsiteX11048" fmla="*/ 7528194 w 10718992"/>
              <a:gd name="connsiteY11048" fmla="*/ 1257636 h 6164238"/>
              <a:gd name="connsiteX11049" fmla="*/ 7318267 w 10718992"/>
              <a:gd name="connsiteY11049" fmla="*/ 1228931 h 6164238"/>
              <a:gd name="connsiteX11050" fmla="*/ 7340860 w 10718992"/>
              <a:gd name="connsiteY11050" fmla="*/ 1243989 h 6164238"/>
              <a:gd name="connsiteX11051" fmla="*/ 7368160 w 10718992"/>
              <a:gd name="connsiteY11051" fmla="*/ 1248225 h 6164238"/>
              <a:gd name="connsiteX11052" fmla="*/ 7407698 w 10718992"/>
              <a:gd name="connsiteY11052" fmla="*/ 1285870 h 6164238"/>
              <a:gd name="connsiteX11053" fmla="*/ 7383222 w 10718992"/>
              <a:gd name="connsiteY11053" fmla="*/ 1298105 h 6164238"/>
              <a:gd name="connsiteX11054" fmla="*/ 7411463 w 10718992"/>
              <a:gd name="connsiteY11054" fmla="*/ 1326339 h 6164238"/>
              <a:gd name="connsiteX11055" fmla="*/ 7428879 w 10718992"/>
              <a:gd name="connsiteY11055" fmla="*/ 1333397 h 6164238"/>
              <a:gd name="connsiteX11056" fmla="*/ 7449589 w 10718992"/>
              <a:gd name="connsiteY11056" fmla="*/ 1322574 h 6164238"/>
              <a:gd name="connsiteX11057" fmla="*/ 7484420 w 10718992"/>
              <a:gd name="connsiteY11057" fmla="*/ 1283988 h 6164238"/>
              <a:gd name="connsiteX11058" fmla="*/ 7471712 w 10718992"/>
              <a:gd name="connsiteY11058" fmla="*/ 1285399 h 6164238"/>
              <a:gd name="connsiteX11059" fmla="*/ 7434527 w 10718992"/>
              <a:gd name="connsiteY11059" fmla="*/ 1228931 h 6164238"/>
              <a:gd name="connsiteX11060" fmla="*/ 7379457 w 10718992"/>
              <a:gd name="connsiteY11060" fmla="*/ 1210108 h 6164238"/>
              <a:gd name="connsiteX11061" fmla="*/ 7326739 w 10718992"/>
              <a:gd name="connsiteY11061" fmla="*/ 1200227 h 6164238"/>
              <a:gd name="connsiteX11062" fmla="*/ 7318267 w 10718992"/>
              <a:gd name="connsiteY11062" fmla="*/ 1228931 h 6164238"/>
              <a:gd name="connsiteX11063" fmla="*/ 7093278 w 10718992"/>
              <a:gd name="connsiteY11063" fmla="*/ 1200697 h 6164238"/>
              <a:gd name="connsiteX11064" fmla="*/ 7037266 w 10718992"/>
              <a:gd name="connsiteY11064" fmla="*/ 1186110 h 6164238"/>
              <a:gd name="connsiteX11065" fmla="*/ 7239662 w 10718992"/>
              <a:gd name="connsiteY11065" fmla="*/ 1258577 h 6164238"/>
              <a:gd name="connsiteX11066" fmla="*/ 7273081 w 10718992"/>
              <a:gd name="connsiteY11066" fmla="*/ 1263753 h 6164238"/>
              <a:gd name="connsiteX11067" fmla="*/ 7277317 w 10718992"/>
              <a:gd name="connsiteY11067" fmla="*/ 1249166 h 6164238"/>
              <a:gd name="connsiteX11068" fmla="*/ 7255195 w 10718992"/>
              <a:gd name="connsiteY11068" fmla="*/ 1238813 h 6164238"/>
              <a:gd name="connsiteX11069" fmla="*/ 7140817 w 10718992"/>
              <a:gd name="connsiteY11069" fmla="*/ 1205873 h 6164238"/>
              <a:gd name="connsiteX11070" fmla="*/ 7093278 w 10718992"/>
              <a:gd name="connsiteY11070" fmla="*/ 1200697 h 6164238"/>
              <a:gd name="connsiteX11071" fmla="*/ 6769444 w 10718992"/>
              <a:gd name="connsiteY11071" fmla="*/ 1142817 h 6164238"/>
              <a:gd name="connsiteX11072" fmla="*/ 6758619 w 10718992"/>
              <a:gd name="connsiteY11072" fmla="*/ 1194109 h 6164238"/>
              <a:gd name="connsiteX11073" fmla="*/ 6871584 w 10718992"/>
              <a:gd name="connsiteY11073" fmla="*/ 1214344 h 6164238"/>
              <a:gd name="connsiteX11074" fmla="*/ 6926184 w 10718992"/>
              <a:gd name="connsiteY11074" fmla="*/ 1219520 h 6164238"/>
              <a:gd name="connsiteX11075" fmla="*/ 6977489 w 10718992"/>
              <a:gd name="connsiteY11075" fmla="*/ 1174816 h 6164238"/>
              <a:gd name="connsiteX11076" fmla="*/ 6950189 w 10718992"/>
              <a:gd name="connsiteY11076" fmla="*/ 1171522 h 6164238"/>
              <a:gd name="connsiteX11077" fmla="*/ 6907356 w 10718992"/>
              <a:gd name="connsiteY11077" fmla="*/ 1161170 h 6164238"/>
              <a:gd name="connsiteX11078" fmla="*/ 6803334 w 10718992"/>
              <a:gd name="connsiteY11078" fmla="*/ 1139994 h 6164238"/>
              <a:gd name="connsiteX11079" fmla="*/ 6769444 w 10718992"/>
              <a:gd name="connsiteY11079" fmla="*/ 1142817 h 6164238"/>
              <a:gd name="connsiteX11080" fmla="*/ 6754853 w 10718992"/>
              <a:gd name="connsiteY11080" fmla="*/ 1143759 h 6164238"/>
              <a:gd name="connsiteX11081" fmla="*/ 6751088 w 10718992"/>
              <a:gd name="connsiteY11081" fmla="*/ 1144229 h 6164238"/>
              <a:gd name="connsiteX11082" fmla="*/ 6751558 w 10718992"/>
              <a:gd name="connsiteY11082" fmla="*/ 1151288 h 6164238"/>
              <a:gd name="connsiteX11083" fmla="*/ 6721905 w 10718992"/>
              <a:gd name="connsiteY11083" fmla="*/ 1166346 h 6164238"/>
              <a:gd name="connsiteX11084" fmla="*/ 6732731 w 10718992"/>
              <a:gd name="connsiteY11084" fmla="*/ 1189874 h 6164238"/>
              <a:gd name="connsiteX11085" fmla="*/ 6744498 w 10718992"/>
              <a:gd name="connsiteY11085" fmla="*/ 1191756 h 6164238"/>
              <a:gd name="connsiteX11086" fmla="*/ 6754853 w 10718992"/>
              <a:gd name="connsiteY11086" fmla="*/ 1143759 h 6164238"/>
              <a:gd name="connsiteX11087" fmla="*/ 6475264 w 10718992"/>
              <a:gd name="connsiteY11087" fmla="*/ 1151288 h 6164238"/>
              <a:gd name="connsiteX11088" fmla="*/ 6719551 w 10718992"/>
              <a:gd name="connsiteY11088" fmla="*/ 1187521 h 6164238"/>
              <a:gd name="connsiteX11089" fmla="*/ 6709196 w 10718992"/>
              <a:gd name="connsiteY11089" fmla="*/ 1165875 h 6164238"/>
              <a:gd name="connsiteX11090" fmla="*/ 6698841 w 10718992"/>
              <a:gd name="connsiteY11090" fmla="*/ 1164464 h 6164238"/>
              <a:gd name="connsiteX11091" fmla="*/ 6656008 w 10718992"/>
              <a:gd name="connsiteY11091" fmla="*/ 1131524 h 6164238"/>
              <a:gd name="connsiteX11092" fmla="*/ 6664481 w 10718992"/>
              <a:gd name="connsiteY11092" fmla="*/ 1121171 h 6164238"/>
              <a:gd name="connsiteX11093" fmla="*/ 6659774 w 10718992"/>
              <a:gd name="connsiteY11093" fmla="*/ 1117407 h 6164238"/>
              <a:gd name="connsiteX11094" fmla="*/ 6624002 w 10718992"/>
              <a:gd name="connsiteY11094" fmla="*/ 1110348 h 6164238"/>
              <a:gd name="connsiteX11095" fmla="*/ 6631533 w 10718992"/>
              <a:gd name="connsiteY11095" fmla="*/ 1129642 h 6164238"/>
              <a:gd name="connsiteX11096" fmla="*/ 6582110 w 10718992"/>
              <a:gd name="connsiteY11096" fmla="*/ 1142817 h 6164238"/>
              <a:gd name="connsiteX11097" fmla="*/ 6523745 w 10718992"/>
              <a:gd name="connsiteY11097" fmla="*/ 1130583 h 6164238"/>
              <a:gd name="connsiteX11098" fmla="*/ 6522332 w 10718992"/>
              <a:gd name="connsiteY11098" fmla="*/ 1137641 h 6164238"/>
              <a:gd name="connsiteX11099" fmla="*/ 6475264 w 10718992"/>
              <a:gd name="connsiteY11099" fmla="*/ 1151288 h 6164238"/>
              <a:gd name="connsiteX11100" fmla="*/ 6421134 w 10718992"/>
              <a:gd name="connsiteY11100" fmla="*/ 1129171 h 6164238"/>
              <a:gd name="connsiteX11101" fmla="*/ 6430548 w 10718992"/>
              <a:gd name="connsiteY11101" fmla="*/ 1145641 h 6164238"/>
              <a:gd name="connsiteX11102" fmla="*/ 6462085 w 10718992"/>
              <a:gd name="connsiteY11102" fmla="*/ 1149405 h 6164238"/>
              <a:gd name="connsiteX11103" fmla="*/ 6437138 w 10718992"/>
              <a:gd name="connsiteY11103" fmla="*/ 1131524 h 6164238"/>
              <a:gd name="connsiteX11104" fmla="*/ 6421134 w 10718992"/>
              <a:gd name="connsiteY11104" fmla="*/ 1129171 h 6164238"/>
              <a:gd name="connsiteX11105" fmla="*/ 6371712 w 10718992"/>
              <a:gd name="connsiteY11105" fmla="*/ 1148935 h 6164238"/>
              <a:gd name="connsiteX11106" fmla="*/ 6375478 w 10718992"/>
              <a:gd name="connsiteY11106" fmla="*/ 1165875 h 6164238"/>
              <a:gd name="connsiteX11107" fmla="*/ 6396188 w 10718992"/>
              <a:gd name="connsiteY11107" fmla="*/ 1153170 h 6164238"/>
              <a:gd name="connsiteX11108" fmla="*/ 6371712 w 10718992"/>
              <a:gd name="connsiteY11108" fmla="*/ 1148935 h 6164238"/>
              <a:gd name="connsiteX11109" fmla="*/ 6340176 w 10718992"/>
              <a:gd name="connsiteY11109" fmla="*/ 1086349 h 6164238"/>
              <a:gd name="connsiteX11110" fmla="*/ 6319466 w 10718992"/>
              <a:gd name="connsiteY11110" fmla="*/ 1083055 h 6164238"/>
              <a:gd name="connsiteX11111" fmla="*/ 6265807 w 10718992"/>
              <a:gd name="connsiteY11111" fmla="*/ 1067056 h 6164238"/>
              <a:gd name="connsiteX11112" fmla="*/ 6265337 w 10718992"/>
              <a:gd name="connsiteY11112" fmla="*/ 1069879 h 6164238"/>
              <a:gd name="connsiteX11113" fmla="*/ 6303462 w 10718992"/>
              <a:gd name="connsiteY11113" fmla="*/ 1085879 h 6164238"/>
              <a:gd name="connsiteX11114" fmla="*/ 6348649 w 10718992"/>
              <a:gd name="connsiteY11114" fmla="*/ 1116936 h 6164238"/>
              <a:gd name="connsiteX11115" fmla="*/ 6340176 w 10718992"/>
              <a:gd name="connsiteY11115" fmla="*/ 1086349 h 6164238"/>
              <a:gd name="connsiteX11116" fmla="*/ 6336882 w 10718992"/>
              <a:gd name="connsiteY11116" fmla="*/ 1032705 h 6164238"/>
              <a:gd name="connsiteX11117" fmla="*/ 6351473 w 10718992"/>
              <a:gd name="connsiteY11117" fmla="*/ 1075526 h 6164238"/>
              <a:gd name="connsiteX11118" fmla="*/ 6487502 w 10718992"/>
              <a:gd name="connsiteY11118" fmla="*/ 1098114 h 6164238"/>
              <a:gd name="connsiteX11119" fmla="*/ 6498798 w 10718992"/>
              <a:gd name="connsiteY11119" fmla="*/ 1094819 h 6164238"/>
              <a:gd name="connsiteX11120" fmla="*/ 6481853 w 10718992"/>
              <a:gd name="connsiteY11120" fmla="*/ 1082585 h 6164238"/>
              <a:gd name="connsiteX11121" fmla="*/ 6368888 w 10718992"/>
              <a:gd name="connsiteY11121" fmla="*/ 1038351 h 6164238"/>
              <a:gd name="connsiteX11122" fmla="*/ 6336882 w 10718992"/>
              <a:gd name="connsiteY11122" fmla="*/ 1032705 h 6164238"/>
              <a:gd name="connsiteX11123" fmla="*/ 5981512 w 10718992"/>
              <a:gd name="connsiteY11123" fmla="*/ 898593 h 6164238"/>
              <a:gd name="connsiteX11124" fmla="*/ 5999868 w 10718992"/>
              <a:gd name="connsiteY11124" fmla="*/ 943768 h 6164238"/>
              <a:gd name="connsiteX11125" fmla="*/ 6145782 w 10718992"/>
              <a:gd name="connsiteY11125" fmla="*/ 963531 h 6164238"/>
              <a:gd name="connsiteX11126" fmla="*/ 6150960 w 10718992"/>
              <a:gd name="connsiteY11126" fmla="*/ 964943 h 6164238"/>
              <a:gd name="connsiteX11127" fmla="*/ 6208854 w 10718992"/>
              <a:gd name="connsiteY11127" fmla="*/ 987060 h 6164238"/>
              <a:gd name="connsiteX11128" fmla="*/ 6206501 w 10718992"/>
              <a:gd name="connsiteY11128" fmla="*/ 971060 h 6164238"/>
              <a:gd name="connsiteX11129" fmla="*/ 6240390 w 10718992"/>
              <a:gd name="connsiteY11129" fmla="*/ 945179 h 6164238"/>
              <a:gd name="connsiteX11130" fmla="*/ 6266278 w 10718992"/>
              <a:gd name="connsiteY11130" fmla="*/ 979060 h 6164238"/>
              <a:gd name="connsiteX11131" fmla="*/ 6248392 w 10718992"/>
              <a:gd name="connsiteY11131" fmla="*/ 1002588 h 6164238"/>
              <a:gd name="connsiteX11132" fmla="*/ 6258276 w 10718992"/>
              <a:gd name="connsiteY11132" fmla="*/ 1006353 h 6164238"/>
              <a:gd name="connsiteX11133" fmla="*/ 6315229 w 10718992"/>
              <a:gd name="connsiteY11133" fmla="*/ 1016235 h 6164238"/>
              <a:gd name="connsiteX11134" fmla="*/ 6156137 w 10718992"/>
              <a:gd name="connsiteY11134" fmla="*/ 844478 h 6164238"/>
              <a:gd name="connsiteX11135" fmla="*/ 5981512 w 10718992"/>
              <a:gd name="connsiteY11135" fmla="*/ 898593 h 6164238"/>
              <a:gd name="connsiteX11136" fmla="*/ 4336925 w 10718992"/>
              <a:gd name="connsiteY11136" fmla="*/ 429438 h 6164238"/>
              <a:gd name="connsiteX11137" fmla="*/ 4543087 w 10718992"/>
              <a:gd name="connsiteY11137" fmla="*/ 739071 h 6164238"/>
              <a:gd name="connsiteX11138" fmla="*/ 4556266 w 10718992"/>
              <a:gd name="connsiteY11138" fmla="*/ 738130 h 6164238"/>
              <a:gd name="connsiteX11139" fmla="*/ 4646638 w 10718992"/>
              <a:gd name="connsiteY11139" fmla="*/ 740482 h 6164238"/>
              <a:gd name="connsiteX11140" fmla="*/ 4701709 w 10718992"/>
              <a:gd name="connsiteY11140" fmla="*/ 750364 h 6164238"/>
              <a:gd name="connsiteX11141" fmla="*/ 4761486 w 10718992"/>
              <a:gd name="connsiteY11141" fmla="*/ 738130 h 6164238"/>
              <a:gd name="connsiteX11142" fmla="*/ 4794905 w 10718992"/>
              <a:gd name="connsiteY11142" fmla="*/ 737189 h 6164238"/>
              <a:gd name="connsiteX11143" fmla="*/ 4973296 w 10718992"/>
              <a:gd name="connsiteY11143" fmla="*/ 586607 h 6164238"/>
              <a:gd name="connsiteX11144" fmla="*/ 5247708 w 10718992"/>
              <a:gd name="connsiteY11144" fmla="*/ 511787 h 6164238"/>
              <a:gd name="connsiteX11145" fmla="*/ 5724986 w 10718992"/>
              <a:gd name="connsiteY11145" fmla="*/ 960237 h 6164238"/>
              <a:gd name="connsiteX11146" fmla="*/ 5889727 w 10718992"/>
              <a:gd name="connsiteY11146" fmla="*/ 932945 h 6164238"/>
              <a:gd name="connsiteX11147" fmla="*/ 5912791 w 10718992"/>
              <a:gd name="connsiteY11147" fmla="*/ 934827 h 6164238"/>
              <a:gd name="connsiteX11148" fmla="*/ 5964566 w 10718992"/>
              <a:gd name="connsiteY11148" fmla="*/ 892946 h 6164238"/>
              <a:gd name="connsiteX11149" fmla="*/ 5151687 w 10718992"/>
              <a:gd name="connsiteY11149" fmla="*/ 12045 h 6164238"/>
              <a:gd name="connsiteX11150" fmla="*/ 4636283 w 10718992"/>
              <a:gd name="connsiteY11150" fmla="*/ 166861 h 6164238"/>
              <a:gd name="connsiteX11151" fmla="*/ 4336925 w 10718992"/>
              <a:gd name="connsiteY11151" fmla="*/ 429438 h 6164238"/>
              <a:gd name="connsiteX11152" fmla="*/ 3521222 w 10718992"/>
              <a:gd name="connsiteY11152" fmla="*/ 729189 h 6164238"/>
              <a:gd name="connsiteX11153" fmla="*/ 3937781 w 10718992"/>
              <a:gd name="connsiteY11153" fmla="*/ 843537 h 6164238"/>
              <a:gd name="connsiteX11154" fmla="*/ 3995676 w 10718992"/>
              <a:gd name="connsiteY11154" fmla="*/ 830831 h 6164238"/>
              <a:gd name="connsiteX11155" fmla="*/ 4002736 w 10718992"/>
              <a:gd name="connsiteY11155" fmla="*/ 828949 h 6164238"/>
              <a:gd name="connsiteX11156" fmla="*/ 4183010 w 10718992"/>
              <a:gd name="connsiteY11156" fmla="*/ 585195 h 6164238"/>
              <a:gd name="connsiteX11157" fmla="*/ 4317156 w 10718992"/>
              <a:gd name="connsiteY11157" fmla="*/ 429908 h 6164238"/>
              <a:gd name="connsiteX11158" fmla="*/ 4053100 w 10718992"/>
              <a:gd name="connsiteY11158" fmla="*/ 302855 h 6164238"/>
              <a:gd name="connsiteX11159" fmla="*/ 4052159 w 10718992"/>
              <a:gd name="connsiteY11159" fmla="*/ 302855 h 6164238"/>
              <a:gd name="connsiteX11160" fmla="*/ 3692552 w 10718992"/>
              <a:gd name="connsiteY11160" fmla="*/ 505199 h 6164238"/>
              <a:gd name="connsiteX11161" fmla="*/ 3521222 w 10718992"/>
              <a:gd name="connsiteY11161" fmla="*/ 729189 h 6164238"/>
              <a:gd name="connsiteX11162" fmla="*/ 3160204 w 10718992"/>
              <a:gd name="connsiteY11162" fmla="*/ 942356 h 6164238"/>
              <a:gd name="connsiteX11163" fmla="*/ 3389899 w 10718992"/>
              <a:gd name="connsiteY11163" fmla="*/ 922592 h 6164238"/>
              <a:gd name="connsiteX11164" fmla="*/ 3492039 w 10718992"/>
              <a:gd name="connsiteY11164" fmla="*/ 748012 h 6164238"/>
              <a:gd name="connsiteX11165" fmla="*/ 3160204 w 10718992"/>
              <a:gd name="connsiteY11165" fmla="*/ 942356 h 6164238"/>
              <a:gd name="connsiteX11166" fmla="*/ 2757294 w 10718992"/>
              <a:gd name="connsiteY11166" fmla="*/ 1097172 h 6164238"/>
              <a:gd name="connsiteX11167" fmla="*/ 2763413 w 10718992"/>
              <a:gd name="connsiteY11167" fmla="*/ 1185639 h 6164238"/>
              <a:gd name="connsiteX11168" fmla="*/ 2853315 w 10718992"/>
              <a:gd name="connsiteY11168" fmla="*/ 1139994 h 6164238"/>
              <a:gd name="connsiteX11169" fmla="*/ 3026999 w 10718992"/>
              <a:gd name="connsiteY11169" fmla="*/ 1078350 h 6164238"/>
              <a:gd name="connsiteX11170" fmla="*/ 3027940 w 10718992"/>
              <a:gd name="connsiteY11170" fmla="*/ 1077879 h 6164238"/>
              <a:gd name="connsiteX11171" fmla="*/ 3119254 w 10718992"/>
              <a:gd name="connsiteY11171" fmla="*/ 964002 h 6164238"/>
              <a:gd name="connsiteX11172" fmla="*/ 2757294 w 10718992"/>
              <a:gd name="connsiteY11172" fmla="*/ 1097172 h 6164238"/>
              <a:gd name="connsiteX11173" fmla="*/ 2513477 w 10718992"/>
              <a:gd name="connsiteY11173" fmla="*/ 1265636 h 6164238"/>
              <a:gd name="connsiteX11174" fmla="*/ 2543602 w 10718992"/>
              <a:gd name="connsiteY11174" fmla="*/ 1291987 h 6164238"/>
              <a:gd name="connsiteX11175" fmla="*/ 2593024 w 10718992"/>
              <a:gd name="connsiteY11175" fmla="*/ 1267988 h 6164238"/>
              <a:gd name="connsiteX11176" fmla="*/ 2681513 w 10718992"/>
              <a:gd name="connsiteY11176" fmla="*/ 1231755 h 6164238"/>
              <a:gd name="connsiteX11177" fmla="*/ 2695634 w 10718992"/>
              <a:gd name="connsiteY11177" fmla="*/ 1267047 h 6164238"/>
              <a:gd name="connsiteX11178" fmla="*/ 2740349 w 10718992"/>
              <a:gd name="connsiteY11178" fmla="*/ 1248225 h 6164238"/>
              <a:gd name="connsiteX11179" fmla="*/ 2751646 w 10718992"/>
              <a:gd name="connsiteY11179" fmla="*/ 1215755 h 6164238"/>
              <a:gd name="connsiteX11180" fmla="*/ 2750705 w 10718992"/>
              <a:gd name="connsiteY11180" fmla="*/ 1202579 h 6164238"/>
              <a:gd name="connsiteX11181" fmla="*/ 2714932 w 10718992"/>
              <a:gd name="connsiteY11181" fmla="*/ 1211991 h 6164238"/>
              <a:gd name="connsiteX11182" fmla="*/ 2749763 w 10718992"/>
              <a:gd name="connsiteY11182" fmla="*/ 1193639 h 6164238"/>
              <a:gd name="connsiteX11183" fmla="*/ 2743644 w 10718992"/>
              <a:gd name="connsiteY11183" fmla="*/ 1105643 h 6164238"/>
              <a:gd name="connsiteX11184" fmla="*/ 2513477 w 10718992"/>
              <a:gd name="connsiteY11184" fmla="*/ 1265636 h 6164238"/>
              <a:gd name="connsiteX11185" fmla="*/ 2017371 w 10718992"/>
              <a:gd name="connsiteY11185" fmla="*/ 1339044 h 6164238"/>
              <a:gd name="connsiteX11186" fmla="*/ 2052203 w 10718992"/>
              <a:gd name="connsiteY11186" fmla="*/ 1675970 h 6164238"/>
              <a:gd name="connsiteX11187" fmla="*/ 2091270 w 10718992"/>
              <a:gd name="connsiteY11187" fmla="*/ 1661382 h 6164238"/>
              <a:gd name="connsiteX11188" fmla="*/ 2096447 w 10718992"/>
              <a:gd name="connsiteY11188" fmla="*/ 1658559 h 6164238"/>
              <a:gd name="connsiteX11189" fmla="*/ 2130337 w 10718992"/>
              <a:gd name="connsiteY11189" fmla="*/ 1621384 h 6164238"/>
              <a:gd name="connsiteX11190" fmla="*/ 2154342 w 10718992"/>
              <a:gd name="connsiteY11190" fmla="*/ 1610561 h 6164238"/>
              <a:gd name="connsiteX11191" fmla="*/ 2170345 w 10718992"/>
              <a:gd name="connsiteY11191" fmla="*/ 1595973 h 6164238"/>
              <a:gd name="connsiteX11192" fmla="*/ 2204235 w 10718992"/>
              <a:gd name="connsiteY11192" fmla="*/ 1578563 h 6164238"/>
              <a:gd name="connsiteX11193" fmla="*/ 2491355 w 10718992"/>
              <a:gd name="connsiteY11193" fmla="*/ 1265636 h 6164238"/>
              <a:gd name="connsiteX11194" fmla="*/ 2259776 w 10718992"/>
              <a:gd name="connsiteY11194" fmla="*/ 1187992 h 6164238"/>
              <a:gd name="connsiteX11195" fmla="*/ 2017371 w 10718992"/>
              <a:gd name="connsiteY11195" fmla="*/ 1339044 h 6164238"/>
              <a:gd name="connsiteX11196" fmla="*/ 1739665 w 10718992"/>
              <a:gd name="connsiteY11196" fmla="*/ 1865138 h 6164238"/>
              <a:gd name="connsiteX11197" fmla="*/ 1766494 w 10718992"/>
              <a:gd name="connsiteY11197" fmla="*/ 1849139 h 6164238"/>
              <a:gd name="connsiteX11198" fmla="*/ 1804150 w 10718992"/>
              <a:gd name="connsiteY11198" fmla="*/ 1816670 h 6164238"/>
              <a:gd name="connsiteX11199" fmla="*/ 1843217 w 10718992"/>
              <a:gd name="connsiteY11199" fmla="*/ 1793612 h 6164238"/>
              <a:gd name="connsiteX11200" fmla="*/ 1859220 w 10718992"/>
              <a:gd name="connsiteY11200" fmla="*/ 1797376 h 6164238"/>
              <a:gd name="connsiteX11201" fmla="*/ 1874753 w 10718992"/>
              <a:gd name="connsiteY11201" fmla="*/ 1775730 h 6164238"/>
              <a:gd name="connsiteX11202" fmla="*/ 1957123 w 10718992"/>
              <a:gd name="connsiteY11202" fmla="*/ 1728673 h 6164238"/>
              <a:gd name="connsiteX11203" fmla="*/ 1965596 w 10718992"/>
              <a:gd name="connsiteY11203" fmla="*/ 1751261 h 6164238"/>
              <a:gd name="connsiteX11204" fmla="*/ 2038552 w 10718992"/>
              <a:gd name="connsiteY11204" fmla="*/ 1682087 h 6164238"/>
              <a:gd name="connsiteX11205" fmla="*/ 2004663 w 10718992"/>
              <a:gd name="connsiteY11205" fmla="*/ 1353631 h 6164238"/>
              <a:gd name="connsiteX11206" fmla="*/ 1852630 w 10718992"/>
              <a:gd name="connsiteY11206" fmla="*/ 1594562 h 6164238"/>
              <a:gd name="connsiteX11207" fmla="*/ 1739665 w 10718992"/>
              <a:gd name="connsiteY11207" fmla="*/ 1865138 h 6164238"/>
              <a:gd name="connsiteX11208" fmla="*/ 1656353 w 10718992"/>
              <a:gd name="connsiteY11208" fmla="*/ 2011014 h 6164238"/>
              <a:gd name="connsiteX11209" fmla="*/ 1677534 w 10718992"/>
              <a:gd name="connsiteY11209" fmla="*/ 2008190 h 6164238"/>
              <a:gd name="connsiteX11210" fmla="*/ 1695421 w 10718992"/>
              <a:gd name="connsiteY11210" fmla="*/ 1985603 h 6164238"/>
              <a:gd name="connsiteX11211" fmla="*/ 1699657 w 10718992"/>
              <a:gd name="connsiteY11211" fmla="*/ 1982780 h 6164238"/>
              <a:gd name="connsiteX11212" fmla="*/ 1663884 w 10718992"/>
              <a:gd name="connsiteY11212" fmla="*/ 1981838 h 6164238"/>
              <a:gd name="connsiteX11213" fmla="*/ 1693067 w 10718992"/>
              <a:gd name="connsiteY11213" fmla="*/ 1962075 h 6164238"/>
              <a:gd name="connsiteX11214" fmla="*/ 1716602 w 10718992"/>
              <a:gd name="connsiteY11214" fmla="*/ 1887725 h 6164238"/>
              <a:gd name="connsiteX11215" fmla="*/ 1678946 w 10718992"/>
              <a:gd name="connsiteY11215" fmla="*/ 1892431 h 6164238"/>
              <a:gd name="connsiteX11216" fmla="*/ 1607402 w 10718992"/>
              <a:gd name="connsiteY11216" fmla="*/ 1925841 h 6164238"/>
              <a:gd name="connsiteX11217" fmla="*/ 1504792 w 10718992"/>
              <a:gd name="connsiteY11217" fmla="*/ 1993132 h 6164238"/>
              <a:gd name="connsiteX11218" fmla="*/ 1401240 w 10718992"/>
              <a:gd name="connsiteY11218" fmla="*/ 2104186 h 6164238"/>
              <a:gd name="connsiteX11219" fmla="*/ 1390414 w 10718992"/>
              <a:gd name="connsiteY11219" fmla="*/ 2122538 h 6164238"/>
              <a:gd name="connsiteX11220" fmla="*/ 1405006 w 10718992"/>
              <a:gd name="connsiteY11220" fmla="*/ 2127714 h 6164238"/>
              <a:gd name="connsiteX11221" fmla="*/ 1452075 w 10718992"/>
              <a:gd name="connsiteY11221" fmla="*/ 2094775 h 6164238"/>
              <a:gd name="connsiteX11222" fmla="*/ 1503380 w 10718992"/>
              <a:gd name="connsiteY11222" fmla="*/ 2029366 h 6164238"/>
              <a:gd name="connsiteX11223" fmla="*/ 1611638 w 10718992"/>
              <a:gd name="connsiteY11223" fmla="*/ 1979486 h 6164238"/>
              <a:gd name="connsiteX11224" fmla="*/ 1573983 w 10718992"/>
              <a:gd name="connsiteY11224" fmla="*/ 2015249 h 6164238"/>
              <a:gd name="connsiteX11225" fmla="*/ 1637997 w 10718992"/>
              <a:gd name="connsiteY11225" fmla="*/ 1973368 h 6164238"/>
              <a:gd name="connsiteX11226" fmla="*/ 1642233 w 10718992"/>
              <a:gd name="connsiteY11226" fmla="*/ 1972898 h 6164238"/>
              <a:gd name="connsiteX11227" fmla="*/ 1661531 w 10718992"/>
              <a:gd name="connsiteY11227" fmla="*/ 1977604 h 6164238"/>
              <a:gd name="connsiteX11228" fmla="*/ 1655883 w 10718992"/>
              <a:gd name="connsiteY11228" fmla="*/ 1996426 h 6164238"/>
              <a:gd name="connsiteX11229" fmla="*/ 1653529 w 10718992"/>
              <a:gd name="connsiteY11229" fmla="*/ 1999249 h 6164238"/>
              <a:gd name="connsiteX11230" fmla="*/ 1578219 w 10718992"/>
              <a:gd name="connsiteY11230" fmla="*/ 2049600 h 6164238"/>
              <a:gd name="connsiteX11231" fmla="*/ 1610226 w 10718992"/>
              <a:gd name="connsiteY11231" fmla="*/ 2040189 h 6164238"/>
              <a:gd name="connsiteX11232" fmla="*/ 1656353 w 10718992"/>
              <a:gd name="connsiteY11232" fmla="*/ 2011014 h 6164238"/>
              <a:gd name="connsiteX11233" fmla="*/ 1086820 w 10718992"/>
              <a:gd name="connsiteY11233" fmla="*/ 2419937 h 6164238"/>
              <a:gd name="connsiteX11234" fmla="*/ 1224261 w 10718992"/>
              <a:gd name="connsiteY11234" fmla="*/ 2348410 h 6164238"/>
              <a:gd name="connsiteX11235" fmla="*/ 1237441 w 10718992"/>
              <a:gd name="connsiteY11235" fmla="*/ 2331470 h 6164238"/>
              <a:gd name="connsiteX11236" fmla="*/ 1261446 w 10718992"/>
              <a:gd name="connsiteY11236" fmla="*/ 2324412 h 6164238"/>
              <a:gd name="connsiteX11237" fmla="*/ 1536798 w 10718992"/>
              <a:gd name="connsiteY11237" fmla="*/ 2115480 h 6164238"/>
              <a:gd name="connsiteX11238" fmla="*/ 1521266 w 10718992"/>
              <a:gd name="connsiteY11238" fmla="*/ 2117833 h 6164238"/>
              <a:gd name="connsiteX11239" fmla="*/ 1427128 w 10718992"/>
              <a:gd name="connsiteY11239" fmla="*/ 2154537 h 6164238"/>
              <a:gd name="connsiteX11240" fmla="*/ 1332519 w 10718992"/>
              <a:gd name="connsiteY11240" fmla="*/ 2218534 h 6164238"/>
              <a:gd name="connsiteX11241" fmla="*/ 1249208 w 10718992"/>
              <a:gd name="connsiteY11241" fmla="*/ 2267002 h 6164238"/>
              <a:gd name="connsiteX11242" fmla="*/ 1208258 w 10718992"/>
              <a:gd name="connsiteY11242" fmla="*/ 2309353 h 6164238"/>
              <a:gd name="connsiteX11243" fmla="*/ 1151304 w 10718992"/>
              <a:gd name="connsiteY11243" fmla="*/ 2353586 h 6164238"/>
              <a:gd name="connsiteX11244" fmla="*/ 1086820 w 10718992"/>
              <a:gd name="connsiteY11244" fmla="*/ 2419937 h 6164238"/>
              <a:gd name="connsiteX11245" fmla="*/ 857595 w 10718992"/>
              <a:gd name="connsiteY11245" fmla="*/ 2603458 h 6164238"/>
              <a:gd name="connsiteX11246" fmla="*/ 889131 w 10718992"/>
              <a:gd name="connsiteY11246" fmla="*/ 2637809 h 6164238"/>
              <a:gd name="connsiteX11247" fmla="*/ 904193 w 10718992"/>
              <a:gd name="connsiteY11247" fmla="*/ 2630751 h 6164238"/>
              <a:gd name="connsiteX11248" fmla="*/ 911724 w 10718992"/>
              <a:gd name="connsiteY11248" fmla="*/ 2623692 h 6164238"/>
              <a:gd name="connsiteX11249" fmla="*/ 1001155 w 10718992"/>
              <a:gd name="connsiteY11249" fmla="*/ 2502286 h 6164238"/>
              <a:gd name="connsiteX11250" fmla="*/ 997389 w 10718992"/>
              <a:gd name="connsiteY11250" fmla="*/ 2500874 h 6164238"/>
              <a:gd name="connsiteX11251" fmla="*/ 938553 w 10718992"/>
              <a:gd name="connsiteY11251" fmla="*/ 2546990 h 6164238"/>
              <a:gd name="connsiteX11252" fmla="*/ 857595 w 10718992"/>
              <a:gd name="connsiteY11252" fmla="*/ 2603458 h 6164238"/>
              <a:gd name="connsiteX11253" fmla="*/ 534702 w 10718992"/>
              <a:gd name="connsiteY11253" fmla="*/ 2868857 h 6164238"/>
              <a:gd name="connsiteX11254" fmla="*/ 680145 w 10718992"/>
              <a:gd name="connsiteY11254" fmla="*/ 2772862 h 6164238"/>
              <a:gd name="connsiteX11255" fmla="*/ 808643 w 10718992"/>
              <a:gd name="connsiteY11255" fmla="*/ 2639221 h 6164238"/>
              <a:gd name="connsiteX11256" fmla="*/ 752631 w 10718992"/>
              <a:gd name="connsiteY11256" fmla="*/ 2681572 h 6164238"/>
              <a:gd name="connsiteX11257" fmla="*/ 677321 w 10718992"/>
              <a:gd name="connsiteY11257" fmla="*/ 2751686 h 6164238"/>
              <a:gd name="connsiteX11258" fmla="*/ 575652 w 10718992"/>
              <a:gd name="connsiteY11258" fmla="*/ 2824624 h 6164238"/>
              <a:gd name="connsiteX11259" fmla="*/ 534702 w 10718992"/>
              <a:gd name="connsiteY11259" fmla="*/ 2868857 h 6164238"/>
              <a:gd name="connsiteX11260" fmla="*/ 242875 w 10718992"/>
              <a:gd name="connsiteY11260" fmla="*/ 3247664 h 6164238"/>
              <a:gd name="connsiteX11261" fmla="*/ 404792 w 10718992"/>
              <a:gd name="connsiteY11261" fmla="*/ 3082965 h 6164238"/>
              <a:gd name="connsiteX11262" fmla="*/ 414677 w 10718992"/>
              <a:gd name="connsiteY11262" fmla="*/ 3066496 h 6164238"/>
              <a:gd name="connsiteX11263" fmla="*/ 424091 w 10718992"/>
              <a:gd name="connsiteY11263" fmla="*/ 3058496 h 6164238"/>
              <a:gd name="connsiteX11264" fmla="*/ 495635 w 10718992"/>
              <a:gd name="connsiteY11264" fmla="*/ 2912150 h 6164238"/>
              <a:gd name="connsiteX11265" fmla="*/ 493752 w 10718992"/>
              <a:gd name="connsiteY11265" fmla="*/ 2914032 h 6164238"/>
              <a:gd name="connsiteX11266" fmla="*/ 441035 w 10718992"/>
              <a:gd name="connsiteY11266" fmla="*/ 2981323 h 6164238"/>
              <a:gd name="connsiteX11267" fmla="*/ 366666 w 10718992"/>
              <a:gd name="connsiteY11267" fmla="*/ 3062261 h 6164238"/>
              <a:gd name="connsiteX11268" fmla="*/ 274411 w 10718992"/>
              <a:gd name="connsiteY11268" fmla="*/ 3203901 h 6164238"/>
              <a:gd name="connsiteX11269" fmla="*/ 242875 w 10718992"/>
              <a:gd name="connsiteY11269" fmla="*/ 3247664 h 6164238"/>
              <a:gd name="connsiteX11270" fmla="*/ 208515 w 10718992"/>
              <a:gd name="connsiteY11270" fmla="*/ 3298485 h 6164238"/>
              <a:gd name="connsiteX11271" fmla="*/ 211810 w 10718992"/>
              <a:gd name="connsiteY11271" fmla="*/ 3293780 h 6164238"/>
              <a:gd name="connsiteX11272" fmla="*/ 210398 w 10718992"/>
              <a:gd name="connsiteY11272" fmla="*/ 3292368 h 6164238"/>
              <a:gd name="connsiteX11273" fmla="*/ 207103 w 10718992"/>
              <a:gd name="connsiteY11273" fmla="*/ 3297074 h 6164238"/>
              <a:gd name="connsiteX11274" fmla="*/ 208515 w 10718992"/>
              <a:gd name="connsiteY11274" fmla="*/ 3298485 h 6164238"/>
              <a:gd name="connsiteX11275" fmla="*/ 177450 w 10718992"/>
              <a:gd name="connsiteY11275" fmla="*/ 3448596 h 6164238"/>
              <a:gd name="connsiteX11276" fmla="*/ 179803 w 10718992"/>
              <a:gd name="connsiteY11276" fmla="*/ 3446714 h 6164238"/>
              <a:gd name="connsiteX11277" fmla="*/ 189217 w 10718992"/>
              <a:gd name="connsiteY11277" fmla="*/ 3426479 h 6164238"/>
              <a:gd name="connsiteX11278" fmla="*/ 200043 w 10718992"/>
              <a:gd name="connsiteY11278" fmla="*/ 3416598 h 6164238"/>
              <a:gd name="connsiteX11279" fmla="*/ 285708 w 10718992"/>
              <a:gd name="connsiteY11279" fmla="*/ 3275428 h 6164238"/>
              <a:gd name="connsiteX11280" fmla="*/ 274882 w 10718992"/>
              <a:gd name="connsiteY11280" fmla="*/ 3281074 h 6164238"/>
              <a:gd name="connsiteX11281" fmla="*/ 256525 w 10718992"/>
              <a:gd name="connsiteY11281" fmla="*/ 3314014 h 6164238"/>
              <a:gd name="connsiteX11282" fmla="*/ 219812 w 10718992"/>
              <a:gd name="connsiteY11282" fmla="*/ 3343189 h 6164238"/>
              <a:gd name="connsiteX11283" fmla="*/ 206632 w 10718992"/>
              <a:gd name="connsiteY11283" fmla="*/ 3370953 h 6164238"/>
              <a:gd name="connsiteX11284" fmla="*/ 198631 w 10718992"/>
              <a:gd name="connsiteY11284" fmla="*/ 3374717 h 6164238"/>
              <a:gd name="connsiteX11285" fmla="*/ 83783 w 10718992"/>
              <a:gd name="connsiteY11285" fmla="*/ 3523416 h 6164238"/>
              <a:gd name="connsiteX11286" fmla="*/ 91784 w 10718992"/>
              <a:gd name="connsiteY11286" fmla="*/ 3532357 h 6164238"/>
              <a:gd name="connsiteX11287" fmla="*/ 177450 w 10718992"/>
              <a:gd name="connsiteY11287" fmla="*/ 3448596 h 6164238"/>
              <a:gd name="connsiteX11288" fmla="*/ 67779 w 10718992"/>
              <a:gd name="connsiteY11288" fmla="*/ 3657057 h 6164238"/>
              <a:gd name="connsiteX11289" fmla="*/ 165682 w 10718992"/>
              <a:gd name="connsiteY11289" fmla="*/ 3560121 h 6164238"/>
              <a:gd name="connsiteX11290" fmla="*/ 175096 w 10718992"/>
              <a:gd name="connsiteY11290" fmla="*/ 3538475 h 6164238"/>
              <a:gd name="connsiteX11291" fmla="*/ 179803 w 10718992"/>
              <a:gd name="connsiteY11291" fmla="*/ 3533299 h 6164238"/>
              <a:gd name="connsiteX11292" fmla="*/ 184510 w 10718992"/>
              <a:gd name="connsiteY11292" fmla="*/ 3465066 h 6164238"/>
              <a:gd name="connsiteX11293" fmla="*/ 174155 w 10718992"/>
              <a:gd name="connsiteY11293" fmla="*/ 3500829 h 6164238"/>
              <a:gd name="connsiteX11294" fmla="*/ 67779 w 10718992"/>
              <a:gd name="connsiteY11294" fmla="*/ 3657057 h 6164238"/>
              <a:gd name="connsiteX11295" fmla="*/ 178391 w 10718992"/>
              <a:gd name="connsiteY11295" fmla="*/ 3564356 h 6164238"/>
              <a:gd name="connsiteX11296" fmla="*/ 173684 w 10718992"/>
              <a:gd name="connsiteY11296" fmla="*/ 3565767 h 6164238"/>
              <a:gd name="connsiteX11297" fmla="*/ 56953 w 10718992"/>
              <a:gd name="connsiteY11297" fmla="*/ 3681527 h 6164238"/>
              <a:gd name="connsiteX11298" fmla="*/ 172272 w 10718992"/>
              <a:gd name="connsiteY11298" fmla="*/ 3675880 h 6164238"/>
              <a:gd name="connsiteX11299" fmla="*/ 178391 w 10718992"/>
              <a:gd name="connsiteY11299" fmla="*/ 3564356 h 6164238"/>
              <a:gd name="connsiteX11300" fmla="*/ 165682 w 10718992"/>
              <a:gd name="connsiteY11300" fmla="*/ 3690939 h 6164238"/>
              <a:gd name="connsiteX11301" fmla="*/ 170389 w 10718992"/>
              <a:gd name="connsiteY11301" fmla="*/ 3685291 h 6164238"/>
              <a:gd name="connsiteX11302" fmla="*/ 45657 w 10718992"/>
              <a:gd name="connsiteY11302" fmla="*/ 3691879 h 6164238"/>
              <a:gd name="connsiteX11303" fmla="*/ 45186 w 10718992"/>
              <a:gd name="connsiteY11303" fmla="*/ 3691879 h 6164238"/>
              <a:gd name="connsiteX11304" fmla="*/ 43774 w 10718992"/>
              <a:gd name="connsiteY11304" fmla="*/ 3693762 h 6164238"/>
              <a:gd name="connsiteX11305" fmla="*/ 79076 w 10718992"/>
              <a:gd name="connsiteY11305" fmla="*/ 3721054 h 6164238"/>
              <a:gd name="connsiteX11306" fmla="*/ 52717 w 10718992"/>
              <a:gd name="connsiteY11306" fmla="*/ 3772346 h 6164238"/>
              <a:gd name="connsiteX11307" fmla="*/ 66367 w 10718992"/>
              <a:gd name="connsiteY11307" fmla="*/ 3773288 h 6164238"/>
              <a:gd name="connsiteX11308" fmla="*/ 112965 w 10718992"/>
              <a:gd name="connsiteY11308" fmla="*/ 3721525 h 6164238"/>
              <a:gd name="connsiteX11309" fmla="*/ 120496 w 10718992"/>
              <a:gd name="connsiteY11309" fmla="*/ 3713525 h 6164238"/>
              <a:gd name="connsiteX11310" fmla="*/ 132734 w 10718992"/>
              <a:gd name="connsiteY11310" fmla="*/ 3722937 h 6164238"/>
              <a:gd name="connsiteX11311" fmla="*/ 21181 w 10718992"/>
              <a:gd name="connsiteY11311" fmla="*/ 3953985 h 6164238"/>
              <a:gd name="connsiteX11312" fmla="*/ 22593 w 10718992"/>
              <a:gd name="connsiteY11312" fmla="*/ 3954927 h 6164238"/>
              <a:gd name="connsiteX11313" fmla="*/ 66367 w 10718992"/>
              <a:gd name="connsiteY11313" fmla="*/ 3888106 h 6164238"/>
              <a:gd name="connsiteX11314" fmla="*/ 165682 w 10718992"/>
              <a:gd name="connsiteY11314" fmla="*/ 3690939 h 6164238"/>
              <a:gd name="connsiteX11315" fmla="*/ 235344 w 10718992"/>
              <a:gd name="connsiteY11315" fmla="*/ 3630235 h 6164238"/>
              <a:gd name="connsiteX11316" fmla="*/ 240051 w 10718992"/>
              <a:gd name="connsiteY11316" fmla="*/ 3613295 h 6164238"/>
              <a:gd name="connsiteX11317" fmla="*/ 226401 w 10718992"/>
              <a:gd name="connsiteY11317" fmla="*/ 3629765 h 6164238"/>
              <a:gd name="connsiteX11318" fmla="*/ 228284 w 10718992"/>
              <a:gd name="connsiteY11318" fmla="*/ 3631176 h 6164238"/>
              <a:gd name="connsiteX11319" fmla="*/ 215105 w 10718992"/>
              <a:gd name="connsiteY11319" fmla="*/ 3653764 h 6164238"/>
              <a:gd name="connsiteX11320" fmla="*/ 214163 w 10718992"/>
              <a:gd name="connsiteY11320" fmla="*/ 3657057 h 6164238"/>
              <a:gd name="connsiteX11321" fmla="*/ 235344 w 10718992"/>
              <a:gd name="connsiteY11321" fmla="*/ 3630235 h 6164238"/>
              <a:gd name="connsiteX11322" fmla="*/ 240993 w 10718992"/>
              <a:gd name="connsiteY11322" fmla="*/ 3583649 h 6164238"/>
              <a:gd name="connsiteX11323" fmla="*/ 245229 w 10718992"/>
              <a:gd name="connsiteY11323" fmla="*/ 3596354 h 6164238"/>
              <a:gd name="connsiteX11324" fmla="*/ 248994 w 10718992"/>
              <a:gd name="connsiteY11324" fmla="*/ 3599648 h 6164238"/>
              <a:gd name="connsiteX11325" fmla="*/ 260291 w 10718992"/>
              <a:gd name="connsiteY11325" fmla="*/ 3583649 h 6164238"/>
              <a:gd name="connsiteX11326" fmla="*/ 252760 w 10718992"/>
              <a:gd name="connsiteY11326" fmla="*/ 3577531 h 6164238"/>
              <a:gd name="connsiteX11327" fmla="*/ 240993 w 10718992"/>
              <a:gd name="connsiteY11327" fmla="*/ 3583649 h 6164238"/>
              <a:gd name="connsiteX11328" fmla="*/ 294651 w 10718992"/>
              <a:gd name="connsiteY11328" fmla="*/ 3451890 h 6164238"/>
              <a:gd name="connsiteX11329" fmla="*/ 199101 w 10718992"/>
              <a:gd name="connsiteY11329" fmla="*/ 3541768 h 6164238"/>
              <a:gd name="connsiteX11330" fmla="*/ 192512 w 10718992"/>
              <a:gd name="connsiteY11330" fmla="*/ 3552592 h 6164238"/>
              <a:gd name="connsiteX11331" fmla="*/ 188275 w 10718992"/>
              <a:gd name="connsiteY11331" fmla="*/ 3556827 h 6164238"/>
              <a:gd name="connsiteX11332" fmla="*/ 183098 w 10718992"/>
              <a:gd name="connsiteY11332" fmla="*/ 3650469 h 6164238"/>
              <a:gd name="connsiteX11333" fmla="*/ 183098 w 10718992"/>
              <a:gd name="connsiteY11333" fmla="*/ 3650469 h 6164238"/>
              <a:gd name="connsiteX11334" fmla="*/ 200043 w 10718992"/>
              <a:gd name="connsiteY11334" fmla="*/ 3633059 h 6164238"/>
              <a:gd name="connsiteX11335" fmla="*/ 199572 w 10718992"/>
              <a:gd name="connsiteY11335" fmla="*/ 3632588 h 6164238"/>
              <a:gd name="connsiteX11336" fmla="*/ 213222 w 10718992"/>
              <a:gd name="connsiteY11336" fmla="*/ 3600589 h 6164238"/>
              <a:gd name="connsiteX11337" fmla="*/ 225931 w 10718992"/>
              <a:gd name="connsiteY11337" fmla="*/ 3590707 h 6164238"/>
              <a:gd name="connsiteX11338" fmla="*/ 216987 w 10718992"/>
              <a:gd name="connsiteY11338" fmla="*/ 3595413 h 6164238"/>
              <a:gd name="connsiteX11339" fmla="*/ 294651 w 10718992"/>
              <a:gd name="connsiteY11339" fmla="*/ 3451890 h 6164238"/>
              <a:gd name="connsiteX11340" fmla="*/ 543645 w 10718992"/>
              <a:gd name="connsiteY11340" fmla="*/ 3162491 h 6164238"/>
              <a:gd name="connsiteX11341" fmla="*/ 545057 w 10718992"/>
              <a:gd name="connsiteY11341" fmla="*/ 3150727 h 6164238"/>
              <a:gd name="connsiteX11342" fmla="*/ 480573 w 10718992"/>
              <a:gd name="connsiteY11342" fmla="*/ 3180373 h 6164238"/>
              <a:gd name="connsiteX11343" fmla="*/ 329482 w 10718992"/>
              <a:gd name="connsiteY11343" fmla="*/ 3410951 h 6164238"/>
              <a:gd name="connsiteX11344" fmla="*/ 371373 w 10718992"/>
              <a:gd name="connsiteY11344" fmla="*/ 3362482 h 6164238"/>
              <a:gd name="connsiteX11345" fmla="*/ 400085 w 10718992"/>
              <a:gd name="connsiteY11345" fmla="*/ 3309308 h 6164238"/>
              <a:gd name="connsiteX11346" fmla="*/ 442918 w 10718992"/>
              <a:gd name="connsiteY11346" fmla="*/ 3249546 h 6164238"/>
              <a:gd name="connsiteX11347" fmla="*/ 519640 w 10718992"/>
              <a:gd name="connsiteY11347" fmla="*/ 3187902 h 6164238"/>
              <a:gd name="connsiteX11348" fmla="*/ 543645 w 10718992"/>
              <a:gd name="connsiteY11348" fmla="*/ 3162491 h 6164238"/>
              <a:gd name="connsiteX11349" fmla="*/ 762516 w 10718992"/>
              <a:gd name="connsiteY11349" fmla="*/ 3025557 h 6164238"/>
              <a:gd name="connsiteX11350" fmla="*/ 762516 w 10718992"/>
              <a:gd name="connsiteY11350" fmla="*/ 3025086 h 6164238"/>
              <a:gd name="connsiteX11351" fmla="*/ 775224 w 10718992"/>
              <a:gd name="connsiteY11351" fmla="*/ 2980853 h 6164238"/>
              <a:gd name="connsiteX11352" fmla="*/ 774283 w 10718992"/>
              <a:gd name="connsiteY11352" fmla="*/ 2981794 h 6164238"/>
              <a:gd name="connsiteX11353" fmla="*/ 777107 w 10718992"/>
              <a:gd name="connsiteY11353" fmla="*/ 2972382 h 6164238"/>
              <a:gd name="connsiteX11354" fmla="*/ 622721 w 10718992"/>
              <a:gd name="connsiteY11354" fmla="*/ 3100847 h 6164238"/>
              <a:gd name="connsiteX11355" fmla="*/ 623192 w 10718992"/>
              <a:gd name="connsiteY11355" fmla="*/ 3105082 h 6164238"/>
              <a:gd name="connsiteX11356" fmla="*/ 651433 w 10718992"/>
              <a:gd name="connsiteY11356" fmla="*/ 3094259 h 6164238"/>
              <a:gd name="connsiteX11357" fmla="*/ 709798 w 10718992"/>
              <a:gd name="connsiteY11357" fmla="*/ 3045320 h 6164238"/>
              <a:gd name="connsiteX11358" fmla="*/ 762516 w 10718992"/>
              <a:gd name="connsiteY11358" fmla="*/ 3025557 h 6164238"/>
              <a:gd name="connsiteX11359" fmla="*/ 697090 w 10718992"/>
              <a:gd name="connsiteY11359" fmla="*/ 3116846 h 6164238"/>
              <a:gd name="connsiteX11360" fmla="*/ 717330 w 10718992"/>
              <a:gd name="connsiteY11360" fmla="*/ 3096142 h 6164238"/>
              <a:gd name="connsiteX11361" fmla="*/ 704621 w 10718992"/>
              <a:gd name="connsiteY11361" fmla="*/ 3096612 h 6164238"/>
              <a:gd name="connsiteX11362" fmla="*/ 690500 w 10718992"/>
              <a:gd name="connsiteY11362" fmla="*/ 3110729 h 6164238"/>
              <a:gd name="connsiteX11363" fmla="*/ 697090 w 10718992"/>
              <a:gd name="connsiteY11363" fmla="*/ 3116846 h 6164238"/>
              <a:gd name="connsiteX11364" fmla="*/ 748866 w 10718992"/>
              <a:gd name="connsiteY11364" fmla="*/ 3119670 h 6164238"/>
              <a:gd name="connsiteX11365" fmla="*/ 742747 w 10718992"/>
              <a:gd name="connsiteY11365" fmla="*/ 3113552 h 6164238"/>
              <a:gd name="connsiteX11366" fmla="*/ 721566 w 10718992"/>
              <a:gd name="connsiteY11366" fmla="*/ 3128140 h 6164238"/>
              <a:gd name="connsiteX11367" fmla="*/ 718742 w 10718992"/>
              <a:gd name="connsiteY11367" fmla="*/ 3135669 h 6164238"/>
              <a:gd name="connsiteX11368" fmla="*/ 730979 w 10718992"/>
              <a:gd name="connsiteY11368" fmla="*/ 3138022 h 6164238"/>
              <a:gd name="connsiteX11369" fmla="*/ 748866 w 10718992"/>
              <a:gd name="connsiteY11369" fmla="*/ 3119670 h 6164238"/>
              <a:gd name="connsiteX11370" fmla="*/ 756397 w 10718992"/>
              <a:gd name="connsiteY11370" fmla="*/ 3087671 h 6164238"/>
              <a:gd name="connsiteX11371" fmla="*/ 771929 w 10718992"/>
              <a:gd name="connsiteY11371" fmla="*/ 3103671 h 6164238"/>
              <a:gd name="connsiteX11372" fmla="*/ 771929 w 10718992"/>
              <a:gd name="connsiteY11372" fmla="*/ 3103671 h 6164238"/>
              <a:gd name="connsiteX11373" fmla="*/ 782755 w 10718992"/>
              <a:gd name="connsiteY11373" fmla="*/ 3074495 h 6164238"/>
              <a:gd name="connsiteX11374" fmla="*/ 755926 w 10718992"/>
              <a:gd name="connsiteY11374" fmla="*/ 3075437 h 6164238"/>
              <a:gd name="connsiteX11375" fmla="*/ 716859 w 10718992"/>
              <a:gd name="connsiteY11375" fmla="*/ 3114494 h 6164238"/>
              <a:gd name="connsiteX11376" fmla="*/ 756397 w 10718992"/>
              <a:gd name="connsiteY11376" fmla="*/ 3087671 h 6164238"/>
              <a:gd name="connsiteX11377" fmla="*/ 882541 w 10718992"/>
              <a:gd name="connsiteY11377" fmla="*/ 3175197 h 6164238"/>
              <a:gd name="connsiteX11378" fmla="*/ 882541 w 10718992"/>
              <a:gd name="connsiteY11378" fmla="*/ 3152610 h 6164238"/>
              <a:gd name="connsiteX11379" fmla="*/ 880188 w 10718992"/>
              <a:gd name="connsiteY11379" fmla="*/ 3150727 h 6164238"/>
              <a:gd name="connsiteX11380" fmla="*/ 891014 w 10718992"/>
              <a:gd name="connsiteY11380" fmla="*/ 3107906 h 6164238"/>
              <a:gd name="connsiteX11381" fmla="*/ 788404 w 10718992"/>
              <a:gd name="connsiteY11381" fmla="*/ 3107435 h 6164238"/>
              <a:gd name="connsiteX11382" fmla="*/ 846298 w 10718992"/>
              <a:gd name="connsiteY11382" fmla="*/ 3166256 h 6164238"/>
              <a:gd name="connsiteX11383" fmla="*/ 810526 w 10718992"/>
              <a:gd name="connsiteY11383" fmla="*/ 3202019 h 6164238"/>
              <a:gd name="connsiteX11384" fmla="*/ 816645 w 10718992"/>
              <a:gd name="connsiteY11384" fmla="*/ 3213783 h 6164238"/>
              <a:gd name="connsiteX11385" fmla="*/ 858065 w 10718992"/>
              <a:gd name="connsiteY11385" fmla="*/ 3198725 h 6164238"/>
              <a:gd name="connsiteX11386" fmla="*/ 882541 w 10718992"/>
              <a:gd name="connsiteY11386" fmla="*/ 3175197 h 6164238"/>
              <a:gd name="connsiteX11387" fmla="*/ 873598 w 10718992"/>
              <a:gd name="connsiteY11387" fmla="*/ 3236841 h 6164238"/>
              <a:gd name="connsiteX11388" fmla="*/ 952674 w 10718992"/>
              <a:gd name="connsiteY11388" fmla="*/ 3291897 h 6164238"/>
              <a:gd name="connsiteX11389" fmla="*/ 966795 w 10718992"/>
              <a:gd name="connsiteY11389" fmla="*/ 3283898 h 6164238"/>
              <a:gd name="connsiteX11390" fmla="*/ 1088703 w 10718992"/>
              <a:gd name="connsiteY11390" fmla="*/ 3100847 h 6164238"/>
              <a:gd name="connsiteX11391" fmla="*/ 948908 w 10718992"/>
              <a:gd name="connsiteY11391" fmla="*/ 3117788 h 6164238"/>
              <a:gd name="connsiteX11392" fmla="*/ 949850 w 10718992"/>
              <a:gd name="connsiteY11392" fmla="*/ 3118729 h 6164238"/>
              <a:gd name="connsiteX11393" fmla="*/ 932905 w 10718992"/>
              <a:gd name="connsiteY11393" fmla="*/ 3154021 h 6164238"/>
              <a:gd name="connsiteX11394" fmla="*/ 918784 w 10718992"/>
              <a:gd name="connsiteY11394" fmla="*/ 3192137 h 6164238"/>
              <a:gd name="connsiteX11395" fmla="*/ 873598 w 10718992"/>
              <a:gd name="connsiteY11395" fmla="*/ 3236841 h 6164238"/>
              <a:gd name="connsiteX11396" fmla="*/ 837355 w 10718992"/>
              <a:gd name="connsiteY11396" fmla="*/ 3418480 h 6164238"/>
              <a:gd name="connsiteX11397" fmla="*/ 844416 w 10718992"/>
              <a:gd name="connsiteY11397" fmla="*/ 3442479 h 6164238"/>
              <a:gd name="connsiteX11398" fmla="*/ 942789 w 10718992"/>
              <a:gd name="connsiteY11398" fmla="*/ 3317308 h 6164238"/>
              <a:gd name="connsiteX11399" fmla="*/ 942789 w 10718992"/>
              <a:gd name="connsiteY11399" fmla="*/ 3317308 h 6164238"/>
              <a:gd name="connsiteX11400" fmla="*/ 946555 w 10718992"/>
              <a:gd name="connsiteY11400" fmla="*/ 3298956 h 6164238"/>
              <a:gd name="connsiteX11401" fmla="*/ 870774 w 10718992"/>
              <a:gd name="connsiteY11401" fmla="*/ 3246252 h 6164238"/>
              <a:gd name="connsiteX11402" fmla="*/ 870774 w 10718992"/>
              <a:gd name="connsiteY11402" fmla="*/ 3275898 h 6164238"/>
              <a:gd name="connsiteX11403" fmla="*/ 864655 w 10718992"/>
              <a:gd name="connsiteY11403" fmla="*/ 3337072 h 6164238"/>
              <a:gd name="connsiteX11404" fmla="*/ 837355 w 10718992"/>
              <a:gd name="connsiteY11404" fmla="*/ 3418480 h 6164238"/>
              <a:gd name="connsiteX11405" fmla="*/ 857595 w 10718992"/>
              <a:gd name="connsiteY11405" fmla="*/ 3550239 h 6164238"/>
              <a:gd name="connsiteX11406" fmla="*/ 886778 w 10718992"/>
              <a:gd name="connsiteY11406" fmla="*/ 3561062 h 6164238"/>
              <a:gd name="connsiteX11407" fmla="*/ 887248 w 10718992"/>
              <a:gd name="connsiteY11407" fmla="*/ 3558238 h 6164238"/>
              <a:gd name="connsiteX11408" fmla="*/ 912665 w 10718992"/>
              <a:gd name="connsiteY11408" fmla="*/ 3457537 h 6164238"/>
              <a:gd name="connsiteX11409" fmla="*/ 840179 w 10718992"/>
              <a:gd name="connsiteY11409" fmla="*/ 3466478 h 6164238"/>
              <a:gd name="connsiteX11410" fmla="*/ 826529 w 10718992"/>
              <a:gd name="connsiteY11410" fmla="*/ 3509299 h 6164238"/>
              <a:gd name="connsiteX11411" fmla="*/ 842533 w 10718992"/>
              <a:gd name="connsiteY11411" fmla="*/ 3536122 h 6164238"/>
              <a:gd name="connsiteX11412" fmla="*/ 857595 w 10718992"/>
              <a:gd name="connsiteY11412" fmla="*/ 3550239 h 6164238"/>
              <a:gd name="connsiteX11413" fmla="*/ 965382 w 10718992"/>
              <a:gd name="connsiteY11413" fmla="*/ 3591178 h 6164238"/>
              <a:gd name="connsiteX11414" fmla="*/ 972443 w 10718992"/>
              <a:gd name="connsiteY11414" fmla="*/ 3586943 h 6164238"/>
              <a:gd name="connsiteX11415" fmla="*/ 991741 w 10718992"/>
              <a:gd name="connsiteY11415" fmla="*/ 3553062 h 6164238"/>
              <a:gd name="connsiteX11416" fmla="*/ 1026572 w 10718992"/>
              <a:gd name="connsiteY11416" fmla="*/ 3531887 h 6164238"/>
              <a:gd name="connsiteX11417" fmla="*/ 1078348 w 10718992"/>
              <a:gd name="connsiteY11417" fmla="*/ 3457066 h 6164238"/>
              <a:gd name="connsiteX11418" fmla="*/ 1071287 w 10718992"/>
              <a:gd name="connsiteY11418" fmla="*/ 3455655 h 6164238"/>
              <a:gd name="connsiteX11419" fmla="*/ 1070346 w 10718992"/>
              <a:gd name="connsiteY11419" fmla="*/ 3454243 h 6164238"/>
              <a:gd name="connsiteX11420" fmla="*/ 894308 w 10718992"/>
              <a:gd name="connsiteY11420" fmla="*/ 3563885 h 6164238"/>
              <a:gd name="connsiteX11421" fmla="*/ 893367 w 10718992"/>
              <a:gd name="connsiteY11421" fmla="*/ 3564356 h 6164238"/>
              <a:gd name="connsiteX11422" fmla="*/ 965382 w 10718992"/>
              <a:gd name="connsiteY11422" fmla="*/ 3591178 h 6164238"/>
              <a:gd name="connsiteX11423" fmla="*/ 1060462 w 10718992"/>
              <a:gd name="connsiteY11423" fmla="*/ 3559180 h 6164238"/>
              <a:gd name="connsiteX11424" fmla="*/ 1076936 w 10718992"/>
              <a:gd name="connsiteY11424" fmla="*/ 3575650 h 6164238"/>
              <a:gd name="connsiteX11425" fmla="*/ 1084467 w 10718992"/>
              <a:gd name="connsiteY11425" fmla="*/ 3460361 h 6164238"/>
              <a:gd name="connsiteX11426" fmla="*/ 1035044 w 10718992"/>
              <a:gd name="connsiteY11426" fmla="*/ 3531416 h 6164238"/>
              <a:gd name="connsiteX11427" fmla="*/ 1042105 w 10718992"/>
              <a:gd name="connsiteY11427" fmla="*/ 3534710 h 6164238"/>
              <a:gd name="connsiteX11428" fmla="*/ 1043987 w 10718992"/>
              <a:gd name="connsiteY11428" fmla="*/ 3557768 h 6164238"/>
              <a:gd name="connsiteX11429" fmla="*/ 1060462 w 10718992"/>
              <a:gd name="connsiteY11429" fmla="*/ 3559180 h 6164238"/>
              <a:gd name="connsiteX11430" fmla="*/ 1173427 w 10718992"/>
              <a:gd name="connsiteY11430" fmla="*/ 3630706 h 6164238"/>
              <a:gd name="connsiteX11431" fmla="*/ 1200256 w 10718992"/>
              <a:gd name="connsiteY11431" fmla="*/ 3621765 h 6164238"/>
              <a:gd name="connsiteX11432" fmla="*/ 1204492 w 10718992"/>
              <a:gd name="connsiteY11432" fmla="*/ 3571885 h 6164238"/>
              <a:gd name="connsiteX11433" fmla="*/ 1184723 w 10718992"/>
              <a:gd name="connsiteY11433" fmla="*/ 3566709 h 6164238"/>
              <a:gd name="connsiteX11434" fmla="*/ 1089644 w 10718992"/>
              <a:gd name="connsiteY11434" fmla="*/ 3586943 h 6164238"/>
              <a:gd name="connsiteX11435" fmla="*/ 1095293 w 10718992"/>
              <a:gd name="connsiteY11435" fmla="*/ 3592590 h 6164238"/>
              <a:gd name="connsiteX11436" fmla="*/ 1152717 w 10718992"/>
              <a:gd name="connsiteY11436" fmla="*/ 3586943 h 6164238"/>
              <a:gd name="connsiteX11437" fmla="*/ 1147068 w 10718992"/>
              <a:gd name="connsiteY11437" fmla="*/ 3604824 h 6164238"/>
              <a:gd name="connsiteX11438" fmla="*/ 1173427 w 10718992"/>
              <a:gd name="connsiteY11438" fmla="*/ 3630706 h 6164238"/>
              <a:gd name="connsiteX11439" fmla="*/ 1212965 w 10718992"/>
              <a:gd name="connsiteY11439" fmla="*/ 3580355 h 6164238"/>
              <a:gd name="connsiteX11440" fmla="*/ 1209670 w 10718992"/>
              <a:gd name="connsiteY11440" fmla="*/ 3618942 h 6164238"/>
              <a:gd name="connsiteX11441" fmla="*/ 1221437 w 10718992"/>
              <a:gd name="connsiteY11441" fmla="*/ 3615177 h 6164238"/>
              <a:gd name="connsiteX11442" fmla="*/ 1239323 w 10718992"/>
              <a:gd name="connsiteY11442" fmla="*/ 3633059 h 6164238"/>
              <a:gd name="connsiteX11443" fmla="*/ 1286863 w 10718992"/>
              <a:gd name="connsiteY11443" fmla="*/ 3618001 h 6164238"/>
              <a:gd name="connsiteX11444" fmla="*/ 1301454 w 10718992"/>
              <a:gd name="connsiteY11444" fmla="*/ 3603413 h 6164238"/>
              <a:gd name="connsiteX11445" fmla="*/ 1274625 w 10718992"/>
              <a:gd name="connsiteY11445" fmla="*/ 3600119 h 6164238"/>
              <a:gd name="connsiteX11446" fmla="*/ 1242618 w 10718992"/>
              <a:gd name="connsiteY11446" fmla="*/ 3610471 h 6164238"/>
              <a:gd name="connsiteX11447" fmla="*/ 1212965 w 10718992"/>
              <a:gd name="connsiteY11447" fmla="*/ 3580355 h 6164238"/>
              <a:gd name="connsiteX11448" fmla="*/ 1297218 w 10718992"/>
              <a:gd name="connsiteY11448" fmla="*/ 3513534 h 6164238"/>
              <a:gd name="connsiteX11449" fmla="*/ 1309456 w 10718992"/>
              <a:gd name="connsiteY11449" fmla="*/ 3439185 h 6164238"/>
              <a:gd name="connsiteX11450" fmla="*/ 1301454 w 10718992"/>
              <a:gd name="connsiteY11450" fmla="*/ 3437303 h 6164238"/>
              <a:gd name="connsiteX11451" fmla="*/ 1300042 w 10718992"/>
              <a:gd name="connsiteY11451" fmla="*/ 3433538 h 6164238"/>
              <a:gd name="connsiteX11452" fmla="*/ 1180487 w 10718992"/>
              <a:gd name="connsiteY11452" fmla="*/ 3484830 h 6164238"/>
              <a:gd name="connsiteX11453" fmla="*/ 1178605 w 10718992"/>
              <a:gd name="connsiteY11453" fmla="*/ 3485771 h 6164238"/>
              <a:gd name="connsiteX11454" fmla="*/ 1176722 w 10718992"/>
              <a:gd name="connsiteY11454" fmla="*/ 3484830 h 6164238"/>
              <a:gd name="connsiteX11455" fmla="*/ 1098587 w 10718992"/>
              <a:gd name="connsiteY11455" fmla="*/ 3444361 h 6164238"/>
              <a:gd name="connsiteX11456" fmla="*/ 1095763 w 10718992"/>
              <a:gd name="connsiteY11456" fmla="*/ 3447185 h 6164238"/>
              <a:gd name="connsiteX11457" fmla="*/ 1087291 w 10718992"/>
              <a:gd name="connsiteY11457" fmla="*/ 3578002 h 6164238"/>
              <a:gd name="connsiteX11458" fmla="*/ 1155541 w 10718992"/>
              <a:gd name="connsiteY11458" fmla="*/ 3563414 h 6164238"/>
              <a:gd name="connsiteX11459" fmla="*/ 1132006 w 10718992"/>
              <a:gd name="connsiteY11459" fmla="*/ 3562003 h 6164238"/>
              <a:gd name="connsiteX11460" fmla="*/ 1129182 w 10718992"/>
              <a:gd name="connsiteY11460" fmla="*/ 3561062 h 6164238"/>
              <a:gd name="connsiteX11461" fmla="*/ 1115532 w 10718992"/>
              <a:gd name="connsiteY11461" fmla="*/ 3547416 h 6164238"/>
              <a:gd name="connsiteX11462" fmla="*/ 1113179 w 10718992"/>
              <a:gd name="connsiteY11462" fmla="*/ 3526710 h 6164238"/>
              <a:gd name="connsiteX11463" fmla="*/ 1131065 w 10718992"/>
              <a:gd name="connsiteY11463" fmla="*/ 3503182 h 6164238"/>
              <a:gd name="connsiteX11464" fmla="*/ 1134360 w 10718992"/>
              <a:gd name="connsiteY11464" fmla="*/ 3500359 h 6164238"/>
              <a:gd name="connsiteX11465" fmla="*/ 1177663 w 10718992"/>
              <a:gd name="connsiteY11465" fmla="*/ 3486242 h 6164238"/>
              <a:gd name="connsiteX11466" fmla="*/ 1236970 w 10718992"/>
              <a:gd name="connsiteY11466" fmla="*/ 3521063 h 6164238"/>
              <a:gd name="connsiteX11467" fmla="*/ 1297218 w 10718992"/>
              <a:gd name="connsiteY11467" fmla="*/ 3513534 h 6164238"/>
              <a:gd name="connsiteX11468" fmla="*/ 1520324 w 10718992"/>
              <a:gd name="connsiteY11468" fmla="*/ 3547886 h 6164238"/>
              <a:gd name="connsiteX11469" fmla="*/ 1535386 w 10718992"/>
              <a:gd name="connsiteY11469" fmla="*/ 3526710 h 6164238"/>
              <a:gd name="connsiteX11470" fmla="*/ 1404064 w 10718992"/>
              <a:gd name="connsiteY11470" fmla="*/ 3465537 h 6164238"/>
              <a:gd name="connsiteX11471" fmla="*/ 1314633 w 10718992"/>
              <a:gd name="connsiteY11471" fmla="*/ 3516829 h 6164238"/>
              <a:gd name="connsiteX11472" fmla="*/ 1321223 w 10718992"/>
              <a:gd name="connsiteY11472" fmla="*/ 3523887 h 6164238"/>
              <a:gd name="connsiteX11473" fmla="*/ 1456781 w 10718992"/>
              <a:gd name="connsiteY11473" fmla="*/ 3499888 h 6164238"/>
              <a:gd name="connsiteX11474" fmla="*/ 1459605 w 10718992"/>
              <a:gd name="connsiteY11474" fmla="*/ 3500829 h 6164238"/>
              <a:gd name="connsiteX11475" fmla="*/ 1483140 w 10718992"/>
              <a:gd name="connsiteY11475" fmla="*/ 3519652 h 6164238"/>
              <a:gd name="connsiteX11476" fmla="*/ 1473726 w 10718992"/>
              <a:gd name="connsiteY11476" fmla="*/ 3546474 h 6164238"/>
              <a:gd name="connsiteX11477" fmla="*/ 1483140 w 10718992"/>
              <a:gd name="connsiteY11477" fmla="*/ 3556827 h 6164238"/>
              <a:gd name="connsiteX11478" fmla="*/ 1520324 w 10718992"/>
              <a:gd name="connsiteY11478" fmla="*/ 3547886 h 6164238"/>
              <a:gd name="connsiteX11479" fmla="*/ 1846041 w 10718992"/>
              <a:gd name="connsiteY11479" fmla="*/ 3349306 h 6164238"/>
              <a:gd name="connsiteX11480" fmla="*/ 1835215 w 10718992"/>
              <a:gd name="connsiteY11480" fmla="*/ 3346013 h 6164238"/>
              <a:gd name="connsiteX11481" fmla="*/ 1707188 w 10718992"/>
              <a:gd name="connsiteY11481" fmla="*/ 3464595 h 6164238"/>
              <a:gd name="connsiteX11482" fmla="*/ 1756610 w 10718992"/>
              <a:gd name="connsiteY11482" fmla="*/ 3441538 h 6164238"/>
              <a:gd name="connsiteX11483" fmla="*/ 1798972 w 10718992"/>
              <a:gd name="connsiteY11483" fmla="*/ 3406245 h 6164238"/>
              <a:gd name="connsiteX11484" fmla="*/ 1810268 w 10718992"/>
              <a:gd name="connsiteY11484" fmla="*/ 3378011 h 6164238"/>
              <a:gd name="connsiteX11485" fmla="*/ 1846041 w 10718992"/>
              <a:gd name="connsiteY11485" fmla="*/ 3349306 h 6164238"/>
              <a:gd name="connsiteX11486" fmla="*/ 1843688 w 10718992"/>
              <a:gd name="connsiteY11486" fmla="*/ 3338484 h 6164238"/>
              <a:gd name="connsiteX11487" fmla="*/ 1848394 w 10718992"/>
              <a:gd name="connsiteY11487" fmla="*/ 3339895 h 6164238"/>
              <a:gd name="connsiteX11488" fmla="*/ 1851218 w 10718992"/>
              <a:gd name="connsiteY11488" fmla="*/ 3331896 h 6164238"/>
              <a:gd name="connsiteX11489" fmla="*/ 1843688 w 10718992"/>
              <a:gd name="connsiteY11489" fmla="*/ 3338484 h 6164238"/>
              <a:gd name="connsiteX11490" fmla="*/ 2173170 w 10718992"/>
              <a:gd name="connsiteY11490" fmla="*/ 3285780 h 6164238"/>
              <a:gd name="connsiteX11491" fmla="*/ 2231064 w 10718992"/>
              <a:gd name="connsiteY11491" fmla="*/ 3280604 h 6164238"/>
              <a:gd name="connsiteX11492" fmla="*/ 2241419 w 10718992"/>
              <a:gd name="connsiteY11492" fmla="*/ 3264605 h 6164238"/>
              <a:gd name="connsiteX11493" fmla="*/ 2244243 w 10718992"/>
              <a:gd name="connsiteY11493" fmla="*/ 3262722 h 6164238"/>
              <a:gd name="connsiteX11494" fmla="*/ 2239537 w 10718992"/>
              <a:gd name="connsiteY11494" fmla="*/ 3246723 h 6164238"/>
              <a:gd name="connsiteX11495" fmla="*/ 2175523 w 10718992"/>
              <a:gd name="connsiteY11495" fmla="*/ 3266957 h 6164238"/>
              <a:gd name="connsiteX11496" fmla="*/ 2167521 w 10718992"/>
              <a:gd name="connsiteY11496" fmla="*/ 3277780 h 6164238"/>
              <a:gd name="connsiteX11497" fmla="*/ 2173170 w 10718992"/>
              <a:gd name="connsiteY11497" fmla="*/ 3285780 h 6164238"/>
              <a:gd name="connsiteX11498" fmla="*/ 2253187 w 10718992"/>
              <a:gd name="connsiteY11498" fmla="*/ 3259428 h 6164238"/>
              <a:gd name="connsiteX11499" fmla="*/ 2262130 w 10718992"/>
              <a:gd name="connsiteY11499" fmla="*/ 3261311 h 6164238"/>
              <a:gd name="connsiteX11500" fmla="*/ 2320966 w 10718992"/>
              <a:gd name="connsiteY11500" fmla="*/ 3222254 h 6164238"/>
              <a:gd name="connsiteX11501" fmla="*/ 2248480 w 10718992"/>
              <a:gd name="connsiteY11501" fmla="*/ 3243899 h 6164238"/>
              <a:gd name="connsiteX11502" fmla="*/ 2253187 w 10718992"/>
              <a:gd name="connsiteY11502" fmla="*/ 3259428 h 6164238"/>
              <a:gd name="connsiteX11503" fmla="*/ 2365211 w 10718992"/>
              <a:gd name="connsiteY11503" fmla="*/ 3218959 h 6164238"/>
              <a:gd name="connsiteX11504" fmla="*/ 2358621 w 10718992"/>
              <a:gd name="connsiteY11504" fmla="*/ 3209078 h 6164238"/>
              <a:gd name="connsiteX11505" fmla="*/ 2352031 w 10718992"/>
              <a:gd name="connsiteY11505" fmla="*/ 3213313 h 6164238"/>
              <a:gd name="connsiteX11506" fmla="*/ 2266836 w 10718992"/>
              <a:gd name="connsiteY11506" fmla="*/ 3269310 h 6164238"/>
              <a:gd name="connsiteX11507" fmla="*/ 2302609 w 10718992"/>
              <a:gd name="connsiteY11507" fmla="*/ 3249546 h 6164238"/>
              <a:gd name="connsiteX11508" fmla="*/ 2344971 w 10718992"/>
              <a:gd name="connsiteY11508" fmla="*/ 3232135 h 6164238"/>
              <a:gd name="connsiteX11509" fmla="*/ 2365211 w 10718992"/>
              <a:gd name="connsiteY11509" fmla="*/ 3218959 h 6164238"/>
              <a:gd name="connsiteX11510" fmla="*/ 2505947 w 10718992"/>
              <a:gd name="connsiteY11510" fmla="*/ 3423656 h 6164238"/>
              <a:gd name="connsiteX11511" fmla="*/ 2540307 w 10718992"/>
              <a:gd name="connsiteY11511" fmla="*/ 3333778 h 6164238"/>
              <a:gd name="connsiteX11512" fmla="*/ 2537012 w 10718992"/>
              <a:gd name="connsiteY11512" fmla="*/ 3330955 h 6164238"/>
              <a:gd name="connsiteX11513" fmla="*/ 2540307 w 10718992"/>
              <a:gd name="connsiteY11513" fmla="*/ 3317308 h 6164238"/>
              <a:gd name="connsiteX11514" fmla="*/ 2506888 w 10718992"/>
              <a:gd name="connsiteY11514" fmla="*/ 3258487 h 6164238"/>
              <a:gd name="connsiteX11515" fmla="*/ 2462643 w 10718992"/>
              <a:gd name="connsiteY11515" fmla="*/ 3402481 h 6164238"/>
              <a:gd name="connsiteX11516" fmla="*/ 2477234 w 10718992"/>
              <a:gd name="connsiteY11516" fmla="*/ 3424597 h 6164238"/>
              <a:gd name="connsiteX11517" fmla="*/ 2505947 w 10718992"/>
              <a:gd name="connsiteY11517" fmla="*/ 3423656 h 6164238"/>
              <a:gd name="connsiteX11518" fmla="*/ 2598201 w 10718992"/>
              <a:gd name="connsiteY11518" fmla="*/ 3008616 h 6164238"/>
              <a:gd name="connsiteX11519" fmla="*/ 2554427 w 10718992"/>
              <a:gd name="connsiteY11519" fmla="*/ 3122964 h 6164238"/>
              <a:gd name="connsiteX11520" fmla="*/ 2609498 w 10718992"/>
              <a:gd name="connsiteY11520" fmla="*/ 3154021 h 6164238"/>
              <a:gd name="connsiteX11521" fmla="*/ 2609969 w 10718992"/>
              <a:gd name="connsiteY11521" fmla="*/ 3153551 h 6164238"/>
              <a:gd name="connsiteX11522" fmla="*/ 2612793 w 10718992"/>
              <a:gd name="connsiteY11522" fmla="*/ 3152139 h 6164238"/>
              <a:gd name="connsiteX11523" fmla="*/ 2635857 w 10718992"/>
              <a:gd name="connsiteY11523" fmla="*/ 3041085 h 6164238"/>
              <a:gd name="connsiteX11524" fmla="*/ 2618441 w 10718992"/>
              <a:gd name="connsiteY11524" fmla="*/ 3041085 h 6164238"/>
              <a:gd name="connsiteX11525" fmla="*/ 2606674 w 10718992"/>
              <a:gd name="connsiteY11525" fmla="*/ 3020851 h 6164238"/>
              <a:gd name="connsiteX11526" fmla="*/ 2604320 w 10718992"/>
              <a:gd name="connsiteY11526" fmla="*/ 3020851 h 6164238"/>
              <a:gd name="connsiteX11527" fmla="*/ 2598201 w 10718992"/>
              <a:gd name="connsiteY11527" fmla="*/ 3008616 h 6164238"/>
              <a:gd name="connsiteX11528" fmla="*/ 2679630 w 10718992"/>
              <a:gd name="connsiteY11528" fmla="*/ 3005322 h 6164238"/>
              <a:gd name="connsiteX11529" fmla="*/ 2673512 w 10718992"/>
              <a:gd name="connsiteY11529" fmla="*/ 3018027 h 6164238"/>
              <a:gd name="connsiteX11530" fmla="*/ 2781770 w 10718992"/>
              <a:gd name="connsiteY11530" fmla="*/ 3053791 h 6164238"/>
              <a:gd name="connsiteX11531" fmla="*/ 2790713 w 10718992"/>
              <a:gd name="connsiteY11531" fmla="*/ 3046261 h 6164238"/>
              <a:gd name="connsiteX11532" fmla="*/ 2803892 w 10718992"/>
              <a:gd name="connsiteY11532" fmla="*/ 3042967 h 6164238"/>
              <a:gd name="connsiteX11533" fmla="*/ 2879203 w 10718992"/>
              <a:gd name="connsiteY11533" fmla="*/ 2937560 h 6164238"/>
              <a:gd name="connsiteX11534" fmla="*/ 2876849 w 10718992"/>
              <a:gd name="connsiteY11534" fmla="*/ 2934737 h 6164238"/>
              <a:gd name="connsiteX11535" fmla="*/ 2876378 w 10718992"/>
              <a:gd name="connsiteY11535" fmla="*/ 2933325 h 6164238"/>
              <a:gd name="connsiteX11536" fmla="*/ 2679630 w 10718992"/>
              <a:gd name="connsiteY11536" fmla="*/ 3005322 h 6164238"/>
              <a:gd name="connsiteX11537" fmla="*/ 3299527 w 10718992"/>
              <a:gd name="connsiteY11537" fmla="*/ 2826036 h 6164238"/>
              <a:gd name="connsiteX11538" fmla="*/ 3245398 w 10718992"/>
              <a:gd name="connsiteY11538" fmla="*/ 2874504 h 6164238"/>
              <a:gd name="connsiteX11539" fmla="*/ 3301410 w 10718992"/>
              <a:gd name="connsiteY11539" fmla="*/ 2901327 h 6164238"/>
              <a:gd name="connsiteX11540" fmla="*/ 3313178 w 10718992"/>
              <a:gd name="connsiteY11540" fmla="*/ 2827448 h 6164238"/>
              <a:gd name="connsiteX11541" fmla="*/ 3299527 w 10718992"/>
              <a:gd name="connsiteY11541" fmla="*/ 2826036 h 6164238"/>
              <a:gd name="connsiteX11542" fmla="*/ 3237867 w 10718992"/>
              <a:gd name="connsiteY11542" fmla="*/ 2881092 h 6164238"/>
              <a:gd name="connsiteX11543" fmla="*/ 3197859 w 10718992"/>
              <a:gd name="connsiteY11543" fmla="*/ 2918267 h 6164238"/>
              <a:gd name="connsiteX11544" fmla="*/ 3298586 w 10718992"/>
              <a:gd name="connsiteY11544" fmla="*/ 2921561 h 6164238"/>
              <a:gd name="connsiteX11545" fmla="*/ 3299998 w 10718992"/>
              <a:gd name="connsiteY11545" fmla="*/ 2910738 h 6164238"/>
              <a:gd name="connsiteX11546" fmla="*/ 3237867 w 10718992"/>
              <a:gd name="connsiteY11546" fmla="*/ 2881092 h 6164238"/>
              <a:gd name="connsiteX11547" fmla="*/ 3385193 w 10718992"/>
              <a:gd name="connsiteY11547" fmla="*/ 2927678 h 6164238"/>
              <a:gd name="connsiteX11548" fmla="*/ 3395078 w 10718992"/>
              <a:gd name="connsiteY11548" fmla="*/ 2914503 h 6164238"/>
              <a:gd name="connsiteX11549" fmla="*/ 3380486 w 10718992"/>
              <a:gd name="connsiteY11549" fmla="*/ 2906503 h 6164238"/>
              <a:gd name="connsiteX11550" fmla="*/ 3364953 w 10718992"/>
              <a:gd name="connsiteY11550" fmla="*/ 2929561 h 6164238"/>
              <a:gd name="connsiteX11551" fmla="*/ 3385193 w 10718992"/>
              <a:gd name="connsiteY11551" fmla="*/ 2927678 h 6164238"/>
              <a:gd name="connsiteX11552" fmla="*/ 3845056 w 10718992"/>
              <a:gd name="connsiteY11552" fmla="*/ 2892386 h 6164238"/>
              <a:gd name="connsiteX11553" fmla="*/ 3845056 w 10718992"/>
              <a:gd name="connsiteY11553" fmla="*/ 2892386 h 6164238"/>
              <a:gd name="connsiteX11554" fmla="*/ 3844114 w 10718992"/>
              <a:gd name="connsiteY11554" fmla="*/ 2898974 h 6164238"/>
              <a:gd name="connsiteX11555" fmla="*/ 3948607 w 10718992"/>
              <a:gd name="connsiteY11555" fmla="*/ 2934266 h 6164238"/>
              <a:gd name="connsiteX11556" fmla="*/ 3938252 w 10718992"/>
              <a:gd name="connsiteY11556" fmla="*/ 2862270 h 6164238"/>
              <a:gd name="connsiteX11557" fmla="*/ 3907186 w 10718992"/>
              <a:gd name="connsiteY11557" fmla="*/ 2858034 h 6164238"/>
              <a:gd name="connsiteX11558" fmla="*/ 3845056 w 10718992"/>
              <a:gd name="connsiteY11558" fmla="*/ 2892386 h 6164238"/>
              <a:gd name="connsiteX11559" fmla="*/ 3812108 w 10718992"/>
              <a:gd name="connsiteY11559" fmla="*/ 2898974 h 6164238"/>
              <a:gd name="connsiteX11560" fmla="*/ 3702907 w 10718992"/>
              <a:gd name="connsiteY11560" fmla="*/ 2866034 h 6164238"/>
              <a:gd name="connsiteX11561" fmla="*/ 3757978 w 10718992"/>
              <a:gd name="connsiteY11561" fmla="*/ 2934737 h 6164238"/>
              <a:gd name="connsiteX11562" fmla="*/ 3812578 w 10718992"/>
              <a:gd name="connsiteY11562" fmla="*/ 2903209 h 6164238"/>
              <a:gd name="connsiteX11563" fmla="*/ 3812108 w 10718992"/>
              <a:gd name="connsiteY11563" fmla="*/ 2902738 h 6164238"/>
              <a:gd name="connsiteX11564" fmla="*/ 3812108 w 10718992"/>
              <a:gd name="connsiteY11564" fmla="*/ 2898974 h 6164238"/>
              <a:gd name="connsiteX11565" fmla="*/ 3901068 w 10718992"/>
              <a:gd name="connsiteY11565" fmla="*/ 3170491 h 6164238"/>
              <a:gd name="connsiteX11566" fmla="*/ 3857294 w 10718992"/>
              <a:gd name="connsiteY11566" fmla="*/ 3232135 h 6164238"/>
              <a:gd name="connsiteX11567" fmla="*/ 3885064 w 10718992"/>
              <a:gd name="connsiteY11567" fmla="*/ 3231194 h 6164238"/>
              <a:gd name="connsiteX11568" fmla="*/ 3902480 w 10718992"/>
              <a:gd name="connsiteY11568" fmla="*/ 3215665 h 6164238"/>
              <a:gd name="connsiteX11569" fmla="*/ 3896831 w 10718992"/>
              <a:gd name="connsiteY11569" fmla="*/ 3205784 h 6164238"/>
              <a:gd name="connsiteX11570" fmla="*/ 3910482 w 10718992"/>
              <a:gd name="connsiteY11570" fmla="*/ 3188843 h 6164238"/>
              <a:gd name="connsiteX11571" fmla="*/ 3901068 w 10718992"/>
              <a:gd name="connsiteY11571" fmla="*/ 3170491 h 6164238"/>
              <a:gd name="connsiteX11572" fmla="*/ 3730208 w 10718992"/>
              <a:gd name="connsiteY11572" fmla="*/ 3515887 h 6164238"/>
              <a:gd name="connsiteX11573" fmla="*/ 3702437 w 10718992"/>
              <a:gd name="connsiteY11573" fmla="*/ 3554474 h 6164238"/>
              <a:gd name="connsiteX11574" fmla="*/ 3738680 w 10718992"/>
              <a:gd name="connsiteY11574" fmla="*/ 3536592 h 6164238"/>
              <a:gd name="connsiteX11575" fmla="*/ 3730208 w 10718992"/>
              <a:gd name="connsiteY11575" fmla="*/ 3515887 h 6164238"/>
              <a:gd name="connsiteX11576" fmla="*/ 3421436 w 10718992"/>
              <a:gd name="connsiteY11576" fmla="*/ 3609530 h 6164238"/>
              <a:gd name="connsiteX11577" fmla="*/ 3419553 w 10718992"/>
              <a:gd name="connsiteY11577" fmla="*/ 3622706 h 6164238"/>
              <a:gd name="connsiteX11578" fmla="*/ 3523105 w 10718992"/>
              <a:gd name="connsiteY11578" fmla="*/ 3646705 h 6164238"/>
              <a:gd name="connsiteX11579" fmla="*/ 3528282 w 10718992"/>
              <a:gd name="connsiteY11579" fmla="*/ 3643411 h 6164238"/>
              <a:gd name="connsiteX11580" fmla="*/ 3535342 w 10718992"/>
              <a:gd name="connsiteY11580" fmla="*/ 3641999 h 6164238"/>
              <a:gd name="connsiteX11581" fmla="*/ 3548522 w 10718992"/>
              <a:gd name="connsiteY11581" fmla="*/ 3633529 h 6164238"/>
              <a:gd name="connsiteX11582" fmla="*/ 3545698 w 10718992"/>
              <a:gd name="connsiteY11582" fmla="*/ 3637294 h 6164238"/>
              <a:gd name="connsiteX11583" fmla="*/ 3685022 w 10718992"/>
              <a:gd name="connsiteY11583" fmla="*/ 3563414 h 6164238"/>
              <a:gd name="connsiteX11584" fmla="*/ 3725501 w 10718992"/>
              <a:gd name="connsiteY11584" fmla="*/ 3506005 h 6164238"/>
              <a:gd name="connsiteX11585" fmla="*/ 3421436 w 10718992"/>
              <a:gd name="connsiteY11585" fmla="*/ 3609530 h 6164238"/>
              <a:gd name="connsiteX11586" fmla="*/ 3576293 w 10718992"/>
              <a:gd name="connsiteY11586" fmla="*/ 3786934 h 6164238"/>
              <a:gd name="connsiteX11587" fmla="*/ 3591825 w 10718992"/>
              <a:gd name="connsiteY11587" fmla="*/ 3700350 h 6164238"/>
              <a:gd name="connsiteX11588" fmla="*/ 3582882 w 10718992"/>
              <a:gd name="connsiteY11588" fmla="*/ 3694703 h 6164238"/>
              <a:gd name="connsiteX11589" fmla="*/ 3550405 w 10718992"/>
              <a:gd name="connsiteY11589" fmla="*/ 3703173 h 6164238"/>
              <a:gd name="connsiteX11590" fmla="*/ 3576293 w 10718992"/>
              <a:gd name="connsiteY11590" fmla="*/ 3786934 h 6164238"/>
              <a:gd name="connsiteX11591" fmla="*/ 3522163 w 10718992"/>
              <a:gd name="connsiteY11591" fmla="*/ 3859401 h 6164238"/>
              <a:gd name="connsiteX11592" fmla="*/ 3442617 w 10718992"/>
              <a:gd name="connsiteY11592" fmla="*/ 3788816 h 6164238"/>
              <a:gd name="connsiteX11593" fmla="*/ 3414376 w 10718992"/>
              <a:gd name="connsiteY11593" fmla="*/ 3833520 h 6164238"/>
              <a:gd name="connsiteX11594" fmla="*/ 3418612 w 10718992"/>
              <a:gd name="connsiteY11594" fmla="*/ 3837755 h 6164238"/>
              <a:gd name="connsiteX11595" fmla="*/ 3416258 w 10718992"/>
              <a:gd name="connsiteY11595" fmla="*/ 3849049 h 6164238"/>
              <a:gd name="connsiteX11596" fmla="*/ 3507101 w 10718992"/>
              <a:gd name="connsiteY11596" fmla="*/ 3913046 h 6164238"/>
              <a:gd name="connsiteX11597" fmla="*/ 3508043 w 10718992"/>
              <a:gd name="connsiteY11597" fmla="*/ 3912575 h 6164238"/>
              <a:gd name="connsiteX11598" fmla="*/ 3513691 w 10718992"/>
              <a:gd name="connsiteY11598" fmla="*/ 3911164 h 6164238"/>
              <a:gd name="connsiteX11599" fmla="*/ 3533460 w 10718992"/>
              <a:gd name="connsiteY11599" fmla="*/ 3880106 h 6164238"/>
              <a:gd name="connsiteX11600" fmla="*/ 3522163 w 10718992"/>
              <a:gd name="connsiteY11600" fmla="*/ 3859401 h 6164238"/>
              <a:gd name="connsiteX11601" fmla="*/ 3615830 w 10718992"/>
              <a:gd name="connsiteY11601" fmla="*/ 4072098 h 6164238"/>
              <a:gd name="connsiteX11602" fmla="*/ 3588060 w 10718992"/>
              <a:gd name="connsiteY11602" fmla="*/ 4068804 h 6164238"/>
              <a:gd name="connsiteX11603" fmla="*/ 3583353 w 10718992"/>
              <a:gd name="connsiteY11603" fmla="*/ 4112096 h 6164238"/>
              <a:gd name="connsiteX11604" fmla="*/ 3589472 w 10718992"/>
              <a:gd name="connsiteY11604" fmla="*/ 4112566 h 6164238"/>
              <a:gd name="connsiteX11605" fmla="*/ 3618183 w 10718992"/>
              <a:gd name="connsiteY11605" fmla="*/ 4080097 h 6164238"/>
              <a:gd name="connsiteX11606" fmla="*/ 3616301 w 10718992"/>
              <a:gd name="connsiteY11606" fmla="*/ 4077744 h 6164238"/>
              <a:gd name="connsiteX11607" fmla="*/ 3615830 w 10718992"/>
              <a:gd name="connsiteY11607" fmla="*/ 4072098 h 6164238"/>
              <a:gd name="connsiteX11608" fmla="*/ 3531577 w 10718992"/>
              <a:gd name="connsiteY11608" fmla="*/ 4053746 h 6164238"/>
              <a:gd name="connsiteX11609" fmla="*/ 3537696 w 10718992"/>
              <a:gd name="connsiteY11609" fmla="*/ 4048569 h 6164238"/>
              <a:gd name="connsiteX11610" fmla="*/ 3545227 w 10718992"/>
              <a:gd name="connsiteY11610" fmla="*/ 4046687 h 6164238"/>
              <a:gd name="connsiteX11611" fmla="*/ 3581941 w 10718992"/>
              <a:gd name="connsiteY11611" fmla="*/ 3992572 h 6164238"/>
              <a:gd name="connsiteX11612" fmla="*/ 3453914 w 10718992"/>
              <a:gd name="connsiteY11612" fmla="*/ 4046687 h 6164238"/>
              <a:gd name="connsiteX11613" fmla="*/ 3531577 w 10718992"/>
              <a:gd name="connsiteY11613" fmla="*/ 4053746 h 6164238"/>
              <a:gd name="connsiteX11614" fmla="*/ 3010054 w 10718992"/>
              <a:gd name="connsiteY11614" fmla="*/ 3557297 h 6164238"/>
              <a:gd name="connsiteX11615" fmla="*/ 3060417 w 10718992"/>
              <a:gd name="connsiteY11615" fmla="*/ 3480124 h 6164238"/>
              <a:gd name="connsiteX11616" fmla="*/ 3059006 w 10718992"/>
              <a:gd name="connsiteY11616" fmla="*/ 3478242 h 6164238"/>
              <a:gd name="connsiteX11617" fmla="*/ 3059006 w 10718992"/>
              <a:gd name="connsiteY11617" fmla="*/ 3478242 h 6164238"/>
              <a:gd name="connsiteX11618" fmla="*/ 2922977 w 10718992"/>
              <a:gd name="connsiteY11618" fmla="*/ 3485300 h 6164238"/>
              <a:gd name="connsiteX11619" fmla="*/ 2922035 w 10718992"/>
              <a:gd name="connsiteY11619" fmla="*/ 3487183 h 6164238"/>
              <a:gd name="connsiteX11620" fmla="*/ 3010054 w 10718992"/>
              <a:gd name="connsiteY11620" fmla="*/ 3557297 h 6164238"/>
              <a:gd name="connsiteX11621" fmla="*/ 2893323 w 10718992"/>
              <a:gd name="connsiteY11621" fmla="*/ 3489065 h 6164238"/>
              <a:gd name="connsiteX11622" fmla="*/ 2895677 w 10718992"/>
              <a:gd name="connsiteY11622" fmla="*/ 3481065 h 6164238"/>
              <a:gd name="connsiteX11623" fmla="*/ 2750234 w 10718992"/>
              <a:gd name="connsiteY11623" fmla="*/ 3418010 h 6164238"/>
              <a:gd name="connsiteX11624" fmla="*/ 2732348 w 10718992"/>
              <a:gd name="connsiteY11624" fmla="*/ 3442008 h 6164238"/>
              <a:gd name="connsiteX11625" fmla="*/ 2812835 w 10718992"/>
              <a:gd name="connsiteY11625" fmla="*/ 3575179 h 6164238"/>
              <a:gd name="connsiteX11626" fmla="*/ 2893323 w 10718992"/>
              <a:gd name="connsiteY11626" fmla="*/ 3489065 h 6164238"/>
              <a:gd name="connsiteX11627" fmla="*/ 2646682 w 10718992"/>
              <a:gd name="connsiteY11627" fmla="*/ 3037791 h 6164238"/>
              <a:gd name="connsiteX11628" fmla="*/ 2623619 w 10718992"/>
              <a:gd name="connsiteY11628" fmla="*/ 3149786 h 6164238"/>
              <a:gd name="connsiteX11629" fmla="*/ 2627384 w 10718992"/>
              <a:gd name="connsiteY11629" fmla="*/ 3150257 h 6164238"/>
              <a:gd name="connsiteX11630" fmla="*/ 2773768 w 10718992"/>
              <a:gd name="connsiteY11630" fmla="*/ 3060378 h 6164238"/>
              <a:gd name="connsiteX11631" fmla="*/ 2666922 w 10718992"/>
              <a:gd name="connsiteY11631" fmla="*/ 3025086 h 6164238"/>
              <a:gd name="connsiteX11632" fmla="*/ 2646682 w 10718992"/>
              <a:gd name="connsiteY11632" fmla="*/ 3037791 h 6164238"/>
              <a:gd name="connsiteX11633" fmla="*/ 2824132 w 10718992"/>
              <a:gd name="connsiteY11633" fmla="*/ 3029791 h 6164238"/>
              <a:gd name="connsiteX11634" fmla="*/ 2992168 w 10718992"/>
              <a:gd name="connsiteY11634" fmla="*/ 2928149 h 6164238"/>
              <a:gd name="connsiteX11635" fmla="*/ 2905561 w 10718992"/>
              <a:gd name="connsiteY11635" fmla="*/ 2930972 h 6164238"/>
              <a:gd name="connsiteX11636" fmla="*/ 2898030 w 10718992"/>
              <a:gd name="connsiteY11636" fmla="*/ 2936619 h 6164238"/>
              <a:gd name="connsiteX11637" fmla="*/ 2889558 w 10718992"/>
              <a:gd name="connsiteY11637" fmla="*/ 2939443 h 6164238"/>
              <a:gd name="connsiteX11638" fmla="*/ 2824132 w 10718992"/>
              <a:gd name="connsiteY11638" fmla="*/ 3029791 h 6164238"/>
              <a:gd name="connsiteX11639" fmla="*/ 2812365 w 10718992"/>
              <a:gd name="connsiteY11639" fmla="*/ 3048614 h 6164238"/>
              <a:gd name="connsiteX11640" fmla="*/ 2806246 w 10718992"/>
              <a:gd name="connsiteY11640" fmla="*/ 3061790 h 6164238"/>
              <a:gd name="connsiteX11641" fmla="*/ 2805775 w 10718992"/>
              <a:gd name="connsiteY11641" fmla="*/ 3062731 h 6164238"/>
              <a:gd name="connsiteX11642" fmla="*/ 2915446 w 10718992"/>
              <a:gd name="connsiteY11642" fmla="*/ 3102729 h 6164238"/>
              <a:gd name="connsiteX11643" fmla="*/ 3065124 w 10718992"/>
              <a:gd name="connsiteY11643" fmla="*/ 2932855 h 6164238"/>
              <a:gd name="connsiteX11644" fmla="*/ 3064654 w 10718992"/>
              <a:gd name="connsiteY11644" fmla="*/ 2932384 h 6164238"/>
              <a:gd name="connsiteX11645" fmla="*/ 3064183 w 10718992"/>
              <a:gd name="connsiteY11645" fmla="*/ 2927208 h 6164238"/>
              <a:gd name="connsiteX11646" fmla="*/ 3010525 w 10718992"/>
              <a:gd name="connsiteY11646" fmla="*/ 2928149 h 6164238"/>
              <a:gd name="connsiteX11647" fmla="*/ 2812365 w 10718992"/>
              <a:gd name="connsiteY11647" fmla="*/ 3048614 h 6164238"/>
              <a:gd name="connsiteX11648" fmla="*/ 3096190 w 10718992"/>
              <a:gd name="connsiteY11648" fmla="*/ 2926737 h 6164238"/>
              <a:gd name="connsiteX11649" fmla="*/ 3086305 w 10718992"/>
              <a:gd name="connsiteY11649" fmla="*/ 2934266 h 6164238"/>
              <a:gd name="connsiteX11650" fmla="*/ 3074068 w 10718992"/>
              <a:gd name="connsiteY11650" fmla="*/ 2936619 h 6164238"/>
              <a:gd name="connsiteX11651" fmla="*/ 2924859 w 10718992"/>
              <a:gd name="connsiteY11651" fmla="*/ 3105553 h 6164238"/>
              <a:gd name="connsiteX11652" fmla="*/ 2955925 w 10718992"/>
              <a:gd name="connsiteY11652" fmla="*/ 3117317 h 6164238"/>
              <a:gd name="connsiteX11653" fmla="*/ 2967692 w 10718992"/>
              <a:gd name="connsiteY11653" fmla="*/ 3109788 h 6164238"/>
              <a:gd name="connsiteX11654" fmla="*/ 2999228 w 10718992"/>
              <a:gd name="connsiteY11654" fmla="*/ 3104141 h 6164238"/>
              <a:gd name="connsiteX11655" fmla="*/ 3178090 w 10718992"/>
              <a:gd name="connsiteY11655" fmla="*/ 2926737 h 6164238"/>
              <a:gd name="connsiteX11656" fmla="*/ 3096190 w 10718992"/>
              <a:gd name="connsiteY11656" fmla="*/ 2926737 h 6164238"/>
              <a:gd name="connsiteX11657" fmla="*/ 3293879 w 10718992"/>
              <a:gd name="connsiteY11657" fmla="*/ 3247664 h 6164238"/>
              <a:gd name="connsiteX11658" fmla="*/ 3492039 w 10718992"/>
              <a:gd name="connsiteY11658" fmla="*/ 3104612 h 6164238"/>
              <a:gd name="connsiteX11659" fmla="*/ 3466622 w 10718992"/>
              <a:gd name="connsiteY11659" fmla="*/ 3077319 h 6164238"/>
              <a:gd name="connsiteX11660" fmla="*/ 3463798 w 10718992"/>
              <a:gd name="connsiteY11660" fmla="*/ 3078731 h 6164238"/>
              <a:gd name="connsiteX11661" fmla="*/ 3455325 w 10718992"/>
              <a:gd name="connsiteY11661" fmla="*/ 3080613 h 6164238"/>
              <a:gd name="connsiteX11662" fmla="*/ 3293879 w 10718992"/>
              <a:gd name="connsiteY11662" fmla="*/ 3247664 h 6164238"/>
              <a:gd name="connsiteX11663" fmla="*/ 3671372 w 10718992"/>
              <a:gd name="connsiteY11663" fmla="*/ 3114494 h 6164238"/>
              <a:gd name="connsiteX11664" fmla="*/ 3659134 w 10718992"/>
              <a:gd name="connsiteY11664" fmla="*/ 3126258 h 6164238"/>
              <a:gd name="connsiteX11665" fmla="*/ 3656310 w 10718992"/>
              <a:gd name="connsiteY11665" fmla="*/ 3127199 h 6164238"/>
              <a:gd name="connsiteX11666" fmla="*/ 3633716 w 10718992"/>
              <a:gd name="connsiteY11666" fmla="*/ 3225077 h 6164238"/>
              <a:gd name="connsiteX11667" fmla="*/ 3644071 w 10718992"/>
              <a:gd name="connsiteY11667" fmla="*/ 3227430 h 6164238"/>
              <a:gd name="connsiteX11668" fmla="*/ 3847880 w 10718992"/>
              <a:gd name="connsiteY11668" fmla="*/ 3066496 h 6164238"/>
              <a:gd name="connsiteX11669" fmla="*/ 3845526 w 10718992"/>
              <a:gd name="connsiteY11669" fmla="*/ 3063672 h 6164238"/>
              <a:gd name="connsiteX11670" fmla="*/ 3845056 w 10718992"/>
              <a:gd name="connsiteY11670" fmla="*/ 3064143 h 6164238"/>
              <a:gd name="connsiteX11671" fmla="*/ 3828582 w 10718992"/>
              <a:gd name="connsiteY11671" fmla="*/ 3062261 h 6164238"/>
              <a:gd name="connsiteX11672" fmla="*/ 3671372 w 10718992"/>
              <a:gd name="connsiteY11672" fmla="*/ 3114494 h 6164238"/>
              <a:gd name="connsiteX11673" fmla="*/ 3518398 w 10718992"/>
              <a:gd name="connsiteY11673" fmla="*/ 3653293 h 6164238"/>
              <a:gd name="connsiteX11674" fmla="*/ 3415787 w 10718992"/>
              <a:gd name="connsiteY11674" fmla="*/ 3629765 h 6164238"/>
              <a:gd name="connsiteX11675" fmla="*/ 3409198 w 10718992"/>
              <a:gd name="connsiteY11675" fmla="*/ 3636352 h 6164238"/>
              <a:gd name="connsiteX11676" fmla="*/ 3446382 w 10718992"/>
              <a:gd name="connsiteY11676" fmla="*/ 3702703 h 6164238"/>
              <a:gd name="connsiteX11677" fmla="*/ 3518398 w 10718992"/>
              <a:gd name="connsiteY11677" fmla="*/ 3653293 h 6164238"/>
              <a:gd name="connsiteX11678" fmla="*/ 3451560 w 10718992"/>
              <a:gd name="connsiteY11678" fmla="*/ 3731407 h 6164238"/>
              <a:gd name="connsiteX11679" fmla="*/ 3407786 w 10718992"/>
              <a:gd name="connsiteY11679" fmla="*/ 3744583 h 6164238"/>
              <a:gd name="connsiteX11680" fmla="*/ 3407315 w 10718992"/>
              <a:gd name="connsiteY11680" fmla="*/ 3745054 h 6164238"/>
              <a:gd name="connsiteX11681" fmla="*/ 3441205 w 10718992"/>
              <a:gd name="connsiteY11681" fmla="*/ 3774229 h 6164238"/>
              <a:gd name="connsiteX11682" fmla="*/ 3460032 w 10718992"/>
              <a:gd name="connsiteY11682" fmla="*/ 3745524 h 6164238"/>
              <a:gd name="connsiteX11683" fmla="*/ 3451560 w 10718992"/>
              <a:gd name="connsiteY11683" fmla="*/ 3731407 h 6164238"/>
              <a:gd name="connsiteX11684" fmla="*/ 3383781 w 10718992"/>
              <a:gd name="connsiteY11684" fmla="*/ 3737054 h 6164238"/>
              <a:gd name="connsiteX11685" fmla="*/ 3391312 w 10718992"/>
              <a:gd name="connsiteY11685" fmla="*/ 3730937 h 6164238"/>
              <a:gd name="connsiteX11686" fmla="*/ 3391782 w 10718992"/>
              <a:gd name="connsiteY11686" fmla="*/ 3730937 h 6164238"/>
              <a:gd name="connsiteX11687" fmla="*/ 3387075 w 10718992"/>
              <a:gd name="connsiteY11687" fmla="*/ 3646235 h 6164238"/>
              <a:gd name="connsiteX11688" fmla="*/ 3359776 w 10718992"/>
              <a:gd name="connsiteY11688" fmla="*/ 3635411 h 6164238"/>
              <a:gd name="connsiteX11689" fmla="*/ 3358834 w 10718992"/>
              <a:gd name="connsiteY11689" fmla="*/ 3622235 h 6164238"/>
              <a:gd name="connsiteX11690" fmla="*/ 3308000 w 10718992"/>
              <a:gd name="connsiteY11690" fmla="*/ 3618942 h 6164238"/>
              <a:gd name="connsiteX11691" fmla="*/ 3299057 w 10718992"/>
              <a:gd name="connsiteY11691" fmla="*/ 3627882 h 6164238"/>
              <a:gd name="connsiteX11692" fmla="*/ 3298115 w 10718992"/>
              <a:gd name="connsiteY11692" fmla="*/ 3628353 h 6164238"/>
              <a:gd name="connsiteX11693" fmla="*/ 3268933 w 10718992"/>
              <a:gd name="connsiteY11693" fmla="*/ 3721054 h 6164238"/>
              <a:gd name="connsiteX11694" fmla="*/ 3275052 w 10718992"/>
              <a:gd name="connsiteY11694" fmla="*/ 3725760 h 6164238"/>
              <a:gd name="connsiteX11695" fmla="*/ 3275993 w 10718992"/>
              <a:gd name="connsiteY11695" fmla="*/ 3728584 h 6164238"/>
              <a:gd name="connsiteX11696" fmla="*/ 3383781 w 10718992"/>
              <a:gd name="connsiteY11696" fmla="*/ 3737054 h 6164238"/>
              <a:gd name="connsiteX11697" fmla="*/ 3059947 w 10718992"/>
              <a:gd name="connsiteY11697" fmla="*/ 3468360 h 6164238"/>
              <a:gd name="connsiteX11698" fmla="*/ 3063713 w 10718992"/>
              <a:gd name="connsiteY11698" fmla="*/ 3464125 h 6164238"/>
              <a:gd name="connsiteX11699" fmla="*/ 3046297 w 10718992"/>
              <a:gd name="connsiteY11699" fmla="*/ 3400598 h 6164238"/>
              <a:gd name="connsiteX11700" fmla="*/ 2925330 w 10718992"/>
              <a:gd name="connsiteY11700" fmla="*/ 3475419 h 6164238"/>
              <a:gd name="connsiteX11701" fmla="*/ 3059947 w 10718992"/>
              <a:gd name="connsiteY11701" fmla="*/ 3468360 h 6164238"/>
              <a:gd name="connsiteX11702" fmla="*/ 2636327 w 10718992"/>
              <a:gd name="connsiteY11702" fmla="*/ 3155433 h 6164238"/>
              <a:gd name="connsiteX11703" fmla="*/ 2769061 w 10718992"/>
              <a:gd name="connsiteY11703" fmla="*/ 3139904 h 6164238"/>
              <a:gd name="connsiteX11704" fmla="*/ 2794008 w 10718992"/>
              <a:gd name="connsiteY11704" fmla="*/ 3067908 h 6164238"/>
              <a:gd name="connsiteX11705" fmla="*/ 2781770 w 10718992"/>
              <a:gd name="connsiteY11705" fmla="*/ 3066496 h 6164238"/>
              <a:gd name="connsiteX11706" fmla="*/ 2636327 w 10718992"/>
              <a:gd name="connsiteY11706" fmla="*/ 3155433 h 6164238"/>
              <a:gd name="connsiteX11707" fmla="*/ 2779417 w 10718992"/>
              <a:gd name="connsiteY11707" fmla="*/ 3138963 h 6164238"/>
              <a:gd name="connsiteX11708" fmla="*/ 2893794 w 10718992"/>
              <a:gd name="connsiteY11708" fmla="*/ 3129081 h 6164238"/>
              <a:gd name="connsiteX11709" fmla="*/ 2909797 w 10718992"/>
              <a:gd name="connsiteY11709" fmla="*/ 3109788 h 6164238"/>
              <a:gd name="connsiteX11710" fmla="*/ 2802951 w 10718992"/>
              <a:gd name="connsiteY11710" fmla="*/ 3070731 h 6164238"/>
              <a:gd name="connsiteX11711" fmla="*/ 2779417 w 10718992"/>
              <a:gd name="connsiteY11711" fmla="*/ 3138963 h 6164238"/>
              <a:gd name="connsiteX11712" fmla="*/ 3014290 w 10718992"/>
              <a:gd name="connsiteY11712" fmla="*/ 3122023 h 6164238"/>
              <a:gd name="connsiteX11713" fmla="*/ 3005818 w 10718992"/>
              <a:gd name="connsiteY11713" fmla="*/ 3139904 h 6164238"/>
              <a:gd name="connsiteX11714" fmla="*/ 3113605 w 10718992"/>
              <a:gd name="connsiteY11714" fmla="*/ 3193549 h 6164238"/>
              <a:gd name="connsiteX11715" fmla="*/ 3216216 w 10718992"/>
              <a:gd name="connsiteY11715" fmla="*/ 3068848 h 6164238"/>
              <a:gd name="connsiteX11716" fmla="*/ 3215745 w 10718992"/>
              <a:gd name="connsiteY11716" fmla="*/ 3068848 h 6164238"/>
              <a:gd name="connsiteX11717" fmla="*/ 3014290 w 10718992"/>
              <a:gd name="connsiteY11717" fmla="*/ 3122023 h 6164238"/>
              <a:gd name="connsiteX11718" fmla="*/ 3552758 w 10718992"/>
              <a:gd name="connsiteY11718" fmla="*/ 3157786 h 6164238"/>
              <a:gd name="connsiteX11719" fmla="*/ 3614889 w 10718992"/>
              <a:gd name="connsiteY11719" fmla="*/ 3228371 h 6164238"/>
              <a:gd name="connsiteX11720" fmla="*/ 3624303 w 10718992"/>
              <a:gd name="connsiteY11720" fmla="*/ 3226018 h 6164238"/>
              <a:gd name="connsiteX11721" fmla="*/ 3646896 w 10718992"/>
              <a:gd name="connsiteY11721" fmla="*/ 3127669 h 6164238"/>
              <a:gd name="connsiteX11722" fmla="*/ 3642189 w 10718992"/>
              <a:gd name="connsiteY11722" fmla="*/ 3125317 h 6164238"/>
              <a:gd name="connsiteX11723" fmla="*/ 3552758 w 10718992"/>
              <a:gd name="connsiteY11723" fmla="*/ 3157786 h 6164238"/>
              <a:gd name="connsiteX11724" fmla="*/ 3692552 w 10718992"/>
              <a:gd name="connsiteY11724" fmla="*/ 3322955 h 6164238"/>
              <a:gd name="connsiteX11725" fmla="*/ 3646425 w 10718992"/>
              <a:gd name="connsiteY11725" fmla="*/ 3263193 h 6164238"/>
              <a:gd name="connsiteX11726" fmla="*/ 3630422 w 10718992"/>
              <a:gd name="connsiteY11726" fmla="*/ 3273075 h 6164238"/>
              <a:gd name="connsiteX11727" fmla="*/ 3617713 w 10718992"/>
              <a:gd name="connsiteY11727" fmla="*/ 3275898 h 6164238"/>
              <a:gd name="connsiteX11728" fmla="*/ 3576293 w 10718992"/>
              <a:gd name="connsiteY11728" fmla="*/ 3335189 h 6164238"/>
              <a:gd name="connsiteX11729" fmla="*/ 3647837 w 10718992"/>
              <a:gd name="connsiteY11729" fmla="*/ 3354483 h 6164238"/>
              <a:gd name="connsiteX11730" fmla="*/ 3652544 w 10718992"/>
              <a:gd name="connsiteY11730" fmla="*/ 3352130 h 6164238"/>
              <a:gd name="connsiteX11731" fmla="*/ 3661958 w 10718992"/>
              <a:gd name="connsiteY11731" fmla="*/ 3350718 h 6164238"/>
              <a:gd name="connsiteX11732" fmla="*/ 3692552 w 10718992"/>
              <a:gd name="connsiteY11732" fmla="*/ 3322955 h 6164238"/>
              <a:gd name="connsiteX11733" fmla="*/ 3438381 w 10718992"/>
              <a:gd name="connsiteY11733" fmla="*/ 3707879 h 6164238"/>
              <a:gd name="connsiteX11734" fmla="*/ 3400726 w 10718992"/>
              <a:gd name="connsiteY11734" fmla="*/ 3641058 h 6164238"/>
              <a:gd name="connsiteX11735" fmla="*/ 3399784 w 10718992"/>
              <a:gd name="connsiteY11735" fmla="*/ 3641529 h 6164238"/>
              <a:gd name="connsiteX11736" fmla="*/ 3395078 w 10718992"/>
              <a:gd name="connsiteY11736" fmla="*/ 3643411 h 6164238"/>
              <a:gd name="connsiteX11737" fmla="*/ 3399784 w 10718992"/>
              <a:gd name="connsiteY11737" fmla="*/ 3728584 h 6164238"/>
              <a:gd name="connsiteX11738" fmla="*/ 3406374 w 10718992"/>
              <a:gd name="connsiteY11738" fmla="*/ 3730466 h 6164238"/>
              <a:gd name="connsiteX11739" fmla="*/ 3438381 w 10718992"/>
              <a:gd name="connsiteY11739" fmla="*/ 3707879 h 6164238"/>
              <a:gd name="connsiteX11740" fmla="*/ 3101838 w 10718992"/>
              <a:gd name="connsiteY11740" fmla="*/ 3596354 h 6164238"/>
              <a:gd name="connsiteX11741" fmla="*/ 3187503 w 10718992"/>
              <a:gd name="connsiteY11741" fmla="*/ 3599648 h 6164238"/>
              <a:gd name="connsiteX11742" fmla="*/ 3208214 w 10718992"/>
              <a:gd name="connsiteY11742" fmla="*/ 3549768 h 6164238"/>
              <a:gd name="connsiteX11743" fmla="*/ 3206331 w 10718992"/>
              <a:gd name="connsiteY11743" fmla="*/ 3547416 h 6164238"/>
              <a:gd name="connsiteX11744" fmla="*/ 3101838 w 10718992"/>
              <a:gd name="connsiteY11744" fmla="*/ 3592119 h 6164238"/>
              <a:gd name="connsiteX11745" fmla="*/ 3101838 w 10718992"/>
              <a:gd name="connsiteY11745" fmla="*/ 3596354 h 6164238"/>
              <a:gd name="connsiteX11746" fmla="*/ 3234102 w 10718992"/>
              <a:gd name="connsiteY11746" fmla="*/ 3296133 h 6164238"/>
              <a:gd name="connsiteX11747" fmla="*/ 3232690 w 10718992"/>
              <a:gd name="connsiteY11747" fmla="*/ 3294721 h 6164238"/>
              <a:gd name="connsiteX11748" fmla="*/ 3054769 w 10718992"/>
              <a:gd name="connsiteY11748" fmla="*/ 3395893 h 6164238"/>
              <a:gd name="connsiteX11749" fmla="*/ 3072185 w 10718992"/>
              <a:gd name="connsiteY11749" fmla="*/ 3459890 h 6164238"/>
              <a:gd name="connsiteX11750" fmla="*/ 3078304 w 10718992"/>
              <a:gd name="connsiteY11750" fmla="*/ 3458478 h 6164238"/>
              <a:gd name="connsiteX11751" fmla="*/ 3234102 w 10718992"/>
              <a:gd name="connsiteY11751" fmla="*/ 3296133 h 6164238"/>
              <a:gd name="connsiteX11752" fmla="*/ 3588060 w 10718992"/>
              <a:gd name="connsiteY11752" fmla="*/ 3253782 h 6164238"/>
              <a:gd name="connsiteX11753" fmla="*/ 3308941 w 10718992"/>
              <a:gd name="connsiteY11753" fmla="*/ 3274486 h 6164238"/>
              <a:gd name="connsiteX11754" fmla="*/ 3500982 w 10718992"/>
              <a:gd name="connsiteY11754" fmla="*/ 3315896 h 6164238"/>
              <a:gd name="connsiteX11755" fmla="*/ 3504748 w 10718992"/>
              <a:gd name="connsiteY11755" fmla="*/ 3314014 h 6164238"/>
              <a:gd name="connsiteX11756" fmla="*/ 3514632 w 10718992"/>
              <a:gd name="connsiteY11756" fmla="*/ 3312602 h 6164238"/>
              <a:gd name="connsiteX11757" fmla="*/ 3589001 w 10718992"/>
              <a:gd name="connsiteY11757" fmla="*/ 3263663 h 6164238"/>
              <a:gd name="connsiteX11758" fmla="*/ 3588530 w 10718992"/>
              <a:gd name="connsiteY11758" fmla="*/ 3263193 h 6164238"/>
              <a:gd name="connsiteX11759" fmla="*/ 3588060 w 10718992"/>
              <a:gd name="connsiteY11759" fmla="*/ 3253782 h 6164238"/>
              <a:gd name="connsiteX11760" fmla="*/ 3493922 w 10718992"/>
              <a:gd name="connsiteY11760" fmla="*/ 3327190 h 6164238"/>
              <a:gd name="connsiteX11761" fmla="*/ 3494393 w 10718992"/>
              <a:gd name="connsiteY11761" fmla="*/ 3324367 h 6164238"/>
              <a:gd name="connsiteX11762" fmla="*/ 3292938 w 10718992"/>
              <a:gd name="connsiteY11762" fmla="*/ 3281074 h 6164238"/>
              <a:gd name="connsiteX11763" fmla="*/ 3278817 w 10718992"/>
              <a:gd name="connsiteY11763" fmla="*/ 3294250 h 6164238"/>
              <a:gd name="connsiteX11764" fmla="*/ 3332005 w 10718992"/>
              <a:gd name="connsiteY11764" fmla="*/ 3440126 h 6164238"/>
              <a:gd name="connsiteX11765" fmla="*/ 3336241 w 10718992"/>
              <a:gd name="connsiteY11765" fmla="*/ 3440126 h 6164238"/>
              <a:gd name="connsiteX11766" fmla="*/ 3493922 w 10718992"/>
              <a:gd name="connsiteY11766" fmla="*/ 3327190 h 6164238"/>
              <a:gd name="connsiteX11767" fmla="*/ 3380486 w 10718992"/>
              <a:gd name="connsiteY11767" fmla="*/ 3598707 h 6164238"/>
              <a:gd name="connsiteX11768" fmla="*/ 3330122 w 10718992"/>
              <a:gd name="connsiteY11768" fmla="*/ 3463184 h 6164238"/>
              <a:gd name="connsiteX11769" fmla="*/ 3320708 w 10718992"/>
              <a:gd name="connsiteY11769" fmla="*/ 3463654 h 6164238"/>
              <a:gd name="connsiteX11770" fmla="*/ 3233631 w 10718992"/>
              <a:gd name="connsiteY11770" fmla="*/ 3531416 h 6164238"/>
              <a:gd name="connsiteX11771" fmla="*/ 3234572 w 10718992"/>
              <a:gd name="connsiteY11771" fmla="*/ 3532828 h 6164238"/>
              <a:gd name="connsiteX11772" fmla="*/ 3234572 w 10718992"/>
              <a:gd name="connsiteY11772" fmla="*/ 3539886 h 6164238"/>
              <a:gd name="connsiteX11773" fmla="*/ 3369660 w 10718992"/>
              <a:gd name="connsiteY11773" fmla="*/ 3605295 h 6164238"/>
              <a:gd name="connsiteX11774" fmla="*/ 3379545 w 10718992"/>
              <a:gd name="connsiteY11774" fmla="*/ 3599178 h 6164238"/>
              <a:gd name="connsiteX11775" fmla="*/ 3380486 w 10718992"/>
              <a:gd name="connsiteY11775" fmla="*/ 3598707 h 6164238"/>
              <a:gd name="connsiteX11776" fmla="*/ 3264696 w 10718992"/>
              <a:gd name="connsiteY11776" fmla="*/ 3300368 h 6164238"/>
              <a:gd name="connsiteX11777" fmla="*/ 3225158 w 10718992"/>
              <a:gd name="connsiteY11777" fmla="*/ 3526240 h 6164238"/>
              <a:gd name="connsiteX11778" fmla="*/ 3313648 w 10718992"/>
              <a:gd name="connsiteY11778" fmla="*/ 3457066 h 6164238"/>
              <a:gd name="connsiteX11779" fmla="*/ 3323062 w 10718992"/>
              <a:gd name="connsiteY11779" fmla="*/ 3442949 h 6164238"/>
              <a:gd name="connsiteX11780" fmla="*/ 3270816 w 10718992"/>
              <a:gd name="connsiteY11780" fmla="*/ 3298485 h 6164238"/>
              <a:gd name="connsiteX11781" fmla="*/ 3264696 w 10718992"/>
              <a:gd name="connsiteY11781" fmla="*/ 3300368 h 6164238"/>
              <a:gd name="connsiteX11782" fmla="*/ 3197388 w 10718992"/>
              <a:gd name="connsiteY11782" fmla="*/ 3600119 h 6164238"/>
              <a:gd name="connsiteX11783" fmla="*/ 3291526 w 10718992"/>
              <a:gd name="connsiteY11783" fmla="*/ 3606236 h 6164238"/>
              <a:gd name="connsiteX11784" fmla="*/ 3305176 w 10718992"/>
              <a:gd name="connsiteY11784" fmla="*/ 3607177 h 6164238"/>
              <a:gd name="connsiteX11785" fmla="*/ 3363070 w 10718992"/>
              <a:gd name="connsiteY11785" fmla="*/ 3611883 h 6164238"/>
              <a:gd name="connsiteX11786" fmla="*/ 3363070 w 10718992"/>
              <a:gd name="connsiteY11786" fmla="*/ 3611883 h 6164238"/>
              <a:gd name="connsiteX11787" fmla="*/ 3228454 w 10718992"/>
              <a:gd name="connsiteY11787" fmla="*/ 3546945 h 6164238"/>
              <a:gd name="connsiteX11788" fmla="*/ 3224688 w 10718992"/>
              <a:gd name="connsiteY11788" fmla="*/ 3549297 h 6164238"/>
              <a:gd name="connsiteX11789" fmla="*/ 3217157 w 10718992"/>
              <a:gd name="connsiteY11789" fmla="*/ 3551650 h 6164238"/>
              <a:gd name="connsiteX11790" fmla="*/ 3197388 w 10718992"/>
              <a:gd name="connsiteY11790" fmla="*/ 3600119 h 6164238"/>
              <a:gd name="connsiteX11791" fmla="*/ 3400726 w 10718992"/>
              <a:gd name="connsiteY11791" fmla="*/ 3594472 h 6164238"/>
              <a:gd name="connsiteX11792" fmla="*/ 3562172 w 10718992"/>
              <a:gd name="connsiteY11792" fmla="*/ 3340836 h 6164238"/>
              <a:gd name="connsiteX11793" fmla="*/ 3519810 w 10718992"/>
              <a:gd name="connsiteY11793" fmla="*/ 3330013 h 6164238"/>
              <a:gd name="connsiteX11794" fmla="*/ 3513220 w 10718992"/>
              <a:gd name="connsiteY11794" fmla="*/ 3334248 h 6164238"/>
              <a:gd name="connsiteX11795" fmla="*/ 3499100 w 10718992"/>
              <a:gd name="connsiteY11795" fmla="*/ 3334719 h 6164238"/>
              <a:gd name="connsiteX11796" fmla="*/ 3343772 w 10718992"/>
              <a:gd name="connsiteY11796" fmla="*/ 3445773 h 6164238"/>
              <a:gd name="connsiteX11797" fmla="*/ 3338595 w 10718992"/>
              <a:gd name="connsiteY11797" fmla="*/ 3458008 h 6164238"/>
              <a:gd name="connsiteX11798" fmla="*/ 3389429 w 10718992"/>
              <a:gd name="connsiteY11798" fmla="*/ 3594943 h 6164238"/>
              <a:gd name="connsiteX11799" fmla="*/ 3400726 w 10718992"/>
              <a:gd name="connsiteY11799" fmla="*/ 3594472 h 6164238"/>
              <a:gd name="connsiteX11800" fmla="*/ 3567820 w 10718992"/>
              <a:gd name="connsiteY11800" fmla="*/ 3332836 h 6164238"/>
              <a:gd name="connsiteX11801" fmla="*/ 3607829 w 10718992"/>
              <a:gd name="connsiteY11801" fmla="*/ 3275428 h 6164238"/>
              <a:gd name="connsiteX11802" fmla="*/ 3594649 w 10718992"/>
              <a:gd name="connsiteY11802" fmla="*/ 3270722 h 6164238"/>
              <a:gd name="connsiteX11803" fmla="*/ 3523575 w 10718992"/>
              <a:gd name="connsiteY11803" fmla="*/ 3317779 h 6164238"/>
              <a:gd name="connsiteX11804" fmla="*/ 3523575 w 10718992"/>
              <a:gd name="connsiteY11804" fmla="*/ 3318249 h 6164238"/>
              <a:gd name="connsiteX11805" fmla="*/ 3524046 w 10718992"/>
              <a:gd name="connsiteY11805" fmla="*/ 3322014 h 6164238"/>
              <a:gd name="connsiteX11806" fmla="*/ 3567820 w 10718992"/>
              <a:gd name="connsiteY11806" fmla="*/ 3332836 h 6164238"/>
              <a:gd name="connsiteX11807" fmla="*/ 3543344 w 10718992"/>
              <a:gd name="connsiteY11807" fmla="*/ 3161080 h 6164238"/>
              <a:gd name="connsiteX11808" fmla="*/ 3297174 w 10718992"/>
              <a:gd name="connsiteY11808" fmla="*/ 3262252 h 6164238"/>
              <a:gd name="connsiteX11809" fmla="*/ 3297645 w 10718992"/>
              <a:gd name="connsiteY11809" fmla="*/ 3268839 h 6164238"/>
              <a:gd name="connsiteX11810" fmla="*/ 3590413 w 10718992"/>
              <a:gd name="connsiteY11810" fmla="*/ 3246723 h 6164238"/>
              <a:gd name="connsiteX11811" fmla="*/ 3605475 w 10718992"/>
              <a:gd name="connsiteY11811" fmla="*/ 3231665 h 6164238"/>
              <a:gd name="connsiteX11812" fmla="*/ 3543344 w 10718992"/>
              <a:gd name="connsiteY11812" fmla="*/ 3161080 h 6164238"/>
              <a:gd name="connsiteX11813" fmla="*/ 3235514 w 10718992"/>
              <a:gd name="connsiteY11813" fmla="*/ 3267428 h 6164238"/>
              <a:gd name="connsiteX11814" fmla="*/ 3116900 w 10718992"/>
              <a:gd name="connsiteY11814" fmla="*/ 3204372 h 6164238"/>
              <a:gd name="connsiteX11815" fmla="*/ 3042532 w 10718992"/>
              <a:gd name="connsiteY11815" fmla="*/ 3300838 h 6164238"/>
              <a:gd name="connsiteX11816" fmla="*/ 3043002 w 10718992"/>
              <a:gd name="connsiteY11816" fmla="*/ 3301309 h 6164238"/>
              <a:gd name="connsiteX11817" fmla="*/ 3034530 w 10718992"/>
              <a:gd name="connsiteY11817" fmla="*/ 3317779 h 6164238"/>
              <a:gd name="connsiteX11818" fmla="*/ 3052416 w 10718992"/>
              <a:gd name="connsiteY11818" fmla="*/ 3385540 h 6164238"/>
              <a:gd name="connsiteX11819" fmla="*/ 3229395 w 10718992"/>
              <a:gd name="connsiteY11819" fmla="*/ 3285309 h 6164238"/>
              <a:gd name="connsiteX11820" fmla="*/ 3235514 w 10718992"/>
              <a:gd name="connsiteY11820" fmla="*/ 3267428 h 6164238"/>
              <a:gd name="connsiteX11821" fmla="*/ 2943687 w 10718992"/>
              <a:gd name="connsiteY11821" fmla="*/ 3134728 h 6164238"/>
              <a:gd name="connsiteX11822" fmla="*/ 2898501 w 10718992"/>
              <a:gd name="connsiteY11822" fmla="*/ 3138022 h 6164238"/>
              <a:gd name="connsiteX11823" fmla="*/ 2846254 w 10718992"/>
              <a:gd name="connsiteY11823" fmla="*/ 3202019 h 6164238"/>
              <a:gd name="connsiteX11824" fmla="*/ 2943216 w 10718992"/>
              <a:gd name="connsiteY11824" fmla="*/ 3145551 h 6164238"/>
              <a:gd name="connsiteX11825" fmla="*/ 2943687 w 10718992"/>
              <a:gd name="connsiteY11825" fmla="*/ 3134728 h 6164238"/>
              <a:gd name="connsiteX11826" fmla="*/ 2978518 w 10718992"/>
              <a:gd name="connsiteY11826" fmla="*/ 3156845 h 6164238"/>
              <a:gd name="connsiteX11827" fmla="*/ 2915916 w 10718992"/>
              <a:gd name="connsiteY11827" fmla="*/ 3461302 h 6164238"/>
              <a:gd name="connsiteX11828" fmla="*/ 3016173 w 10718992"/>
              <a:gd name="connsiteY11828" fmla="*/ 3321072 h 6164238"/>
              <a:gd name="connsiteX11829" fmla="*/ 3012407 w 10718992"/>
              <a:gd name="connsiteY11829" fmla="*/ 3317779 h 6164238"/>
              <a:gd name="connsiteX11830" fmla="*/ 3019938 w 10718992"/>
              <a:gd name="connsiteY11830" fmla="*/ 3301779 h 6164238"/>
              <a:gd name="connsiteX11831" fmla="*/ 2982754 w 10718992"/>
              <a:gd name="connsiteY11831" fmla="*/ 3155433 h 6164238"/>
              <a:gd name="connsiteX11832" fmla="*/ 2978518 w 10718992"/>
              <a:gd name="connsiteY11832" fmla="*/ 3156845 h 6164238"/>
              <a:gd name="connsiteX11833" fmla="*/ 2924389 w 10718992"/>
              <a:gd name="connsiteY11833" fmla="*/ 3465066 h 6164238"/>
              <a:gd name="connsiteX11834" fmla="*/ 3043473 w 10718992"/>
              <a:gd name="connsiteY11834" fmla="*/ 3391187 h 6164238"/>
              <a:gd name="connsiteX11835" fmla="*/ 3025587 w 10718992"/>
              <a:gd name="connsiteY11835" fmla="*/ 3323425 h 6164238"/>
              <a:gd name="connsiteX11836" fmla="*/ 2924389 w 10718992"/>
              <a:gd name="connsiteY11836" fmla="*/ 3465066 h 6164238"/>
              <a:gd name="connsiteX11837" fmla="*/ 3108428 w 10718992"/>
              <a:gd name="connsiteY11837" fmla="*/ 3200137 h 6164238"/>
              <a:gd name="connsiteX11838" fmla="*/ 2999228 w 10718992"/>
              <a:gd name="connsiteY11838" fmla="*/ 3146022 h 6164238"/>
              <a:gd name="connsiteX11839" fmla="*/ 2992168 w 10718992"/>
              <a:gd name="connsiteY11839" fmla="*/ 3150727 h 6164238"/>
              <a:gd name="connsiteX11840" fmla="*/ 3029352 w 10718992"/>
              <a:gd name="connsiteY11840" fmla="*/ 3297074 h 6164238"/>
              <a:gd name="connsiteX11841" fmla="*/ 3034059 w 10718992"/>
              <a:gd name="connsiteY11841" fmla="*/ 3296603 h 6164238"/>
              <a:gd name="connsiteX11842" fmla="*/ 3108428 w 10718992"/>
              <a:gd name="connsiteY11842" fmla="*/ 3200137 h 6164238"/>
              <a:gd name="connsiteX11843" fmla="*/ 2949335 w 10718992"/>
              <a:gd name="connsiteY11843" fmla="*/ 3124846 h 6164238"/>
              <a:gd name="connsiteX11844" fmla="*/ 2919211 w 10718992"/>
              <a:gd name="connsiteY11844" fmla="*/ 3113082 h 6164238"/>
              <a:gd name="connsiteX11845" fmla="*/ 2906973 w 10718992"/>
              <a:gd name="connsiteY11845" fmla="*/ 3128140 h 6164238"/>
              <a:gd name="connsiteX11846" fmla="*/ 2949335 w 10718992"/>
              <a:gd name="connsiteY11846" fmla="*/ 3125317 h 6164238"/>
              <a:gd name="connsiteX11847" fmla="*/ 2949335 w 10718992"/>
              <a:gd name="connsiteY11847" fmla="*/ 3124846 h 6164238"/>
              <a:gd name="connsiteX11848" fmla="*/ 2776122 w 10718992"/>
              <a:gd name="connsiteY11848" fmla="*/ 3148845 h 6164238"/>
              <a:gd name="connsiteX11849" fmla="*/ 2737996 w 10718992"/>
              <a:gd name="connsiteY11849" fmla="*/ 3266487 h 6164238"/>
              <a:gd name="connsiteX11850" fmla="*/ 2740349 w 10718992"/>
              <a:gd name="connsiteY11850" fmla="*/ 3267428 h 6164238"/>
              <a:gd name="connsiteX11851" fmla="*/ 2823191 w 10718992"/>
              <a:gd name="connsiteY11851" fmla="*/ 3216607 h 6164238"/>
              <a:gd name="connsiteX11852" fmla="*/ 2885792 w 10718992"/>
              <a:gd name="connsiteY11852" fmla="*/ 3139434 h 6164238"/>
              <a:gd name="connsiteX11853" fmla="*/ 2776122 w 10718992"/>
              <a:gd name="connsiteY11853" fmla="*/ 3148845 h 6164238"/>
              <a:gd name="connsiteX11854" fmla="*/ 2707872 w 10718992"/>
              <a:gd name="connsiteY11854" fmla="*/ 3366718 h 6164238"/>
              <a:gd name="connsiteX11855" fmla="*/ 2806246 w 10718992"/>
              <a:gd name="connsiteY11855" fmla="*/ 3237312 h 6164238"/>
              <a:gd name="connsiteX11856" fmla="*/ 2744115 w 10718992"/>
              <a:gd name="connsiteY11856" fmla="*/ 3275898 h 6164238"/>
              <a:gd name="connsiteX11857" fmla="*/ 2733760 w 10718992"/>
              <a:gd name="connsiteY11857" fmla="*/ 3288604 h 6164238"/>
              <a:gd name="connsiteX11858" fmla="*/ 2730936 w 10718992"/>
              <a:gd name="connsiteY11858" fmla="*/ 3290015 h 6164238"/>
              <a:gd name="connsiteX11859" fmla="*/ 2707872 w 10718992"/>
              <a:gd name="connsiteY11859" fmla="*/ 3366718 h 6164238"/>
              <a:gd name="connsiteX11860" fmla="*/ 2710225 w 10718992"/>
              <a:gd name="connsiteY11860" fmla="*/ 3391657 h 6164238"/>
              <a:gd name="connsiteX11861" fmla="*/ 2749292 w 10718992"/>
              <a:gd name="connsiteY11861" fmla="*/ 3407657 h 6164238"/>
              <a:gd name="connsiteX11862" fmla="*/ 2952159 w 10718992"/>
              <a:gd name="connsiteY11862" fmla="*/ 3156374 h 6164238"/>
              <a:gd name="connsiteX11863" fmla="*/ 2948394 w 10718992"/>
              <a:gd name="connsiteY11863" fmla="*/ 3154021 h 6164238"/>
              <a:gd name="connsiteX11864" fmla="*/ 2828839 w 10718992"/>
              <a:gd name="connsiteY11864" fmla="*/ 3223665 h 6164238"/>
              <a:gd name="connsiteX11865" fmla="*/ 2709755 w 10718992"/>
              <a:gd name="connsiteY11865" fmla="*/ 3380364 h 6164238"/>
              <a:gd name="connsiteX11866" fmla="*/ 2711167 w 10718992"/>
              <a:gd name="connsiteY11866" fmla="*/ 3381776 h 6164238"/>
              <a:gd name="connsiteX11867" fmla="*/ 2710225 w 10718992"/>
              <a:gd name="connsiteY11867" fmla="*/ 3391657 h 6164238"/>
              <a:gd name="connsiteX11868" fmla="*/ 2756353 w 10718992"/>
              <a:gd name="connsiteY11868" fmla="*/ 3410480 h 6164238"/>
              <a:gd name="connsiteX11869" fmla="*/ 2903678 w 10718992"/>
              <a:gd name="connsiteY11869" fmla="*/ 3474478 h 6164238"/>
              <a:gd name="connsiteX11870" fmla="*/ 2904149 w 10718992"/>
              <a:gd name="connsiteY11870" fmla="*/ 3474478 h 6164238"/>
              <a:gd name="connsiteX11871" fmla="*/ 2968633 w 10718992"/>
              <a:gd name="connsiteY11871" fmla="*/ 3158727 h 6164238"/>
              <a:gd name="connsiteX11872" fmla="*/ 2960161 w 10718992"/>
              <a:gd name="connsiteY11872" fmla="*/ 3158256 h 6164238"/>
              <a:gd name="connsiteX11873" fmla="*/ 2756353 w 10718992"/>
              <a:gd name="connsiteY11873" fmla="*/ 3410480 h 6164238"/>
              <a:gd name="connsiteX11874" fmla="*/ 3085835 w 10718992"/>
              <a:gd name="connsiteY11874" fmla="*/ 3474007 h 6164238"/>
              <a:gd name="connsiteX11875" fmla="*/ 3128197 w 10718992"/>
              <a:gd name="connsiteY11875" fmla="*/ 3491888 h 6164238"/>
              <a:gd name="connsiteX11876" fmla="*/ 3240221 w 10718992"/>
              <a:gd name="connsiteY11876" fmla="*/ 3302721 h 6164238"/>
              <a:gd name="connsiteX11877" fmla="*/ 3087247 w 10718992"/>
              <a:gd name="connsiteY11877" fmla="*/ 3461302 h 6164238"/>
              <a:gd name="connsiteX11878" fmla="*/ 3088188 w 10718992"/>
              <a:gd name="connsiteY11878" fmla="*/ 3462242 h 6164238"/>
              <a:gd name="connsiteX11879" fmla="*/ 3085835 w 10718992"/>
              <a:gd name="connsiteY11879" fmla="*/ 3474007 h 6164238"/>
              <a:gd name="connsiteX11880" fmla="*/ 3135257 w 10718992"/>
              <a:gd name="connsiteY11880" fmla="*/ 3495182 h 6164238"/>
              <a:gd name="connsiteX11881" fmla="*/ 3214333 w 10718992"/>
              <a:gd name="connsiteY11881" fmla="*/ 3530475 h 6164238"/>
              <a:gd name="connsiteX11882" fmla="*/ 3214333 w 10718992"/>
              <a:gd name="connsiteY11882" fmla="*/ 3530475 h 6164238"/>
              <a:gd name="connsiteX11883" fmla="*/ 3254341 w 10718992"/>
              <a:gd name="connsiteY11883" fmla="*/ 3302250 h 6164238"/>
              <a:gd name="connsiteX11884" fmla="*/ 3249164 w 10718992"/>
              <a:gd name="connsiteY11884" fmla="*/ 3302250 h 6164238"/>
              <a:gd name="connsiteX11885" fmla="*/ 3135257 w 10718992"/>
              <a:gd name="connsiteY11885" fmla="*/ 3495182 h 6164238"/>
              <a:gd name="connsiteX11886" fmla="*/ 3130550 w 10718992"/>
              <a:gd name="connsiteY11886" fmla="*/ 3503182 h 6164238"/>
              <a:gd name="connsiteX11887" fmla="*/ 3089130 w 10718992"/>
              <a:gd name="connsiteY11887" fmla="*/ 3579414 h 6164238"/>
              <a:gd name="connsiteX11888" fmla="*/ 3096661 w 10718992"/>
              <a:gd name="connsiteY11888" fmla="*/ 3583649 h 6164238"/>
              <a:gd name="connsiteX11889" fmla="*/ 3206331 w 10718992"/>
              <a:gd name="connsiteY11889" fmla="*/ 3537063 h 6164238"/>
              <a:gd name="connsiteX11890" fmla="*/ 3130550 w 10718992"/>
              <a:gd name="connsiteY11890" fmla="*/ 3503182 h 6164238"/>
              <a:gd name="connsiteX11891" fmla="*/ 3435557 w 10718992"/>
              <a:gd name="connsiteY11891" fmla="*/ 3782699 h 6164238"/>
              <a:gd name="connsiteX11892" fmla="*/ 3401196 w 10718992"/>
              <a:gd name="connsiteY11892" fmla="*/ 3753524 h 6164238"/>
              <a:gd name="connsiteX11893" fmla="*/ 3406374 w 10718992"/>
              <a:gd name="connsiteY11893" fmla="*/ 3828344 h 6164238"/>
              <a:gd name="connsiteX11894" fmla="*/ 3435557 w 10718992"/>
              <a:gd name="connsiteY11894" fmla="*/ 3782699 h 6164238"/>
              <a:gd name="connsiteX11895" fmla="*/ 3446853 w 10718992"/>
              <a:gd name="connsiteY11895" fmla="*/ 3722937 h 6164238"/>
              <a:gd name="connsiteX11896" fmla="*/ 3443088 w 10718992"/>
              <a:gd name="connsiteY11896" fmla="*/ 3716349 h 6164238"/>
              <a:gd name="connsiteX11897" fmla="*/ 3423789 w 10718992"/>
              <a:gd name="connsiteY11897" fmla="*/ 3729995 h 6164238"/>
              <a:gd name="connsiteX11898" fmla="*/ 3446853 w 10718992"/>
              <a:gd name="connsiteY11898" fmla="*/ 3722937 h 6164238"/>
              <a:gd name="connsiteX11899" fmla="*/ 3409669 w 10718992"/>
              <a:gd name="connsiteY11899" fmla="*/ 3594472 h 6164238"/>
              <a:gd name="connsiteX11900" fmla="*/ 3641718 w 10718992"/>
              <a:gd name="connsiteY11900" fmla="*/ 3368600 h 6164238"/>
              <a:gd name="connsiteX11901" fmla="*/ 3641247 w 10718992"/>
              <a:gd name="connsiteY11901" fmla="*/ 3367659 h 6164238"/>
              <a:gd name="connsiteX11902" fmla="*/ 3641247 w 10718992"/>
              <a:gd name="connsiteY11902" fmla="*/ 3362482 h 6164238"/>
              <a:gd name="connsiteX11903" fmla="*/ 3570173 w 10718992"/>
              <a:gd name="connsiteY11903" fmla="*/ 3343189 h 6164238"/>
              <a:gd name="connsiteX11904" fmla="*/ 3409669 w 10718992"/>
              <a:gd name="connsiteY11904" fmla="*/ 3594472 h 6164238"/>
              <a:gd name="connsiteX11905" fmla="*/ 3670901 w 10718992"/>
              <a:gd name="connsiteY11905" fmla="*/ 3361071 h 6164238"/>
              <a:gd name="connsiteX11906" fmla="*/ 3735385 w 10718992"/>
              <a:gd name="connsiteY11906" fmla="*/ 3379893 h 6164238"/>
              <a:gd name="connsiteX11907" fmla="*/ 3698201 w 10718992"/>
              <a:gd name="connsiteY11907" fmla="*/ 3330484 h 6164238"/>
              <a:gd name="connsiteX11908" fmla="*/ 3670430 w 10718992"/>
              <a:gd name="connsiteY11908" fmla="*/ 3355424 h 6164238"/>
              <a:gd name="connsiteX11909" fmla="*/ 3670901 w 10718992"/>
              <a:gd name="connsiteY11909" fmla="*/ 3356365 h 6164238"/>
              <a:gd name="connsiteX11910" fmla="*/ 3670901 w 10718992"/>
              <a:gd name="connsiteY11910" fmla="*/ 3361071 h 6164238"/>
              <a:gd name="connsiteX11911" fmla="*/ 3699613 w 10718992"/>
              <a:gd name="connsiteY11911" fmla="*/ 3316838 h 6164238"/>
              <a:gd name="connsiteX11912" fmla="*/ 3787631 w 10718992"/>
              <a:gd name="connsiteY11912" fmla="*/ 3242017 h 6164238"/>
              <a:gd name="connsiteX11913" fmla="*/ 3654897 w 10718992"/>
              <a:gd name="connsiteY11913" fmla="*/ 3250488 h 6164238"/>
              <a:gd name="connsiteX11914" fmla="*/ 3652544 w 10718992"/>
              <a:gd name="connsiteY11914" fmla="*/ 3255664 h 6164238"/>
              <a:gd name="connsiteX11915" fmla="*/ 3699613 w 10718992"/>
              <a:gd name="connsiteY11915" fmla="*/ 3316838 h 6164238"/>
              <a:gd name="connsiteX11916" fmla="*/ 3796104 w 10718992"/>
              <a:gd name="connsiteY11916" fmla="*/ 3234959 h 6164238"/>
              <a:gd name="connsiteX11917" fmla="*/ 3888359 w 10718992"/>
              <a:gd name="connsiteY11917" fmla="*/ 3160609 h 6164238"/>
              <a:gd name="connsiteX11918" fmla="*/ 3654897 w 10718992"/>
              <a:gd name="connsiteY11918" fmla="*/ 3239194 h 6164238"/>
              <a:gd name="connsiteX11919" fmla="*/ 3655839 w 10718992"/>
              <a:gd name="connsiteY11919" fmla="*/ 3243899 h 6164238"/>
              <a:gd name="connsiteX11920" fmla="*/ 3796104 w 10718992"/>
              <a:gd name="connsiteY11920" fmla="*/ 3234959 h 6164238"/>
              <a:gd name="connsiteX11921" fmla="*/ 3682198 w 10718992"/>
              <a:gd name="connsiteY11921" fmla="*/ 2988852 h 6164238"/>
              <a:gd name="connsiteX11922" fmla="*/ 3504277 w 10718992"/>
              <a:gd name="connsiteY11922" fmla="*/ 3104141 h 6164238"/>
              <a:gd name="connsiteX11923" fmla="*/ 3545698 w 10718992"/>
              <a:gd name="connsiteY11923" fmla="*/ 3150257 h 6164238"/>
              <a:gd name="connsiteX11924" fmla="*/ 3640306 w 10718992"/>
              <a:gd name="connsiteY11924" fmla="*/ 3115435 h 6164238"/>
              <a:gd name="connsiteX11925" fmla="*/ 3651603 w 10718992"/>
              <a:gd name="connsiteY11925" fmla="*/ 3106023 h 6164238"/>
              <a:gd name="connsiteX11926" fmla="*/ 3651603 w 10718992"/>
              <a:gd name="connsiteY11926" fmla="*/ 3106023 h 6164238"/>
              <a:gd name="connsiteX11927" fmla="*/ 3682198 w 10718992"/>
              <a:gd name="connsiteY11927" fmla="*/ 2988852 h 6164238"/>
              <a:gd name="connsiteX11928" fmla="*/ 3496276 w 10718992"/>
              <a:gd name="connsiteY11928" fmla="*/ 3109317 h 6164238"/>
              <a:gd name="connsiteX11929" fmla="*/ 3300469 w 10718992"/>
              <a:gd name="connsiteY11929" fmla="*/ 3250017 h 6164238"/>
              <a:gd name="connsiteX11930" fmla="*/ 3535813 w 10718992"/>
              <a:gd name="connsiteY11930" fmla="*/ 3153080 h 6164238"/>
              <a:gd name="connsiteX11931" fmla="*/ 3496276 w 10718992"/>
              <a:gd name="connsiteY11931" fmla="*/ 3109317 h 6164238"/>
              <a:gd name="connsiteX11932" fmla="*/ 3259048 w 10718992"/>
              <a:gd name="connsiteY11932" fmla="*/ 3251899 h 6164238"/>
              <a:gd name="connsiteX11933" fmla="*/ 3280700 w 10718992"/>
              <a:gd name="connsiteY11933" fmla="*/ 3052849 h 6164238"/>
              <a:gd name="connsiteX11934" fmla="*/ 3240691 w 10718992"/>
              <a:gd name="connsiteY11934" fmla="*/ 3062261 h 6164238"/>
              <a:gd name="connsiteX11935" fmla="*/ 3233161 w 10718992"/>
              <a:gd name="connsiteY11935" fmla="*/ 3067437 h 6164238"/>
              <a:gd name="connsiteX11936" fmla="*/ 3228924 w 10718992"/>
              <a:gd name="connsiteY11936" fmla="*/ 3068848 h 6164238"/>
              <a:gd name="connsiteX11937" fmla="*/ 3123019 w 10718992"/>
              <a:gd name="connsiteY11937" fmla="*/ 3197314 h 6164238"/>
              <a:gd name="connsiteX11938" fmla="*/ 3242574 w 10718992"/>
              <a:gd name="connsiteY11938" fmla="*/ 3260840 h 6164238"/>
              <a:gd name="connsiteX11939" fmla="*/ 3253871 w 10718992"/>
              <a:gd name="connsiteY11939" fmla="*/ 3253782 h 6164238"/>
              <a:gd name="connsiteX11940" fmla="*/ 3259048 w 10718992"/>
              <a:gd name="connsiteY11940" fmla="*/ 3251899 h 6164238"/>
              <a:gd name="connsiteX11941" fmla="*/ 3281641 w 10718992"/>
              <a:gd name="connsiteY11941" fmla="*/ 3042967 h 6164238"/>
              <a:gd name="connsiteX11942" fmla="*/ 3287290 w 10718992"/>
              <a:gd name="connsiteY11942" fmla="*/ 3001087 h 6164238"/>
              <a:gd name="connsiteX11943" fmla="*/ 3244457 w 10718992"/>
              <a:gd name="connsiteY11943" fmla="*/ 3050026 h 6164238"/>
              <a:gd name="connsiteX11944" fmla="*/ 3244928 w 10718992"/>
              <a:gd name="connsiteY11944" fmla="*/ 3051438 h 6164238"/>
              <a:gd name="connsiteX11945" fmla="*/ 3281641 w 10718992"/>
              <a:gd name="connsiteY11945" fmla="*/ 3042967 h 6164238"/>
              <a:gd name="connsiteX11946" fmla="*/ 3289173 w 10718992"/>
              <a:gd name="connsiteY11946" fmla="*/ 2984617 h 6164238"/>
              <a:gd name="connsiteX11947" fmla="*/ 3296703 w 10718992"/>
              <a:gd name="connsiteY11947" fmla="*/ 2930502 h 6164238"/>
              <a:gd name="connsiteX11948" fmla="*/ 3187503 w 10718992"/>
              <a:gd name="connsiteY11948" fmla="*/ 2927208 h 6164238"/>
              <a:gd name="connsiteX11949" fmla="*/ 3005818 w 10718992"/>
              <a:gd name="connsiteY11949" fmla="*/ 3106965 h 6164238"/>
              <a:gd name="connsiteX11950" fmla="*/ 3011466 w 10718992"/>
              <a:gd name="connsiteY11950" fmla="*/ 3112611 h 6164238"/>
              <a:gd name="connsiteX11951" fmla="*/ 3211509 w 10718992"/>
              <a:gd name="connsiteY11951" fmla="*/ 3059437 h 6164238"/>
              <a:gd name="connsiteX11952" fmla="*/ 3223276 w 10718992"/>
              <a:gd name="connsiteY11952" fmla="*/ 3047202 h 6164238"/>
              <a:gd name="connsiteX11953" fmla="*/ 3235514 w 10718992"/>
              <a:gd name="connsiteY11953" fmla="*/ 3045320 h 6164238"/>
              <a:gd name="connsiteX11954" fmla="*/ 3289173 w 10718992"/>
              <a:gd name="connsiteY11954" fmla="*/ 2984617 h 6164238"/>
              <a:gd name="connsiteX11955" fmla="*/ 3135257 w 10718992"/>
              <a:gd name="connsiteY11955" fmla="*/ 2858505 h 6164238"/>
              <a:gd name="connsiteX11956" fmla="*/ 3028411 w 10718992"/>
              <a:gd name="connsiteY11956" fmla="*/ 2917797 h 6164238"/>
              <a:gd name="connsiteX11957" fmla="*/ 3072656 w 10718992"/>
              <a:gd name="connsiteY11957" fmla="*/ 2917326 h 6164238"/>
              <a:gd name="connsiteX11958" fmla="*/ 3077363 w 10718992"/>
              <a:gd name="connsiteY11958" fmla="*/ 2914503 h 6164238"/>
              <a:gd name="connsiteX11959" fmla="*/ 3084423 w 10718992"/>
              <a:gd name="connsiteY11959" fmla="*/ 2912150 h 6164238"/>
              <a:gd name="connsiteX11960" fmla="*/ 3135257 w 10718992"/>
              <a:gd name="connsiteY11960" fmla="*/ 2858505 h 6164238"/>
              <a:gd name="connsiteX11961" fmla="*/ 2560546 w 10718992"/>
              <a:gd name="connsiteY11961" fmla="*/ 3307897 h 6164238"/>
              <a:gd name="connsiteX11962" fmla="*/ 2567607 w 10718992"/>
              <a:gd name="connsiteY11962" fmla="*/ 3311661 h 6164238"/>
              <a:gd name="connsiteX11963" fmla="*/ 2558663 w 10718992"/>
              <a:gd name="connsiteY11963" fmla="*/ 3330013 h 6164238"/>
              <a:gd name="connsiteX11964" fmla="*/ 2582198 w 10718992"/>
              <a:gd name="connsiteY11964" fmla="*/ 3370953 h 6164238"/>
              <a:gd name="connsiteX11965" fmla="*/ 2712108 w 10718992"/>
              <a:gd name="connsiteY11965" fmla="*/ 3284839 h 6164238"/>
              <a:gd name="connsiteX11966" fmla="*/ 2722934 w 10718992"/>
              <a:gd name="connsiteY11966" fmla="*/ 3269310 h 6164238"/>
              <a:gd name="connsiteX11967" fmla="*/ 2728111 w 10718992"/>
              <a:gd name="connsiteY11967" fmla="*/ 3266957 h 6164238"/>
              <a:gd name="connsiteX11968" fmla="*/ 2766237 w 10718992"/>
              <a:gd name="connsiteY11968" fmla="*/ 3149316 h 6164238"/>
              <a:gd name="connsiteX11969" fmla="*/ 2629267 w 10718992"/>
              <a:gd name="connsiteY11969" fmla="*/ 3165315 h 6164238"/>
              <a:gd name="connsiteX11970" fmla="*/ 2621736 w 10718992"/>
              <a:gd name="connsiteY11970" fmla="*/ 3171903 h 6164238"/>
              <a:gd name="connsiteX11971" fmla="*/ 2616088 w 10718992"/>
              <a:gd name="connsiteY11971" fmla="*/ 3174256 h 6164238"/>
              <a:gd name="connsiteX11972" fmla="*/ 2560546 w 10718992"/>
              <a:gd name="connsiteY11972" fmla="*/ 3307897 h 6164238"/>
              <a:gd name="connsiteX11973" fmla="*/ 2519126 w 10718992"/>
              <a:gd name="connsiteY11973" fmla="*/ 3414715 h 6164238"/>
              <a:gd name="connsiteX11974" fmla="*/ 2574196 w 10718992"/>
              <a:gd name="connsiteY11974" fmla="*/ 3376599 h 6164238"/>
              <a:gd name="connsiteX11975" fmla="*/ 2550191 w 10718992"/>
              <a:gd name="connsiteY11975" fmla="*/ 3334719 h 6164238"/>
              <a:gd name="connsiteX11976" fmla="*/ 2519126 w 10718992"/>
              <a:gd name="connsiteY11976" fmla="*/ 3414715 h 6164238"/>
              <a:gd name="connsiteX11977" fmla="*/ 2530893 w 10718992"/>
              <a:gd name="connsiteY11977" fmla="*/ 3418010 h 6164238"/>
              <a:gd name="connsiteX11978" fmla="*/ 2590671 w 10718992"/>
              <a:gd name="connsiteY11978" fmla="*/ 3405774 h 6164238"/>
              <a:gd name="connsiteX11979" fmla="*/ 2578903 w 10718992"/>
              <a:gd name="connsiteY11979" fmla="*/ 3385070 h 6164238"/>
              <a:gd name="connsiteX11980" fmla="*/ 2530893 w 10718992"/>
              <a:gd name="connsiteY11980" fmla="*/ 3418010 h 6164238"/>
              <a:gd name="connsiteX11981" fmla="*/ 2600555 w 10718992"/>
              <a:gd name="connsiteY11981" fmla="*/ 3403893 h 6164238"/>
              <a:gd name="connsiteX11982" fmla="*/ 2682925 w 10718992"/>
              <a:gd name="connsiteY11982" fmla="*/ 3388364 h 6164238"/>
              <a:gd name="connsiteX11983" fmla="*/ 2690456 w 10718992"/>
              <a:gd name="connsiteY11983" fmla="*/ 3381305 h 6164238"/>
              <a:gd name="connsiteX11984" fmla="*/ 2694222 w 10718992"/>
              <a:gd name="connsiteY11984" fmla="*/ 3379423 h 6164238"/>
              <a:gd name="connsiteX11985" fmla="*/ 2720110 w 10718992"/>
              <a:gd name="connsiteY11985" fmla="*/ 3291897 h 6164238"/>
              <a:gd name="connsiteX11986" fmla="*/ 2718698 w 10718992"/>
              <a:gd name="connsiteY11986" fmla="*/ 3291897 h 6164238"/>
              <a:gd name="connsiteX11987" fmla="*/ 2586434 w 10718992"/>
              <a:gd name="connsiteY11987" fmla="*/ 3379423 h 6164238"/>
              <a:gd name="connsiteX11988" fmla="*/ 2600555 w 10718992"/>
              <a:gd name="connsiteY11988" fmla="*/ 3403893 h 6164238"/>
              <a:gd name="connsiteX11989" fmla="*/ 2605262 w 10718992"/>
              <a:gd name="connsiteY11989" fmla="*/ 3412362 h 6164238"/>
              <a:gd name="connsiteX11990" fmla="*/ 2619853 w 10718992"/>
              <a:gd name="connsiteY11990" fmla="*/ 3437303 h 6164238"/>
              <a:gd name="connsiteX11991" fmla="*/ 2675394 w 10718992"/>
              <a:gd name="connsiteY11991" fmla="*/ 3399187 h 6164238"/>
              <a:gd name="connsiteX11992" fmla="*/ 2605262 w 10718992"/>
              <a:gd name="connsiteY11992" fmla="*/ 3412362 h 6164238"/>
              <a:gd name="connsiteX11993" fmla="*/ 2624560 w 10718992"/>
              <a:gd name="connsiteY11993" fmla="*/ 3445773 h 6164238"/>
              <a:gd name="connsiteX11994" fmla="*/ 2660332 w 10718992"/>
              <a:gd name="connsiteY11994" fmla="*/ 3508358 h 6164238"/>
              <a:gd name="connsiteX11995" fmla="*/ 2667393 w 10718992"/>
              <a:gd name="connsiteY11995" fmla="*/ 3506476 h 6164238"/>
              <a:gd name="connsiteX11996" fmla="*/ 2686691 w 10718992"/>
              <a:gd name="connsiteY11996" fmla="*/ 3411892 h 6164238"/>
              <a:gd name="connsiteX11997" fmla="*/ 2684337 w 10718992"/>
              <a:gd name="connsiteY11997" fmla="*/ 3415186 h 6164238"/>
              <a:gd name="connsiteX11998" fmla="*/ 2687632 w 10718992"/>
              <a:gd name="connsiteY11998" fmla="*/ 3403893 h 6164238"/>
              <a:gd name="connsiteX11999" fmla="*/ 2686220 w 10718992"/>
              <a:gd name="connsiteY11999" fmla="*/ 3403422 h 6164238"/>
              <a:gd name="connsiteX12000" fmla="*/ 2624560 w 10718992"/>
              <a:gd name="connsiteY12000" fmla="*/ 3445773 h 6164238"/>
              <a:gd name="connsiteX12001" fmla="*/ 2722463 w 10718992"/>
              <a:gd name="connsiteY12001" fmla="*/ 3443891 h 6164238"/>
              <a:gd name="connsiteX12002" fmla="*/ 2697987 w 10718992"/>
              <a:gd name="connsiteY12002" fmla="*/ 3403422 h 6164238"/>
              <a:gd name="connsiteX12003" fmla="*/ 2676806 w 10718992"/>
              <a:gd name="connsiteY12003" fmla="*/ 3505535 h 6164238"/>
              <a:gd name="connsiteX12004" fmla="*/ 2677277 w 10718992"/>
              <a:gd name="connsiteY12004" fmla="*/ 3505535 h 6164238"/>
              <a:gd name="connsiteX12005" fmla="*/ 2722463 w 10718992"/>
              <a:gd name="connsiteY12005" fmla="*/ 3443891 h 6164238"/>
              <a:gd name="connsiteX12006" fmla="*/ 2728582 w 10718992"/>
              <a:gd name="connsiteY12006" fmla="*/ 3435420 h 6164238"/>
              <a:gd name="connsiteX12007" fmla="*/ 2743644 w 10718992"/>
              <a:gd name="connsiteY12007" fmla="*/ 3415186 h 6164238"/>
              <a:gd name="connsiteX12008" fmla="*/ 2707401 w 10718992"/>
              <a:gd name="connsiteY12008" fmla="*/ 3400128 h 6164238"/>
              <a:gd name="connsiteX12009" fmla="*/ 2728582 w 10718992"/>
              <a:gd name="connsiteY12009" fmla="*/ 3435420 h 6164238"/>
              <a:gd name="connsiteX12010" fmla="*/ 3075480 w 10718992"/>
              <a:gd name="connsiteY12010" fmla="*/ 3578002 h 6164238"/>
              <a:gd name="connsiteX12011" fmla="*/ 3081598 w 10718992"/>
              <a:gd name="connsiteY12011" fmla="*/ 3578002 h 6164238"/>
              <a:gd name="connsiteX12012" fmla="*/ 3123960 w 10718992"/>
              <a:gd name="connsiteY12012" fmla="*/ 3500359 h 6164238"/>
              <a:gd name="connsiteX12013" fmla="*/ 3077363 w 10718992"/>
              <a:gd name="connsiteY12013" fmla="*/ 3480595 h 6164238"/>
              <a:gd name="connsiteX12014" fmla="*/ 3075480 w 10718992"/>
              <a:gd name="connsiteY12014" fmla="*/ 3481536 h 6164238"/>
              <a:gd name="connsiteX12015" fmla="*/ 3075480 w 10718992"/>
              <a:gd name="connsiteY12015" fmla="*/ 3578002 h 6164238"/>
              <a:gd name="connsiteX12016" fmla="*/ 3192681 w 10718992"/>
              <a:gd name="connsiteY12016" fmla="*/ 3612824 h 6164238"/>
              <a:gd name="connsiteX12017" fmla="*/ 3151261 w 10718992"/>
              <a:gd name="connsiteY12017" fmla="*/ 3719643 h 6164238"/>
              <a:gd name="connsiteX12018" fmla="*/ 3251046 w 10718992"/>
              <a:gd name="connsiteY12018" fmla="*/ 3725290 h 6164238"/>
              <a:gd name="connsiteX12019" fmla="*/ 3256224 w 10718992"/>
              <a:gd name="connsiteY12019" fmla="*/ 3721525 h 6164238"/>
              <a:gd name="connsiteX12020" fmla="*/ 3258578 w 10718992"/>
              <a:gd name="connsiteY12020" fmla="*/ 3720584 h 6164238"/>
              <a:gd name="connsiteX12021" fmla="*/ 3287290 w 10718992"/>
              <a:gd name="connsiteY12021" fmla="*/ 3628823 h 6164238"/>
              <a:gd name="connsiteX12022" fmla="*/ 3279759 w 10718992"/>
              <a:gd name="connsiteY12022" fmla="*/ 3624118 h 6164238"/>
              <a:gd name="connsiteX12023" fmla="*/ 3279759 w 10718992"/>
              <a:gd name="connsiteY12023" fmla="*/ 3616589 h 6164238"/>
              <a:gd name="connsiteX12024" fmla="*/ 3192681 w 10718992"/>
              <a:gd name="connsiteY12024" fmla="*/ 3612824 h 6164238"/>
              <a:gd name="connsiteX12025" fmla="*/ 3170088 w 10718992"/>
              <a:gd name="connsiteY12025" fmla="*/ 3729995 h 6164238"/>
              <a:gd name="connsiteX12026" fmla="*/ 3245869 w 10718992"/>
              <a:gd name="connsiteY12026" fmla="*/ 3763876 h 6164238"/>
              <a:gd name="connsiteX12027" fmla="*/ 3251988 w 10718992"/>
              <a:gd name="connsiteY12027" fmla="*/ 3742701 h 6164238"/>
              <a:gd name="connsiteX12028" fmla="*/ 3247281 w 10718992"/>
              <a:gd name="connsiteY12028" fmla="*/ 3738936 h 6164238"/>
              <a:gd name="connsiteX12029" fmla="*/ 3246339 w 10718992"/>
              <a:gd name="connsiteY12029" fmla="*/ 3734701 h 6164238"/>
              <a:gd name="connsiteX12030" fmla="*/ 3170088 w 10718992"/>
              <a:gd name="connsiteY12030" fmla="*/ 3729995 h 6164238"/>
              <a:gd name="connsiteX12031" fmla="*/ 3240221 w 10718992"/>
              <a:gd name="connsiteY12031" fmla="*/ 3818933 h 6164238"/>
              <a:gd name="connsiteX12032" fmla="*/ 3287290 w 10718992"/>
              <a:gd name="connsiteY12032" fmla="*/ 3793522 h 6164238"/>
              <a:gd name="connsiteX12033" fmla="*/ 3251988 w 10718992"/>
              <a:gd name="connsiteY12033" fmla="*/ 3777052 h 6164238"/>
              <a:gd name="connsiteX12034" fmla="*/ 3240221 w 10718992"/>
              <a:gd name="connsiteY12034" fmla="*/ 3818933 h 6164238"/>
              <a:gd name="connsiteX12035" fmla="*/ 3297645 w 10718992"/>
              <a:gd name="connsiteY12035" fmla="*/ 3787875 h 6164238"/>
              <a:gd name="connsiteX12036" fmla="*/ 3380015 w 10718992"/>
              <a:gd name="connsiteY12036" fmla="*/ 3745995 h 6164238"/>
              <a:gd name="connsiteX12037" fmla="*/ 3272227 w 10718992"/>
              <a:gd name="connsiteY12037" fmla="*/ 3736113 h 6164238"/>
              <a:gd name="connsiteX12038" fmla="*/ 3266109 w 10718992"/>
              <a:gd name="connsiteY12038" fmla="*/ 3740819 h 6164238"/>
              <a:gd name="connsiteX12039" fmla="*/ 3261872 w 10718992"/>
              <a:gd name="connsiteY12039" fmla="*/ 3742230 h 6164238"/>
              <a:gd name="connsiteX12040" fmla="*/ 3254341 w 10718992"/>
              <a:gd name="connsiteY12040" fmla="*/ 3767170 h 6164238"/>
              <a:gd name="connsiteX12041" fmla="*/ 3297645 w 10718992"/>
              <a:gd name="connsiteY12041" fmla="*/ 3787875 h 6164238"/>
              <a:gd name="connsiteX12042" fmla="*/ 3308471 w 10718992"/>
              <a:gd name="connsiteY12042" fmla="*/ 3793051 h 6164238"/>
              <a:gd name="connsiteX12043" fmla="*/ 3396960 w 10718992"/>
              <a:gd name="connsiteY12043" fmla="*/ 3836814 h 6164238"/>
              <a:gd name="connsiteX12044" fmla="*/ 3398843 w 10718992"/>
              <a:gd name="connsiteY12044" fmla="*/ 3835402 h 6164238"/>
              <a:gd name="connsiteX12045" fmla="*/ 3392724 w 10718992"/>
              <a:gd name="connsiteY12045" fmla="*/ 3752583 h 6164238"/>
              <a:gd name="connsiteX12046" fmla="*/ 3388958 w 10718992"/>
              <a:gd name="connsiteY12046" fmla="*/ 3752583 h 6164238"/>
              <a:gd name="connsiteX12047" fmla="*/ 3308471 w 10718992"/>
              <a:gd name="connsiteY12047" fmla="*/ 3793051 h 6164238"/>
              <a:gd name="connsiteX12048" fmla="*/ 3409198 w 10718992"/>
              <a:gd name="connsiteY12048" fmla="*/ 3855166 h 6164238"/>
              <a:gd name="connsiteX12049" fmla="*/ 3426143 w 10718992"/>
              <a:gd name="connsiteY12049" fmla="*/ 4033511 h 6164238"/>
              <a:gd name="connsiteX12050" fmla="*/ 3437439 w 10718992"/>
              <a:gd name="connsiteY12050" fmla="*/ 4036334 h 6164238"/>
              <a:gd name="connsiteX12051" fmla="*/ 3501453 w 10718992"/>
              <a:gd name="connsiteY12051" fmla="*/ 3930457 h 6164238"/>
              <a:gd name="connsiteX12052" fmla="*/ 3500041 w 10718992"/>
              <a:gd name="connsiteY12052" fmla="*/ 3928575 h 6164238"/>
              <a:gd name="connsiteX12053" fmla="*/ 3500511 w 10718992"/>
              <a:gd name="connsiteY12053" fmla="*/ 3919634 h 6164238"/>
              <a:gd name="connsiteX12054" fmla="*/ 3409198 w 10718992"/>
              <a:gd name="connsiteY12054" fmla="*/ 3855166 h 6164238"/>
              <a:gd name="connsiteX12055" fmla="*/ 3517457 w 10718992"/>
              <a:gd name="connsiteY12055" fmla="*/ 4106449 h 6164238"/>
              <a:gd name="connsiteX12056" fmla="*/ 3574410 w 10718992"/>
              <a:gd name="connsiteY12056" fmla="*/ 4111155 h 6164238"/>
              <a:gd name="connsiteX12057" fmla="*/ 3579117 w 10718992"/>
              <a:gd name="connsiteY12057" fmla="*/ 4067863 h 6164238"/>
              <a:gd name="connsiteX12058" fmla="*/ 3551816 w 10718992"/>
              <a:gd name="connsiteY12058" fmla="*/ 4065039 h 6164238"/>
              <a:gd name="connsiteX12059" fmla="*/ 3547110 w 10718992"/>
              <a:gd name="connsiteY12059" fmla="*/ 4068333 h 6164238"/>
              <a:gd name="connsiteX12060" fmla="*/ 3541462 w 10718992"/>
              <a:gd name="connsiteY12060" fmla="*/ 4069745 h 6164238"/>
              <a:gd name="connsiteX12061" fmla="*/ 3517457 w 10718992"/>
              <a:gd name="connsiteY12061" fmla="*/ 4106449 h 6164238"/>
              <a:gd name="connsiteX12062" fmla="*/ 3580058 w 10718992"/>
              <a:gd name="connsiteY12062" fmla="*/ 4058451 h 6164238"/>
              <a:gd name="connsiteX12063" fmla="*/ 3587118 w 10718992"/>
              <a:gd name="connsiteY12063" fmla="*/ 4001513 h 6164238"/>
              <a:gd name="connsiteX12064" fmla="*/ 3553699 w 10718992"/>
              <a:gd name="connsiteY12064" fmla="*/ 4050922 h 6164238"/>
              <a:gd name="connsiteX12065" fmla="*/ 3554640 w 10718992"/>
              <a:gd name="connsiteY12065" fmla="*/ 4052334 h 6164238"/>
              <a:gd name="connsiteX12066" fmla="*/ 3555582 w 10718992"/>
              <a:gd name="connsiteY12066" fmla="*/ 4055628 h 6164238"/>
              <a:gd name="connsiteX12067" fmla="*/ 3580058 w 10718992"/>
              <a:gd name="connsiteY12067" fmla="*/ 4058451 h 6164238"/>
              <a:gd name="connsiteX12068" fmla="*/ 3581941 w 10718992"/>
              <a:gd name="connsiteY12068" fmla="*/ 3979396 h 6164238"/>
              <a:gd name="connsiteX12069" fmla="*/ 3517457 w 10718992"/>
              <a:gd name="connsiteY12069" fmla="*/ 3931869 h 6164238"/>
              <a:gd name="connsiteX12070" fmla="*/ 3516985 w 10718992"/>
              <a:gd name="connsiteY12070" fmla="*/ 3931869 h 6164238"/>
              <a:gd name="connsiteX12071" fmla="*/ 3509925 w 10718992"/>
              <a:gd name="connsiteY12071" fmla="*/ 3933751 h 6164238"/>
              <a:gd name="connsiteX12072" fmla="*/ 3445441 w 10718992"/>
              <a:gd name="connsiteY12072" fmla="*/ 4040099 h 6164238"/>
              <a:gd name="connsiteX12073" fmla="*/ 3580528 w 10718992"/>
              <a:gd name="connsiteY12073" fmla="*/ 3982690 h 6164238"/>
              <a:gd name="connsiteX12074" fmla="*/ 3581941 w 10718992"/>
              <a:gd name="connsiteY12074" fmla="*/ 3979396 h 6164238"/>
              <a:gd name="connsiteX12075" fmla="*/ 3508513 w 10718992"/>
              <a:gd name="connsiteY12075" fmla="*/ 3833990 h 6164238"/>
              <a:gd name="connsiteX12076" fmla="*/ 3464739 w 10718992"/>
              <a:gd name="connsiteY12076" fmla="*/ 3754936 h 6164238"/>
              <a:gd name="connsiteX12077" fmla="*/ 3448265 w 10718992"/>
              <a:gd name="connsiteY12077" fmla="*/ 3780346 h 6164238"/>
              <a:gd name="connsiteX12078" fmla="*/ 3508513 w 10718992"/>
              <a:gd name="connsiteY12078" fmla="*/ 3833990 h 6164238"/>
              <a:gd name="connsiteX12079" fmla="*/ 3465210 w 10718992"/>
              <a:gd name="connsiteY12079" fmla="*/ 3737054 h 6164238"/>
              <a:gd name="connsiteX12080" fmla="*/ 3473682 w 10718992"/>
              <a:gd name="connsiteY12080" fmla="*/ 3724349 h 6164238"/>
              <a:gd name="connsiteX12081" fmla="*/ 3460503 w 10718992"/>
              <a:gd name="connsiteY12081" fmla="*/ 3728113 h 6164238"/>
              <a:gd name="connsiteX12082" fmla="*/ 3465210 w 10718992"/>
              <a:gd name="connsiteY12082" fmla="*/ 3737054 h 6164238"/>
              <a:gd name="connsiteX12083" fmla="*/ 3482155 w 10718992"/>
              <a:gd name="connsiteY12083" fmla="*/ 3712584 h 6164238"/>
              <a:gd name="connsiteX12084" fmla="*/ 3511808 w 10718992"/>
              <a:gd name="connsiteY12084" fmla="*/ 3669292 h 6164238"/>
              <a:gd name="connsiteX12085" fmla="*/ 3450618 w 10718992"/>
              <a:gd name="connsiteY12085" fmla="*/ 3711173 h 6164238"/>
              <a:gd name="connsiteX12086" fmla="*/ 3455796 w 10718992"/>
              <a:gd name="connsiteY12086" fmla="*/ 3720584 h 6164238"/>
              <a:gd name="connsiteX12087" fmla="*/ 3482155 w 10718992"/>
              <a:gd name="connsiteY12087" fmla="*/ 3712584 h 6164238"/>
              <a:gd name="connsiteX12088" fmla="*/ 3496276 w 10718992"/>
              <a:gd name="connsiteY12088" fmla="*/ 3708349 h 6164238"/>
              <a:gd name="connsiteX12089" fmla="*/ 3538638 w 10718992"/>
              <a:gd name="connsiteY12089" fmla="*/ 3696585 h 6164238"/>
              <a:gd name="connsiteX12090" fmla="*/ 3529224 w 10718992"/>
              <a:gd name="connsiteY12090" fmla="*/ 3665528 h 6164238"/>
              <a:gd name="connsiteX12091" fmla="*/ 3525929 w 10718992"/>
              <a:gd name="connsiteY12091" fmla="*/ 3665057 h 6164238"/>
              <a:gd name="connsiteX12092" fmla="*/ 3496276 w 10718992"/>
              <a:gd name="connsiteY12092" fmla="*/ 3708349 h 6164238"/>
              <a:gd name="connsiteX12093" fmla="*/ 3548051 w 10718992"/>
              <a:gd name="connsiteY12093" fmla="*/ 3694232 h 6164238"/>
              <a:gd name="connsiteX12094" fmla="*/ 3578646 w 10718992"/>
              <a:gd name="connsiteY12094" fmla="*/ 3686233 h 6164238"/>
              <a:gd name="connsiteX12095" fmla="*/ 3582411 w 10718992"/>
              <a:gd name="connsiteY12095" fmla="*/ 3669763 h 6164238"/>
              <a:gd name="connsiteX12096" fmla="*/ 3543344 w 10718992"/>
              <a:gd name="connsiteY12096" fmla="*/ 3659881 h 6164238"/>
              <a:gd name="connsiteX12097" fmla="*/ 3538638 w 10718992"/>
              <a:gd name="connsiteY12097" fmla="*/ 3663645 h 6164238"/>
              <a:gd name="connsiteX12098" fmla="*/ 3548051 w 10718992"/>
              <a:gd name="connsiteY12098" fmla="*/ 3694232 h 6164238"/>
              <a:gd name="connsiteX12099" fmla="*/ 3624773 w 10718992"/>
              <a:gd name="connsiteY12099" fmla="*/ 3652352 h 6164238"/>
              <a:gd name="connsiteX12100" fmla="*/ 3673725 w 10718992"/>
              <a:gd name="connsiteY12100" fmla="*/ 3579884 h 6164238"/>
              <a:gd name="connsiteX12101" fmla="*/ 3546639 w 10718992"/>
              <a:gd name="connsiteY12101" fmla="*/ 3647646 h 6164238"/>
              <a:gd name="connsiteX12102" fmla="*/ 3546639 w 10718992"/>
              <a:gd name="connsiteY12102" fmla="*/ 3647646 h 6164238"/>
              <a:gd name="connsiteX12103" fmla="*/ 3547110 w 10718992"/>
              <a:gd name="connsiteY12103" fmla="*/ 3652822 h 6164238"/>
              <a:gd name="connsiteX12104" fmla="*/ 3587589 w 10718992"/>
              <a:gd name="connsiteY12104" fmla="*/ 3663175 h 6164238"/>
              <a:gd name="connsiteX12105" fmla="*/ 3600298 w 10718992"/>
              <a:gd name="connsiteY12105" fmla="*/ 3654704 h 6164238"/>
              <a:gd name="connsiteX12106" fmla="*/ 3624773 w 10718992"/>
              <a:gd name="connsiteY12106" fmla="*/ 3652352 h 6164238"/>
              <a:gd name="connsiteX12107" fmla="*/ 3437910 w 10718992"/>
              <a:gd name="connsiteY12107" fmla="*/ 3578002 h 6164238"/>
              <a:gd name="connsiteX12108" fmla="*/ 3735856 w 10718992"/>
              <a:gd name="connsiteY12108" fmla="*/ 3389776 h 6164238"/>
              <a:gd name="connsiteX12109" fmla="*/ 3665252 w 10718992"/>
              <a:gd name="connsiteY12109" fmla="*/ 3369071 h 6164238"/>
              <a:gd name="connsiteX12110" fmla="*/ 3659604 w 10718992"/>
              <a:gd name="connsiteY12110" fmla="*/ 3371894 h 6164238"/>
              <a:gd name="connsiteX12111" fmla="*/ 3649720 w 10718992"/>
              <a:gd name="connsiteY12111" fmla="*/ 3373306 h 6164238"/>
              <a:gd name="connsiteX12112" fmla="*/ 3437910 w 10718992"/>
              <a:gd name="connsiteY12112" fmla="*/ 3578002 h 6164238"/>
              <a:gd name="connsiteX12113" fmla="*/ 3761273 w 10718992"/>
              <a:gd name="connsiteY12113" fmla="*/ 3359189 h 6164238"/>
              <a:gd name="connsiteX12114" fmla="*/ 3840819 w 10718992"/>
              <a:gd name="connsiteY12114" fmla="*/ 3239665 h 6164238"/>
              <a:gd name="connsiteX12115" fmla="*/ 3803164 w 10718992"/>
              <a:gd name="connsiteY12115" fmla="*/ 3241076 h 6164238"/>
              <a:gd name="connsiteX12116" fmla="*/ 3705261 w 10718992"/>
              <a:gd name="connsiteY12116" fmla="*/ 3324367 h 6164238"/>
              <a:gd name="connsiteX12117" fmla="*/ 3745741 w 10718992"/>
              <a:gd name="connsiteY12117" fmla="*/ 3378011 h 6164238"/>
              <a:gd name="connsiteX12118" fmla="*/ 3756095 w 10718992"/>
              <a:gd name="connsiteY12118" fmla="*/ 3363423 h 6164238"/>
              <a:gd name="connsiteX12119" fmla="*/ 3761273 w 10718992"/>
              <a:gd name="connsiteY12119" fmla="*/ 3359189 h 6164238"/>
              <a:gd name="connsiteX12120" fmla="*/ 3845526 w 10718992"/>
              <a:gd name="connsiteY12120" fmla="*/ 3232606 h 6164238"/>
              <a:gd name="connsiteX12121" fmla="*/ 3887888 w 10718992"/>
              <a:gd name="connsiteY12121" fmla="*/ 3172844 h 6164238"/>
              <a:gd name="connsiteX12122" fmla="*/ 3811637 w 10718992"/>
              <a:gd name="connsiteY12122" fmla="*/ 3234018 h 6164238"/>
              <a:gd name="connsiteX12123" fmla="*/ 3845526 w 10718992"/>
              <a:gd name="connsiteY12123" fmla="*/ 3232606 h 6164238"/>
              <a:gd name="connsiteX12124" fmla="*/ 3905775 w 10718992"/>
              <a:gd name="connsiteY12124" fmla="*/ 3144139 h 6164238"/>
              <a:gd name="connsiteX12125" fmla="*/ 3853999 w 10718992"/>
              <a:gd name="connsiteY12125" fmla="*/ 3074495 h 6164238"/>
              <a:gd name="connsiteX12126" fmla="*/ 3659134 w 10718992"/>
              <a:gd name="connsiteY12126" fmla="*/ 3227430 h 6164238"/>
              <a:gd name="connsiteX12127" fmla="*/ 3904362 w 10718992"/>
              <a:gd name="connsiteY12127" fmla="*/ 3145551 h 6164238"/>
              <a:gd name="connsiteX12128" fmla="*/ 3905775 w 10718992"/>
              <a:gd name="connsiteY12128" fmla="*/ 3144139 h 6164238"/>
              <a:gd name="connsiteX12129" fmla="*/ 3855881 w 10718992"/>
              <a:gd name="connsiteY12129" fmla="*/ 3061320 h 6164238"/>
              <a:gd name="connsiteX12130" fmla="*/ 3871414 w 10718992"/>
              <a:gd name="connsiteY12130" fmla="*/ 3050026 h 6164238"/>
              <a:gd name="connsiteX12131" fmla="*/ 3857764 w 10718992"/>
              <a:gd name="connsiteY12131" fmla="*/ 3054261 h 6164238"/>
              <a:gd name="connsiteX12132" fmla="*/ 3853999 w 10718992"/>
              <a:gd name="connsiteY12132" fmla="*/ 3059437 h 6164238"/>
              <a:gd name="connsiteX12133" fmla="*/ 3855881 w 10718992"/>
              <a:gd name="connsiteY12133" fmla="*/ 3061320 h 6164238"/>
              <a:gd name="connsiteX12134" fmla="*/ 3880357 w 10718992"/>
              <a:gd name="connsiteY12134" fmla="*/ 3037321 h 6164238"/>
              <a:gd name="connsiteX12135" fmla="*/ 3822933 w 10718992"/>
              <a:gd name="connsiteY12135" fmla="*/ 3018027 h 6164238"/>
              <a:gd name="connsiteX12136" fmla="*/ 3841761 w 10718992"/>
              <a:gd name="connsiteY12136" fmla="*/ 3042497 h 6164238"/>
              <a:gd name="connsiteX12137" fmla="*/ 3854940 w 10718992"/>
              <a:gd name="connsiteY12137" fmla="*/ 3044850 h 6164238"/>
              <a:gd name="connsiteX12138" fmla="*/ 3880357 w 10718992"/>
              <a:gd name="connsiteY12138" fmla="*/ 3037321 h 6164238"/>
              <a:gd name="connsiteX12139" fmla="*/ 3807401 w 10718992"/>
              <a:gd name="connsiteY12139" fmla="*/ 3013322 h 6164238"/>
              <a:gd name="connsiteX12140" fmla="*/ 3698201 w 10718992"/>
              <a:gd name="connsiteY12140" fmla="*/ 2979911 h 6164238"/>
              <a:gd name="connsiteX12141" fmla="*/ 3693965 w 10718992"/>
              <a:gd name="connsiteY12141" fmla="*/ 2982735 h 6164238"/>
              <a:gd name="connsiteX12142" fmla="*/ 3662428 w 10718992"/>
              <a:gd name="connsiteY12142" fmla="*/ 3104612 h 6164238"/>
              <a:gd name="connsiteX12143" fmla="*/ 3667606 w 10718992"/>
              <a:gd name="connsiteY12143" fmla="*/ 3106023 h 6164238"/>
              <a:gd name="connsiteX12144" fmla="*/ 3827169 w 10718992"/>
              <a:gd name="connsiteY12144" fmla="*/ 3053791 h 6164238"/>
              <a:gd name="connsiteX12145" fmla="*/ 3833289 w 10718992"/>
              <a:gd name="connsiteY12145" fmla="*/ 3046732 h 6164238"/>
              <a:gd name="connsiteX12146" fmla="*/ 3807401 w 10718992"/>
              <a:gd name="connsiteY12146" fmla="*/ 3013322 h 6164238"/>
              <a:gd name="connsiteX12147" fmla="*/ 3797045 w 10718992"/>
              <a:gd name="connsiteY12147" fmla="*/ 3000146 h 6164238"/>
              <a:gd name="connsiteX12148" fmla="*/ 3754213 w 10718992"/>
              <a:gd name="connsiteY12148" fmla="*/ 2945089 h 6164238"/>
              <a:gd name="connsiteX12149" fmla="*/ 3708085 w 10718992"/>
              <a:gd name="connsiteY12149" fmla="*/ 2972853 h 6164238"/>
              <a:gd name="connsiteX12150" fmla="*/ 3797045 w 10718992"/>
              <a:gd name="connsiteY12150" fmla="*/ 3000146 h 6164238"/>
              <a:gd name="connsiteX12151" fmla="*/ 3749976 w 10718992"/>
              <a:gd name="connsiteY12151" fmla="*/ 2939913 h 6164238"/>
              <a:gd name="connsiteX12152" fmla="*/ 3694906 w 10718992"/>
              <a:gd name="connsiteY12152" fmla="*/ 2870740 h 6164238"/>
              <a:gd name="connsiteX12153" fmla="*/ 3695847 w 10718992"/>
              <a:gd name="connsiteY12153" fmla="*/ 2962030 h 6164238"/>
              <a:gd name="connsiteX12154" fmla="*/ 3703379 w 10718992"/>
              <a:gd name="connsiteY12154" fmla="*/ 2967677 h 6164238"/>
              <a:gd name="connsiteX12155" fmla="*/ 3703379 w 10718992"/>
              <a:gd name="connsiteY12155" fmla="*/ 2967677 h 6164238"/>
              <a:gd name="connsiteX12156" fmla="*/ 3749976 w 10718992"/>
              <a:gd name="connsiteY12156" fmla="*/ 2939913 h 6164238"/>
              <a:gd name="connsiteX12157" fmla="*/ 3685492 w 10718992"/>
              <a:gd name="connsiteY12157" fmla="*/ 2867917 h 6164238"/>
              <a:gd name="connsiteX12158" fmla="*/ 3608770 w 10718992"/>
              <a:gd name="connsiteY12158" fmla="*/ 2935678 h 6164238"/>
              <a:gd name="connsiteX12159" fmla="*/ 3610182 w 10718992"/>
              <a:gd name="connsiteY12159" fmla="*/ 2937560 h 6164238"/>
              <a:gd name="connsiteX12160" fmla="*/ 3609711 w 10718992"/>
              <a:gd name="connsiteY12160" fmla="*/ 2944148 h 6164238"/>
              <a:gd name="connsiteX12161" fmla="*/ 3680315 w 10718992"/>
              <a:gd name="connsiteY12161" fmla="*/ 2964853 h 6164238"/>
              <a:gd name="connsiteX12162" fmla="*/ 3684080 w 10718992"/>
              <a:gd name="connsiteY12162" fmla="*/ 2963442 h 6164238"/>
              <a:gd name="connsiteX12163" fmla="*/ 3686904 w 10718992"/>
              <a:gd name="connsiteY12163" fmla="*/ 2962500 h 6164238"/>
              <a:gd name="connsiteX12164" fmla="*/ 3685492 w 10718992"/>
              <a:gd name="connsiteY12164" fmla="*/ 2867917 h 6164238"/>
              <a:gd name="connsiteX12165" fmla="*/ 3549463 w 10718992"/>
              <a:gd name="connsiteY12165" fmla="*/ 2990264 h 6164238"/>
              <a:gd name="connsiteX12166" fmla="*/ 3669489 w 10718992"/>
              <a:gd name="connsiteY12166" fmla="*/ 2971441 h 6164238"/>
              <a:gd name="connsiteX12167" fmla="*/ 3601709 w 10718992"/>
              <a:gd name="connsiteY12167" fmla="*/ 2951677 h 6164238"/>
              <a:gd name="connsiteX12168" fmla="*/ 3597474 w 10718992"/>
              <a:gd name="connsiteY12168" fmla="*/ 2953560 h 6164238"/>
              <a:gd name="connsiteX12169" fmla="*/ 3587118 w 10718992"/>
              <a:gd name="connsiteY12169" fmla="*/ 2954971 h 6164238"/>
              <a:gd name="connsiteX12170" fmla="*/ 3549463 w 10718992"/>
              <a:gd name="connsiteY12170" fmla="*/ 2990264 h 6164238"/>
              <a:gd name="connsiteX12171" fmla="*/ 3536755 w 10718992"/>
              <a:gd name="connsiteY12171" fmla="*/ 3002028 h 6164238"/>
              <a:gd name="connsiteX12172" fmla="*/ 3475095 w 10718992"/>
              <a:gd name="connsiteY12172" fmla="*/ 3061320 h 6164238"/>
              <a:gd name="connsiteX12173" fmla="*/ 3475565 w 10718992"/>
              <a:gd name="connsiteY12173" fmla="*/ 3062261 h 6164238"/>
              <a:gd name="connsiteX12174" fmla="*/ 3473682 w 10718992"/>
              <a:gd name="connsiteY12174" fmla="*/ 3071201 h 6164238"/>
              <a:gd name="connsiteX12175" fmla="*/ 3499570 w 10718992"/>
              <a:gd name="connsiteY12175" fmla="*/ 3099435 h 6164238"/>
              <a:gd name="connsiteX12176" fmla="*/ 3676549 w 10718992"/>
              <a:gd name="connsiteY12176" fmla="*/ 2984617 h 6164238"/>
              <a:gd name="connsiteX12177" fmla="*/ 3671372 w 10718992"/>
              <a:gd name="connsiteY12177" fmla="*/ 2980853 h 6164238"/>
              <a:gd name="connsiteX12178" fmla="*/ 3536755 w 10718992"/>
              <a:gd name="connsiteY12178" fmla="*/ 3002028 h 6164238"/>
              <a:gd name="connsiteX12179" fmla="*/ 3519810 w 10718992"/>
              <a:gd name="connsiteY12179" fmla="*/ 3004851 h 6164238"/>
              <a:gd name="connsiteX12180" fmla="*/ 3428026 w 10718992"/>
              <a:gd name="connsiteY12180" fmla="*/ 3021792 h 6164238"/>
              <a:gd name="connsiteX12181" fmla="*/ 3460974 w 10718992"/>
              <a:gd name="connsiteY12181" fmla="*/ 3057084 h 6164238"/>
              <a:gd name="connsiteX12182" fmla="*/ 3466151 w 10718992"/>
              <a:gd name="connsiteY12182" fmla="*/ 3056614 h 6164238"/>
              <a:gd name="connsiteX12183" fmla="*/ 3519810 w 10718992"/>
              <a:gd name="connsiteY12183" fmla="*/ 3004851 h 6164238"/>
              <a:gd name="connsiteX12184" fmla="*/ 3417200 w 10718992"/>
              <a:gd name="connsiteY12184" fmla="*/ 3023674 h 6164238"/>
              <a:gd name="connsiteX12185" fmla="*/ 3290114 w 10718992"/>
              <a:gd name="connsiteY12185" fmla="*/ 3050497 h 6164238"/>
              <a:gd name="connsiteX12186" fmla="*/ 3267992 w 10718992"/>
              <a:gd name="connsiteY12186" fmla="*/ 3249546 h 6164238"/>
              <a:gd name="connsiteX12187" fmla="*/ 3278817 w 10718992"/>
              <a:gd name="connsiteY12187" fmla="*/ 3249546 h 6164238"/>
              <a:gd name="connsiteX12188" fmla="*/ 3444970 w 10718992"/>
              <a:gd name="connsiteY12188" fmla="*/ 3076848 h 6164238"/>
              <a:gd name="connsiteX12189" fmla="*/ 3443558 w 10718992"/>
              <a:gd name="connsiteY12189" fmla="*/ 3074495 h 6164238"/>
              <a:gd name="connsiteX12190" fmla="*/ 3451089 w 10718992"/>
              <a:gd name="connsiteY12190" fmla="*/ 3060378 h 6164238"/>
              <a:gd name="connsiteX12191" fmla="*/ 3417200 w 10718992"/>
              <a:gd name="connsiteY12191" fmla="*/ 3023674 h 6164238"/>
              <a:gd name="connsiteX12192" fmla="*/ 3409669 w 10718992"/>
              <a:gd name="connsiteY12192" fmla="*/ 3015674 h 6164238"/>
              <a:gd name="connsiteX12193" fmla="*/ 3340007 w 10718992"/>
              <a:gd name="connsiteY12193" fmla="*/ 2942737 h 6164238"/>
              <a:gd name="connsiteX12194" fmla="*/ 3298586 w 10718992"/>
              <a:gd name="connsiteY12194" fmla="*/ 2988852 h 6164238"/>
              <a:gd name="connsiteX12195" fmla="*/ 3291526 w 10718992"/>
              <a:gd name="connsiteY12195" fmla="*/ 3041085 h 6164238"/>
              <a:gd name="connsiteX12196" fmla="*/ 3409669 w 10718992"/>
              <a:gd name="connsiteY12196" fmla="*/ 3015674 h 6164238"/>
              <a:gd name="connsiteX12197" fmla="*/ 3336712 w 10718992"/>
              <a:gd name="connsiteY12197" fmla="*/ 2932855 h 6164238"/>
              <a:gd name="connsiteX12198" fmla="*/ 3306588 w 10718992"/>
              <a:gd name="connsiteY12198" fmla="*/ 2931443 h 6164238"/>
              <a:gd name="connsiteX12199" fmla="*/ 3300469 w 10718992"/>
              <a:gd name="connsiteY12199" fmla="*/ 2972382 h 6164238"/>
              <a:gd name="connsiteX12200" fmla="*/ 3336712 w 10718992"/>
              <a:gd name="connsiteY12200" fmla="*/ 2932855 h 6164238"/>
              <a:gd name="connsiteX12201" fmla="*/ 3324474 w 10718992"/>
              <a:gd name="connsiteY12201" fmla="*/ 2922502 h 6164238"/>
              <a:gd name="connsiteX12202" fmla="*/ 3308941 w 10718992"/>
              <a:gd name="connsiteY12202" fmla="*/ 2914973 h 6164238"/>
              <a:gd name="connsiteX12203" fmla="*/ 3308000 w 10718992"/>
              <a:gd name="connsiteY12203" fmla="*/ 2921561 h 6164238"/>
              <a:gd name="connsiteX12204" fmla="*/ 3324474 w 10718992"/>
              <a:gd name="connsiteY12204" fmla="*/ 2922502 h 6164238"/>
              <a:gd name="connsiteX12205" fmla="*/ 3231278 w 10718992"/>
              <a:gd name="connsiteY12205" fmla="*/ 2877798 h 6164238"/>
              <a:gd name="connsiteX12206" fmla="*/ 3170088 w 10718992"/>
              <a:gd name="connsiteY12206" fmla="*/ 2850035 h 6164238"/>
              <a:gd name="connsiteX12207" fmla="*/ 3161145 w 10718992"/>
              <a:gd name="connsiteY12207" fmla="*/ 2853800 h 6164238"/>
              <a:gd name="connsiteX12208" fmla="*/ 3153614 w 10718992"/>
              <a:gd name="connsiteY12208" fmla="*/ 2852858 h 6164238"/>
              <a:gd name="connsiteX12209" fmla="*/ 3095249 w 10718992"/>
              <a:gd name="connsiteY12209" fmla="*/ 2914032 h 6164238"/>
              <a:gd name="connsiteX12210" fmla="*/ 3097602 w 10718992"/>
              <a:gd name="connsiteY12210" fmla="*/ 2916855 h 6164238"/>
              <a:gd name="connsiteX12211" fmla="*/ 3097602 w 10718992"/>
              <a:gd name="connsiteY12211" fmla="*/ 2917326 h 6164238"/>
              <a:gd name="connsiteX12212" fmla="*/ 3187033 w 10718992"/>
              <a:gd name="connsiteY12212" fmla="*/ 2918267 h 6164238"/>
              <a:gd name="connsiteX12213" fmla="*/ 3231278 w 10718992"/>
              <a:gd name="connsiteY12213" fmla="*/ 2877798 h 6164238"/>
              <a:gd name="connsiteX12214" fmla="*/ 3119254 w 10718992"/>
              <a:gd name="connsiteY12214" fmla="*/ 2856623 h 6164238"/>
              <a:gd name="connsiteX12215" fmla="*/ 2911209 w 10718992"/>
              <a:gd name="connsiteY12215" fmla="*/ 2921561 h 6164238"/>
              <a:gd name="connsiteX12216" fmla="*/ 3008642 w 10718992"/>
              <a:gd name="connsiteY12216" fmla="*/ 2918738 h 6164238"/>
              <a:gd name="connsiteX12217" fmla="*/ 3119254 w 10718992"/>
              <a:gd name="connsiteY12217" fmla="*/ 2856623 h 6164238"/>
              <a:gd name="connsiteX12218" fmla="*/ 2551133 w 10718992"/>
              <a:gd name="connsiteY12218" fmla="*/ 3131905 h 6164238"/>
              <a:gd name="connsiteX12219" fmla="*/ 2514889 w 10718992"/>
              <a:gd name="connsiteY12219" fmla="*/ 3233547 h 6164238"/>
              <a:gd name="connsiteX12220" fmla="*/ 2598672 w 10718992"/>
              <a:gd name="connsiteY12220" fmla="*/ 3169079 h 6164238"/>
              <a:gd name="connsiteX12221" fmla="*/ 2601496 w 10718992"/>
              <a:gd name="connsiteY12221" fmla="*/ 3160139 h 6164238"/>
              <a:gd name="connsiteX12222" fmla="*/ 2551133 w 10718992"/>
              <a:gd name="connsiteY12222" fmla="*/ 3131905 h 6164238"/>
              <a:gd name="connsiteX12223" fmla="*/ 2511595 w 10718992"/>
              <a:gd name="connsiteY12223" fmla="*/ 3248135 h 6164238"/>
              <a:gd name="connsiteX12224" fmla="*/ 2547367 w 10718992"/>
              <a:gd name="connsiteY12224" fmla="*/ 3311191 h 6164238"/>
              <a:gd name="connsiteX12225" fmla="*/ 2548779 w 10718992"/>
              <a:gd name="connsiteY12225" fmla="*/ 3310250 h 6164238"/>
              <a:gd name="connsiteX12226" fmla="*/ 2603850 w 10718992"/>
              <a:gd name="connsiteY12226" fmla="*/ 3177079 h 6164238"/>
              <a:gd name="connsiteX12227" fmla="*/ 2511595 w 10718992"/>
              <a:gd name="connsiteY12227" fmla="*/ 3248135 h 6164238"/>
              <a:gd name="connsiteX12228" fmla="*/ 2525715 w 10718992"/>
              <a:gd name="connsiteY12228" fmla="*/ 3484359 h 6164238"/>
              <a:gd name="connsiteX12229" fmla="*/ 2535129 w 10718992"/>
              <a:gd name="connsiteY12229" fmla="*/ 3498476 h 6164238"/>
              <a:gd name="connsiteX12230" fmla="*/ 2612322 w 10718992"/>
              <a:gd name="connsiteY12230" fmla="*/ 3442949 h 6164238"/>
              <a:gd name="connsiteX12231" fmla="*/ 2595848 w 10718992"/>
              <a:gd name="connsiteY12231" fmla="*/ 3414245 h 6164238"/>
              <a:gd name="connsiteX12232" fmla="*/ 2513477 w 10718992"/>
              <a:gd name="connsiteY12232" fmla="*/ 3431185 h 6164238"/>
              <a:gd name="connsiteX12233" fmla="*/ 2512536 w 10718992"/>
              <a:gd name="connsiteY12233" fmla="*/ 3433068 h 6164238"/>
              <a:gd name="connsiteX12234" fmla="*/ 2507359 w 10718992"/>
              <a:gd name="connsiteY12234" fmla="*/ 3462242 h 6164238"/>
              <a:gd name="connsiteX12235" fmla="*/ 2504534 w 10718992"/>
              <a:gd name="connsiteY12235" fmla="*/ 3485300 h 6164238"/>
              <a:gd name="connsiteX12236" fmla="*/ 2519126 w 10718992"/>
              <a:gd name="connsiteY12236" fmla="*/ 3485771 h 6164238"/>
              <a:gd name="connsiteX12237" fmla="*/ 2525715 w 10718992"/>
              <a:gd name="connsiteY12237" fmla="*/ 3484359 h 6164238"/>
              <a:gd name="connsiteX12238" fmla="*/ 2649036 w 10718992"/>
              <a:gd name="connsiteY12238" fmla="*/ 3514005 h 6164238"/>
              <a:gd name="connsiteX12239" fmla="*/ 2651860 w 10718992"/>
              <a:gd name="connsiteY12239" fmla="*/ 3512123 h 6164238"/>
              <a:gd name="connsiteX12240" fmla="*/ 2617029 w 10718992"/>
              <a:gd name="connsiteY12240" fmla="*/ 3451420 h 6164238"/>
              <a:gd name="connsiteX12241" fmla="*/ 2551133 w 10718992"/>
              <a:gd name="connsiteY12241" fmla="*/ 3498476 h 6164238"/>
              <a:gd name="connsiteX12242" fmla="*/ 2649036 w 10718992"/>
              <a:gd name="connsiteY12242" fmla="*/ 3514005 h 6164238"/>
              <a:gd name="connsiteX12243" fmla="*/ 2755412 w 10718992"/>
              <a:gd name="connsiteY12243" fmla="*/ 3547416 h 6164238"/>
              <a:gd name="connsiteX12244" fmla="*/ 2800598 w 10718992"/>
              <a:gd name="connsiteY12244" fmla="*/ 3572355 h 6164238"/>
              <a:gd name="connsiteX12245" fmla="*/ 2726699 w 10718992"/>
              <a:gd name="connsiteY12245" fmla="*/ 3450008 h 6164238"/>
              <a:gd name="connsiteX12246" fmla="*/ 2685279 w 10718992"/>
              <a:gd name="connsiteY12246" fmla="*/ 3506946 h 6164238"/>
              <a:gd name="connsiteX12247" fmla="*/ 2688574 w 10718992"/>
              <a:gd name="connsiteY12247" fmla="*/ 3540827 h 6164238"/>
              <a:gd name="connsiteX12248" fmla="*/ 2687632 w 10718992"/>
              <a:gd name="connsiteY12248" fmla="*/ 3541768 h 6164238"/>
              <a:gd name="connsiteX12249" fmla="*/ 2749292 w 10718992"/>
              <a:gd name="connsiteY12249" fmla="*/ 3546004 h 6164238"/>
              <a:gd name="connsiteX12250" fmla="*/ 2753058 w 10718992"/>
              <a:gd name="connsiteY12250" fmla="*/ 3545533 h 6164238"/>
              <a:gd name="connsiteX12251" fmla="*/ 2755412 w 10718992"/>
              <a:gd name="connsiteY12251" fmla="*/ 3547416 h 6164238"/>
              <a:gd name="connsiteX12252" fmla="*/ 3002052 w 10718992"/>
              <a:gd name="connsiteY12252" fmla="*/ 3562944 h 6164238"/>
              <a:gd name="connsiteX12253" fmla="*/ 2914975 w 10718992"/>
              <a:gd name="connsiteY12253" fmla="*/ 3493300 h 6164238"/>
              <a:gd name="connsiteX12254" fmla="*/ 2914504 w 10718992"/>
              <a:gd name="connsiteY12254" fmla="*/ 3493771 h 6164238"/>
              <a:gd name="connsiteX12255" fmla="*/ 2899913 w 10718992"/>
              <a:gd name="connsiteY12255" fmla="*/ 3496594 h 6164238"/>
              <a:gd name="connsiteX12256" fmla="*/ 2825073 w 10718992"/>
              <a:gd name="connsiteY12256" fmla="*/ 3576120 h 6164238"/>
              <a:gd name="connsiteX12257" fmla="*/ 3002052 w 10718992"/>
              <a:gd name="connsiteY12257" fmla="*/ 3562944 h 6164238"/>
              <a:gd name="connsiteX12258" fmla="*/ 3033118 w 10718992"/>
              <a:gd name="connsiteY12258" fmla="*/ 3566709 h 6164238"/>
              <a:gd name="connsiteX12259" fmla="*/ 3061359 w 10718992"/>
              <a:gd name="connsiteY12259" fmla="*/ 3582237 h 6164238"/>
              <a:gd name="connsiteX12260" fmla="*/ 3066066 w 10718992"/>
              <a:gd name="connsiteY12260" fmla="*/ 3580355 h 6164238"/>
              <a:gd name="connsiteX12261" fmla="*/ 3065595 w 10718992"/>
              <a:gd name="connsiteY12261" fmla="*/ 3488595 h 6164238"/>
              <a:gd name="connsiteX12262" fmla="*/ 3015702 w 10718992"/>
              <a:gd name="connsiteY12262" fmla="*/ 3565297 h 6164238"/>
              <a:gd name="connsiteX12263" fmla="*/ 3033118 w 10718992"/>
              <a:gd name="connsiteY12263" fmla="*/ 3566709 h 6164238"/>
              <a:gd name="connsiteX12264" fmla="*/ 3112664 w 10718992"/>
              <a:gd name="connsiteY12264" fmla="*/ 3673057 h 6164238"/>
              <a:gd name="connsiteX12265" fmla="*/ 3137610 w 10718992"/>
              <a:gd name="connsiteY12265" fmla="*/ 3719173 h 6164238"/>
              <a:gd name="connsiteX12266" fmla="*/ 3141376 w 10718992"/>
              <a:gd name="connsiteY12266" fmla="*/ 3719173 h 6164238"/>
              <a:gd name="connsiteX12267" fmla="*/ 3182326 w 10718992"/>
              <a:gd name="connsiteY12267" fmla="*/ 3612353 h 6164238"/>
              <a:gd name="connsiteX12268" fmla="*/ 3096661 w 10718992"/>
              <a:gd name="connsiteY12268" fmla="*/ 3610942 h 6164238"/>
              <a:gd name="connsiteX12269" fmla="*/ 3090542 w 10718992"/>
              <a:gd name="connsiteY12269" fmla="*/ 3618001 h 6164238"/>
              <a:gd name="connsiteX12270" fmla="*/ 3096661 w 10718992"/>
              <a:gd name="connsiteY12270" fmla="*/ 3626000 h 6164238"/>
              <a:gd name="connsiteX12271" fmla="*/ 3084894 w 10718992"/>
              <a:gd name="connsiteY12271" fmla="*/ 3649058 h 6164238"/>
              <a:gd name="connsiteX12272" fmla="*/ 3097602 w 10718992"/>
              <a:gd name="connsiteY12272" fmla="*/ 3672116 h 6164238"/>
              <a:gd name="connsiteX12273" fmla="*/ 3112664 w 10718992"/>
              <a:gd name="connsiteY12273" fmla="*/ 3673057 h 6164238"/>
              <a:gd name="connsiteX12274" fmla="*/ 3227983 w 10718992"/>
              <a:gd name="connsiteY12274" fmla="*/ 3826932 h 6164238"/>
              <a:gd name="connsiteX12275" fmla="*/ 3227983 w 10718992"/>
              <a:gd name="connsiteY12275" fmla="*/ 3826932 h 6164238"/>
              <a:gd name="connsiteX12276" fmla="*/ 3243045 w 10718992"/>
              <a:gd name="connsiteY12276" fmla="*/ 3772817 h 6164238"/>
              <a:gd name="connsiteX12277" fmla="*/ 3147024 w 10718992"/>
              <a:gd name="connsiteY12277" fmla="*/ 3729995 h 6164238"/>
              <a:gd name="connsiteX12278" fmla="*/ 3145613 w 10718992"/>
              <a:gd name="connsiteY12278" fmla="*/ 3733760 h 6164238"/>
              <a:gd name="connsiteX12279" fmla="*/ 3168676 w 10718992"/>
              <a:gd name="connsiteY12279" fmla="*/ 3776111 h 6164238"/>
              <a:gd name="connsiteX12280" fmla="*/ 3194564 w 10718992"/>
              <a:gd name="connsiteY12280" fmla="*/ 3793051 h 6164238"/>
              <a:gd name="connsiteX12281" fmla="*/ 3211509 w 10718992"/>
              <a:gd name="connsiteY12281" fmla="*/ 3824579 h 6164238"/>
              <a:gd name="connsiteX12282" fmla="*/ 3227983 w 10718992"/>
              <a:gd name="connsiteY12282" fmla="*/ 3826932 h 6164238"/>
              <a:gd name="connsiteX12283" fmla="*/ 3309882 w 10718992"/>
              <a:gd name="connsiteY12283" fmla="*/ 3968102 h 6164238"/>
              <a:gd name="connsiteX12284" fmla="*/ 3392253 w 10718992"/>
              <a:gd name="connsiteY12284" fmla="*/ 3849519 h 6164238"/>
              <a:gd name="connsiteX12285" fmla="*/ 3391782 w 10718992"/>
              <a:gd name="connsiteY12285" fmla="*/ 3844343 h 6164238"/>
              <a:gd name="connsiteX12286" fmla="*/ 3298115 w 10718992"/>
              <a:gd name="connsiteY12286" fmla="*/ 3798227 h 6164238"/>
              <a:gd name="connsiteX12287" fmla="*/ 3236455 w 10718992"/>
              <a:gd name="connsiteY12287" fmla="*/ 3831167 h 6164238"/>
              <a:gd name="connsiteX12288" fmla="*/ 3263755 w 10718992"/>
              <a:gd name="connsiteY12288" fmla="*/ 3881989 h 6164238"/>
              <a:gd name="connsiteX12289" fmla="*/ 3254341 w 10718992"/>
              <a:gd name="connsiteY12289" fmla="*/ 3901282 h 6164238"/>
              <a:gd name="connsiteX12290" fmla="*/ 3275522 w 10718992"/>
              <a:gd name="connsiteY12290" fmla="*/ 3940339 h 6164238"/>
              <a:gd name="connsiteX12291" fmla="*/ 3296703 w 10718992"/>
              <a:gd name="connsiteY12291" fmla="*/ 3943633 h 6164238"/>
              <a:gd name="connsiteX12292" fmla="*/ 3309882 w 10718992"/>
              <a:gd name="connsiteY12292" fmla="*/ 3968102 h 6164238"/>
              <a:gd name="connsiteX12293" fmla="*/ 3415317 w 10718992"/>
              <a:gd name="connsiteY12293" fmla="*/ 4020335 h 6164238"/>
              <a:gd name="connsiteX12294" fmla="*/ 3416729 w 10718992"/>
              <a:gd name="connsiteY12294" fmla="*/ 4023159 h 6164238"/>
              <a:gd name="connsiteX12295" fmla="*/ 3400726 w 10718992"/>
              <a:gd name="connsiteY12295" fmla="*/ 3855637 h 6164238"/>
              <a:gd name="connsiteX12296" fmla="*/ 3399784 w 10718992"/>
              <a:gd name="connsiteY12296" fmla="*/ 3855637 h 6164238"/>
              <a:gd name="connsiteX12297" fmla="*/ 3316943 w 10718992"/>
              <a:gd name="connsiteY12297" fmla="*/ 3974690 h 6164238"/>
              <a:gd name="connsiteX12298" fmla="*/ 3329652 w 10718992"/>
              <a:gd name="connsiteY12298" fmla="*/ 3976572 h 6164238"/>
              <a:gd name="connsiteX12299" fmla="*/ 3334829 w 10718992"/>
              <a:gd name="connsiteY12299" fmla="*/ 3986925 h 6164238"/>
              <a:gd name="connsiteX12300" fmla="*/ 3388488 w 10718992"/>
              <a:gd name="connsiteY12300" fmla="*/ 3995866 h 6164238"/>
              <a:gd name="connsiteX12301" fmla="*/ 3399784 w 10718992"/>
              <a:gd name="connsiteY12301" fmla="*/ 4017512 h 6164238"/>
              <a:gd name="connsiteX12302" fmla="*/ 3415317 w 10718992"/>
              <a:gd name="connsiteY12302" fmla="*/ 4020335 h 6164238"/>
              <a:gd name="connsiteX12303" fmla="*/ 3485449 w 10718992"/>
              <a:gd name="connsiteY12303" fmla="*/ 4101273 h 6164238"/>
              <a:gd name="connsiteX12304" fmla="*/ 3507101 w 10718992"/>
              <a:gd name="connsiteY12304" fmla="*/ 4105508 h 6164238"/>
              <a:gd name="connsiteX12305" fmla="*/ 3532048 w 10718992"/>
              <a:gd name="connsiteY12305" fmla="*/ 4066921 h 6164238"/>
              <a:gd name="connsiteX12306" fmla="*/ 3530165 w 10718992"/>
              <a:gd name="connsiteY12306" fmla="*/ 4064568 h 6164238"/>
              <a:gd name="connsiteX12307" fmla="*/ 3529694 w 10718992"/>
              <a:gd name="connsiteY12307" fmla="*/ 4062687 h 6164238"/>
              <a:gd name="connsiteX12308" fmla="*/ 3448265 w 10718992"/>
              <a:gd name="connsiteY12308" fmla="*/ 4056098 h 6164238"/>
              <a:gd name="connsiteX12309" fmla="*/ 3435086 w 10718992"/>
              <a:gd name="connsiteY12309" fmla="*/ 4076332 h 6164238"/>
              <a:gd name="connsiteX12310" fmla="*/ 3477448 w 10718992"/>
              <a:gd name="connsiteY12310" fmla="*/ 4084332 h 6164238"/>
              <a:gd name="connsiteX12311" fmla="*/ 3485449 w 10718992"/>
              <a:gd name="connsiteY12311" fmla="*/ 4101273 h 6164238"/>
              <a:gd name="connsiteX12312" fmla="*/ 3557936 w 10718992"/>
              <a:gd name="connsiteY12312" fmla="*/ 4141271 h 6164238"/>
              <a:gd name="connsiteX12313" fmla="*/ 3572056 w 10718992"/>
              <a:gd name="connsiteY12313" fmla="*/ 4134683 h 6164238"/>
              <a:gd name="connsiteX12314" fmla="*/ 3573468 w 10718992"/>
              <a:gd name="connsiteY12314" fmla="*/ 4121036 h 6164238"/>
              <a:gd name="connsiteX12315" fmla="*/ 3518868 w 10718992"/>
              <a:gd name="connsiteY12315" fmla="*/ 4116331 h 6164238"/>
              <a:gd name="connsiteX12316" fmla="*/ 3527811 w 10718992"/>
              <a:gd name="connsiteY12316" fmla="*/ 4134683 h 6164238"/>
              <a:gd name="connsiteX12317" fmla="*/ 3557936 w 10718992"/>
              <a:gd name="connsiteY12317" fmla="*/ 4141271 h 6164238"/>
              <a:gd name="connsiteX12318" fmla="*/ 3647837 w 10718992"/>
              <a:gd name="connsiteY12318" fmla="*/ 4137506 h 6164238"/>
              <a:gd name="connsiteX12319" fmla="*/ 3662899 w 10718992"/>
              <a:gd name="connsiteY12319" fmla="*/ 4130448 h 6164238"/>
              <a:gd name="connsiteX12320" fmla="*/ 3593708 w 10718992"/>
              <a:gd name="connsiteY12320" fmla="*/ 4122919 h 6164238"/>
              <a:gd name="connsiteX12321" fmla="*/ 3582411 w 10718992"/>
              <a:gd name="connsiteY12321" fmla="*/ 4136095 h 6164238"/>
              <a:gd name="connsiteX12322" fmla="*/ 3596061 w 10718992"/>
              <a:gd name="connsiteY12322" fmla="*/ 4147389 h 6164238"/>
              <a:gd name="connsiteX12323" fmla="*/ 3606887 w 10718992"/>
              <a:gd name="connsiteY12323" fmla="*/ 4150212 h 6164238"/>
              <a:gd name="connsiteX12324" fmla="*/ 3645484 w 10718992"/>
              <a:gd name="connsiteY12324" fmla="*/ 4132330 h 6164238"/>
              <a:gd name="connsiteX12325" fmla="*/ 3647837 w 10718992"/>
              <a:gd name="connsiteY12325" fmla="*/ 4137506 h 6164238"/>
              <a:gd name="connsiteX12326" fmla="*/ 3731149 w 10718992"/>
              <a:gd name="connsiteY12326" fmla="*/ 4138448 h 6164238"/>
              <a:gd name="connsiteX12327" fmla="*/ 3736797 w 10718992"/>
              <a:gd name="connsiteY12327" fmla="*/ 4151623 h 6164238"/>
              <a:gd name="connsiteX12328" fmla="*/ 3742445 w 10718992"/>
              <a:gd name="connsiteY12328" fmla="*/ 4125742 h 6164238"/>
              <a:gd name="connsiteX12329" fmla="*/ 3686904 w 10718992"/>
              <a:gd name="connsiteY12329" fmla="*/ 4131860 h 6164238"/>
              <a:gd name="connsiteX12330" fmla="*/ 3696789 w 10718992"/>
              <a:gd name="connsiteY12330" fmla="*/ 4153506 h 6164238"/>
              <a:gd name="connsiteX12331" fmla="*/ 3731149 w 10718992"/>
              <a:gd name="connsiteY12331" fmla="*/ 4138448 h 6164238"/>
              <a:gd name="connsiteX12332" fmla="*/ 3795633 w 10718992"/>
              <a:gd name="connsiteY12332" fmla="*/ 4120566 h 6164238"/>
              <a:gd name="connsiteX12333" fmla="*/ 3752330 w 10718992"/>
              <a:gd name="connsiteY12333" fmla="*/ 4124801 h 6164238"/>
              <a:gd name="connsiteX12334" fmla="*/ 3747152 w 10718992"/>
              <a:gd name="connsiteY12334" fmla="*/ 4147859 h 6164238"/>
              <a:gd name="connsiteX12335" fmla="*/ 3773040 w 10718992"/>
              <a:gd name="connsiteY12335" fmla="*/ 4136565 h 6164238"/>
              <a:gd name="connsiteX12336" fmla="*/ 3777747 w 10718992"/>
              <a:gd name="connsiteY12336" fmla="*/ 4128095 h 6164238"/>
              <a:gd name="connsiteX12337" fmla="*/ 3795633 w 10718992"/>
              <a:gd name="connsiteY12337" fmla="*/ 4120566 h 6164238"/>
              <a:gd name="connsiteX12338" fmla="*/ 3764568 w 10718992"/>
              <a:gd name="connsiteY12338" fmla="*/ 4113507 h 6164238"/>
              <a:gd name="connsiteX12339" fmla="*/ 3754683 w 10718992"/>
              <a:gd name="connsiteY12339" fmla="*/ 4114449 h 6164238"/>
              <a:gd name="connsiteX12340" fmla="*/ 3754683 w 10718992"/>
              <a:gd name="connsiteY12340" fmla="*/ 4114919 h 6164238"/>
              <a:gd name="connsiteX12341" fmla="*/ 3768333 w 10718992"/>
              <a:gd name="connsiteY12341" fmla="*/ 4113507 h 6164238"/>
              <a:gd name="connsiteX12342" fmla="*/ 3764568 w 10718992"/>
              <a:gd name="connsiteY12342" fmla="*/ 4113507 h 6164238"/>
              <a:gd name="connsiteX12343" fmla="*/ 3642660 w 10718992"/>
              <a:gd name="connsiteY12343" fmla="*/ 4095626 h 6164238"/>
              <a:gd name="connsiteX12344" fmla="*/ 3635599 w 10718992"/>
              <a:gd name="connsiteY12344" fmla="*/ 4080568 h 6164238"/>
              <a:gd name="connsiteX12345" fmla="*/ 3633716 w 10718992"/>
              <a:gd name="connsiteY12345" fmla="*/ 4081509 h 6164238"/>
              <a:gd name="connsiteX12346" fmla="*/ 3628539 w 10718992"/>
              <a:gd name="connsiteY12346" fmla="*/ 4082921 h 6164238"/>
              <a:gd name="connsiteX12347" fmla="*/ 3601709 w 10718992"/>
              <a:gd name="connsiteY12347" fmla="*/ 4113507 h 6164238"/>
              <a:gd name="connsiteX12348" fmla="*/ 3679844 w 10718992"/>
              <a:gd name="connsiteY12348" fmla="*/ 4122448 h 6164238"/>
              <a:gd name="connsiteX12349" fmla="*/ 3682668 w 10718992"/>
              <a:gd name="connsiteY12349" fmla="*/ 4121036 h 6164238"/>
              <a:gd name="connsiteX12350" fmla="*/ 3683139 w 10718992"/>
              <a:gd name="connsiteY12350" fmla="*/ 4122448 h 6164238"/>
              <a:gd name="connsiteX12351" fmla="*/ 3745269 w 10718992"/>
              <a:gd name="connsiteY12351" fmla="*/ 4115390 h 6164238"/>
              <a:gd name="connsiteX12352" fmla="*/ 3745269 w 10718992"/>
              <a:gd name="connsiteY12352" fmla="*/ 4114919 h 6164238"/>
              <a:gd name="connsiteX12353" fmla="*/ 3720794 w 10718992"/>
              <a:gd name="connsiteY12353" fmla="*/ 4117272 h 6164238"/>
              <a:gd name="connsiteX12354" fmla="*/ 3671842 w 10718992"/>
              <a:gd name="connsiteY12354" fmla="*/ 4114919 h 6164238"/>
              <a:gd name="connsiteX12355" fmla="*/ 3665252 w 10718992"/>
              <a:gd name="connsiteY12355" fmla="*/ 4100802 h 6164238"/>
              <a:gd name="connsiteX12356" fmla="*/ 3642660 w 10718992"/>
              <a:gd name="connsiteY12356" fmla="*/ 4095626 h 6164238"/>
              <a:gd name="connsiteX12357" fmla="*/ 3620066 w 10718992"/>
              <a:gd name="connsiteY12357" fmla="*/ 4001513 h 6164238"/>
              <a:gd name="connsiteX12358" fmla="*/ 3597002 w 10718992"/>
              <a:gd name="connsiteY12358" fmla="*/ 3996336 h 6164238"/>
              <a:gd name="connsiteX12359" fmla="*/ 3589001 w 10718992"/>
              <a:gd name="connsiteY12359" fmla="*/ 4059863 h 6164238"/>
              <a:gd name="connsiteX12360" fmla="*/ 3621479 w 10718992"/>
              <a:gd name="connsiteY12360" fmla="*/ 4063627 h 6164238"/>
              <a:gd name="connsiteX12361" fmla="*/ 3623832 w 10718992"/>
              <a:gd name="connsiteY12361" fmla="*/ 4062215 h 6164238"/>
              <a:gd name="connsiteX12362" fmla="*/ 3634658 w 10718992"/>
              <a:gd name="connsiteY12362" fmla="*/ 4061275 h 6164238"/>
              <a:gd name="connsiteX12363" fmla="*/ 3641718 w 10718992"/>
              <a:gd name="connsiteY12363" fmla="*/ 4031158 h 6164238"/>
              <a:gd name="connsiteX12364" fmla="*/ 3620066 w 10718992"/>
              <a:gd name="connsiteY12364" fmla="*/ 4001513 h 6164238"/>
              <a:gd name="connsiteX12365" fmla="*/ 3538166 w 10718992"/>
              <a:gd name="connsiteY12365" fmla="*/ 3889518 h 6164238"/>
              <a:gd name="connsiteX12366" fmla="*/ 3523105 w 10718992"/>
              <a:gd name="connsiteY12366" fmla="*/ 3913046 h 6164238"/>
              <a:gd name="connsiteX12367" fmla="*/ 3525458 w 10718992"/>
              <a:gd name="connsiteY12367" fmla="*/ 3915869 h 6164238"/>
              <a:gd name="connsiteX12368" fmla="*/ 3524517 w 10718992"/>
              <a:gd name="connsiteY12368" fmla="*/ 3925281 h 6164238"/>
              <a:gd name="connsiteX12369" fmla="*/ 3584294 w 10718992"/>
              <a:gd name="connsiteY12369" fmla="*/ 3969514 h 6164238"/>
              <a:gd name="connsiteX12370" fmla="*/ 3589001 w 10718992"/>
              <a:gd name="connsiteY12370" fmla="*/ 3948809 h 6164238"/>
              <a:gd name="connsiteX12371" fmla="*/ 3589472 w 10718992"/>
              <a:gd name="connsiteY12371" fmla="*/ 3934221 h 6164238"/>
              <a:gd name="connsiteX12372" fmla="*/ 3582411 w 10718992"/>
              <a:gd name="connsiteY12372" fmla="*/ 3918222 h 6164238"/>
              <a:gd name="connsiteX12373" fmla="*/ 3563113 w 10718992"/>
              <a:gd name="connsiteY12373" fmla="*/ 3902694 h 6164238"/>
              <a:gd name="connsiteX12374" fmla="*/ 3538166 w 10718992"/>
              <a:gd name="connsiteY12374" fmla="*/ 3889518 h 6164238"/>
              <a:gd name="connsiteX12375" fmla="*/ 3577704 w 10718992"/>
              <a:gd name="connsiteY12375" fmla="*/ 3837755 h 6164238"/>
              <a:gd name="connsiteX12376" fmla="*/ 3566408 w 10718992"/>
              <a:gd name="connsiteY12376" fmla="*/ 3827873 h 6164238"/>
              <a:gd name="connsiteX12377" fmla="*/ 3570644 w 10718992"/>
              <a:gd name="connsiteY12377" fmla="*/ 3800110 h 6164238"/>
              <a:gd name="connsiteX12378" fmla="*/ 3541462 w 10718992"/>
              <a:gd name="connsiteY12378" fmla="*/ 3705526 h 6164238"/>
              <a:gd name="connsiteX12379" fmla="*/ 3487803 w 10718992"/>
              <a:gd name="connsiteY12379" fmla="*/ 3720584 h 6164238"/>
              <a:gd name="connsiteX12380" fmla="*/ 3470388 w 10718992"/>
              <a:gd name="connsiteY12380" fmla="*/ 3746465 h 6164238"/>
              <a:gd name="connsiteX12381" fmla="*/ 3529694 w 10718992"/>
              <a:gd name="connsiteY12381" fmla="*/ 3853284 h 6164238"/>
              <a:gd name="connsiteX12382" fmla="*/ 3548051 w 10718992"/>
              <a:gd name="connsiteY12382" fmla="*/ 3870224 h 6164238"/>
              <a:gd name="connsiteX12383" fmla="*/ 3555582 w 10718992"/>
              <a:gd name="connsiteY12383" fmla="*/ 3866460 h 6164238"/>
              <a:gd name="connsiteX12384" fmla="*/ 3558406 w 10718992"/>
              <a:gd name="connsiteY12384" fmla="*/ 3865519 h 6164238"/>
              <a:gd name="connsiteX12385" fmla="*/ 3561230 w 10718992"/>
              <a:gd name="connsiteY12385" fmla="*/ 3865989 h 6164238"/>
              <a:gd name="connsiteX12386" fmla="*/ 3576293 w 10718992"/>
              <a:gd name="connsiteY12386" fmla="*/ 3865048 h 6164238"/>
              <a:gd name="connsiteX12387" fmla="*/ 3576293 w 10718992"/>
              <a:gd name="connsiteY12387" fmla="*/ 3865048 h 6164238"/>
              <a:gd name="connsiteX12388" fmla="*/ 3585706 w 10718992"/>
              <a:gd name="connsiteY12388" fmla="*/ 3857048 h 6164238"/>
              <a:gd name="connsiteX12389" fmla="*/ 3577704 w 10718992"/>
              <a:gd name="connsiteY12389" fmla="*/ 3837755 h 6164238"/>
              <a:gd name="connsiteX12390" fmla="*/ 3639364 w 10718992"/>
              <a:gd name="connsiteY12390" fmla="*/ 3717761 h 6164238"/>
              <a:gd name="connsiteX12391" fmla="*/ 3603592 w 10718992"/>
              <a:gd name="connsiteY12391" fmla="*/ 3702232 h 6164238"/>
              <a:gd name="connsiteX12392" fmla="*/ 3601239 w 10718992"/>
              <a:gd name="connsiteY12392" fmla="*/ 3702232 h 6164238"/>
              <a:gd name="connsiteX12393" fmla="*/ 3585706 w 10718992"/>
              <a:gd name="connsiteY12393" fmla="*/ 3788816 h 6164238"/>
              <a:gd name="connsiteX12394" fmla="*/ 3646896 w 10718992"/>
              <a:gd name="connsiteY12394" fmla="*/ 3762464 h 6164238"/>
              <a:gd name="connsiteX12395" fmla="*/ 3653485 w 10718992"/>
              <a:gd name="connsiteY12395" fmla="*/ 3751171 h 6164238"/>
              <a:gd name="connsiteX12396" fmla="*/ 3639364 w 10718992"/>
              <a:gd name="connsiteY12396" fmla="*/ 3717761 h 6164238"/>
              <a:gd name="connsiteX12397" fmla="*/ 3740563 w 10718992"/>
              <a:gd name="connsiteY12397" fmla="*/ 3546474 h 6164238"/>
              <a:gd name="connsiteX12398" fmla="*/ 3691611 w 10718992"/>
              <a:gd name="connsiteY12398" fmla="*/ 3570944 h 6164238"/>
              <a:gd name="connsiteX12399" fmla="*/ 3633246 w 10718992"/>
              <a:gd name="connsiteY12399" fmla="*/ 3656587 h 6164238"/>
              <a:gd name="connsiteX12400" fmla="*/ 3639836 w 10718992"/>
              <a:gd name="connsiteY12400" fmla="*/ 3664586 h 6164238"/>
              <a:gd name="connsiteX12401" fmla="*/ 3641247 w 10718992"/>
              <a:gd name="connsiteY12401" fmla="*/ 3673057 h 6164238"/>
              <a:gd name="connsiteX12402" fmla="*/ 3704790 w 10718992"/>
              <a:gd name="connsiteY12402" fmla="*/ 3641529 h 6164238"/>
              <a:gd name="connsiteX12403" fmla="*/ 3740563 w 10718992"/>
              <a:gd name="connsiteY12403" fmla="*/ 3546474 h 6164238"/>
              <a:gd name="connsiteX12404" fmla="*/ 3729266 w 10718992"/>
              <a:gd name="connsiteY12404" fmla="*/ 3404833 h 6164238"/>
              <a:gd name="connsiteX12405" fmla="*/ 3426613 w 10718992"/>
              <a:gd name="connsiteY12405" fmla="*/ 3597766 h 6164238"/>
              <a:gd name="connsiteX12406" fmla="*/ 3728325 w 10718992"/>
              <a:gd name="connsiteY12406" fmla="*/ 3495653 h 6164238"/>
              <a:gd name="connsiteX12407" fmla="*/ 3750918 w 10718992"/>
              <a:gd name="connsiteY12407" fmla="*/ 3462713 h 6164238"/>
              <a:gd name="connsiteX12408" fmla="*/ 3729266 w 10718992"/>
              <a:gd name="connsiteY12408" fmla="*/ 3404833 h 6164238"/>
              <a:gd name="connsiteX12409" fmla="*/ 3893536 w 10718992"/>
              <a:gd name="connsiteY12409" fmla="*/ 3278722 h 6164238"/>
              <a:gd name="connsiteX12410" fmla="*/ 3902009 w 10718992"/>
              <a:gd name="connsiteY12410" fmla="*/ 3260369 h 6164238"/>
              <a:gd name="connsiteX12411" fmla="*/ 3883181 w 10718992"/>
              <a:gd name="connsiteY12411" fmla="*/ 3246252 h 6164238"/>
              <a:gd name="connsiteX12412" fmla="*/ 3882711 w 10718992"/>
              <a:gd name="connsiteY12412" fmla="*/ 3238253 h 6164238"/>
              <a:gd name="connsiteX12413" fmla="*/ 3852587 w 10718992"/>
              <a:gd name="connsiteY12413" fmla="*/ 3239194 h 6164238"/>
              <a:gd name="connsiteX12414" fmla="*/ 3787161 w 10718992"/>
              <a:gd name="connsiteY12414" fmla="*/ 3336601 h 6164238"/>
              <a:gd name="connsiteX12415" fmla="*/ 3788103 w 10718992"/>
              <a:gd name="connsiteY12415" fmla="*/ 3335660 h 6164238"/>
              <a:gd name="connsiteX12416" fmla="*/ 3822933 w 10718992"/>
              <a:gd name="connsiteY12416" fmla="*/ 3314485 h 6164238"/>
              <a:gd name="connsiteX12417" fmla="*/ 3893536 w 10718992"/>
              <a:gd name="connsiteY12417" fmla="*/ 3278722 h 6164238"/>
              <a:gd name="connsiteX12418" fmla="*/ 3883652 w 10718992"/>
              <a:gd name="connsiteY12418" fmla="*/ 3059437 h 6164238"/>
              <a:gd name="connsiteX12419" fmla="*/ 3886476 w 10718992"/>
              <a:gd name="connsiteY12419" fmla="*/ 3050497 h 6164238"/>
              <a:gd name="connsiteX12420" fmla="*/ 3862000 w 10718992"/>
              <a:gd name="connsiteY12420" fmla="*/ 3068378 h 6164238"/>
              <a:gd name="connsiteX12421" fmla="*/ 3903421 w 10718992"/>
              <a:gd name="connsiteY12421" fmla="*/ 3123434 h 6164238"/>
              <a:gd name="connsiteX12422" fmla="*/ 3883652 w 10718992"/>
              <a:gd name="connsiteY12422" fmla="*/ 3059437 h 6164238"/>
              <a:gd name="connsiteX12423" fmla="*/ 3951431 w 10718992"/>
              <a:gd name="connsiteY12423" fmla="*/ 2945560 h 6164238"/>
              <a:gd name="connsiteX12424" fmla="*/ 3951431 w 10718992"/>
              <a:gd name="connsiteY12424" fmla="*/ 2945560 h 6164238"/>
              <a:gd name="connsiteX12425" fmla="*/ 3835642 w 10718992"/>
              <a:gd name="connsiteY12425" fmla="*/ 2906503 h 6164238"/>
              <a:gd name="connsiteX12426" fmla="*/ 3831876 w 10718992"/>
              <a:gd name="connsiteY12426" fmla="*/ 2907915 h 6164238"/>
              <a:gd name="connsiteX12427" fmla="*/ 3817756 w 10718992"/>
              <a:gd name="connsiteY12427" fmla="*/ 2907915 h 6164238"/>
              <a:gd name="connsiteX12428" fmla="*/ 3762215 w 10718992"/>
              <a:gd name="connsiteY12428" fmla="*/ 2940384 h 6164238"/>
              <a:gd name="connsiteX12429" fmla="*/ 3812578 w 10718992"/>
              <a:gd name="connsiteY12429" fmla="*/ 3005322 h 6164238"/>
              <a:gd name="connsiteX12430" fmla="*/ 3891654 w 10718992"/>
              <a:gd name="connsiteY12430" fmla="*/ 3031674 h 6164238"/>
              <a:gd name="connsiteX12431" fmla="*/ 3892125 w 10718992"/>
              <a:gd name="connsiteY12431" fmla="*/ 3030262 h 6164238"/>
              <a:gd name="connsiteX12432" fmla="*/ 3926014 w 10718992"/>
              <a:gd name="connsiteY12432" fmla="*/ 2990264 h 6164238"/>
              <a:gd name="connsiteX12433" fmla="*/ 3929780 w 10718992"/>
              <a:gd name="connsiteY12433" fmla="*/ 2970029 h 6164238"/>
              <a:gd name="connsiteX12434" fmla="*/ 3951431 w 10718992"/>
              <a:gd name="connsiteY12434" fmla="*/ 2945560 h 6164238"/>
              <a:gd name="connsiteX12435" fmla="*/ 3970259 w 10718992"/>
              <a:gd name="connsiteY12435" fmla="*/ 2920149 h 6164238"/>
              <a:gd name="connsiteX12436" fmla="*/ 3956609 w 10718992"/>
              <a:gd name="connsiteY12436" fmla="*/ 2872151 h 6164238"/>
              <a:gd name="connsiteX12437" fmla="*/ 3947195 w 10718992"/>
              <a:gd name="connsiteY12437" fmla="*/ 2863211 h 6164238"/>
              <a:gd name="connsiteX12438" fmla="*/ 3958021 w 10718992"/>
              <a:gd name="connsiteY12438" fmla="*/ 2936149 h 6164238"/>
              <a:gd name="connsiteX12439" fmla="*/ 3970259 w 10718992"/>
              <a:gd name="connsiteY12439" fmla="*/ 2920149 h 6164238"/>
              <a:gd name="connsiteX12440" fmla="*/ 3703379 w 10718992"/>
              <a:gd name="connsiteY12440" fmla="*/ 2856623 h 6164238"/>
              <a:gd name="connsiteX12441" fmla="*/ 3818226 w 10718992"/>
              <a:gd name="connsiteY12441" fmla="*/ 2890974 h 6164238"/>
              <a:gd name="connsiteX12442" fmla="*/ 3825758 w 10718992"/>
              <a:gd name="connsiteY12442" fmla="*/ 2887210 h 6164238"/>
              <a:gd name="connsiteX12443" fmla="*/ 3840349 w 10718992"/>
              <a:gd name="connsiteY12443" fmla="*/ 2887680 h 6164238"/>
              <a:gd name="connsiteX12444" fmla="*/ 3902480 w 10718992"/>
              <a:gd name="connsiteY12444" fmla="*/ 2853329 h 6164238"/>
              <a:gd name="connsiteX12445" fmla="*/ 3900597 w 10718992"/>
              <a:gd name="connsiteY12445" fmla="*/ 2849094 h 6164238"/>
              <a:gd name="connsiteX12446" fmla="*/ 3866237 w 10718992"/>
              <a:gd name="connsiteY12446" fmla="*/ 2852858 h 6164238"/>
              <a:gd name="connsiteX12447" fmla="*/ 3804577 w 10718992"/>
              <a:gd name="connsiteY12447" fmla="*/ 2835447 h 6164238"/>
              <a:gd name="connsiteX12448" fmla="*/ 3742916 w 10718992"/>
              <a:gd name="connsiteY12448" fmla="*/ 2843917 h 6164238"/>
              <a:gd name="connsiteX12449" fmla="*/ 3703379 w 10718992"/>
              <a:gd name="connsiteY12449" fmla="*/ 2856623 h 6164238"/>
              <a:gd name="connsiteX12450" fmla="*/ 3361658 w 10718992"/>
              <a:gd name="connsiteY12450" fmla="*/ 2843447 h 6164238"/>
              <a:gd name="connsiteX12451" fmla="*/ 3333888 w 10718992"/>
              <a:gd name="connsiteY12451" fmla="*/ 2821801 h 6164238"/>
              <a:gd name="connsiteX12452" fmla="*/ 3331535 w 10718992"/>
              <a:gd name="connsiteY12452" fmla="*/ 2822742 h 6164238"/>
              <a:gd name="connsiteX12453" fmla="*/ 3323532 w 10718992"/>
              <a:gd name="connsiteY12453" fmla="*/ 2825566 h 6164238"/>
              <a:gd name="connsiteX12454" fmla="*/ 3310824 w 10718992"/>
              <a:gd name="connsiteY12454" fmla="*/ 2905562 h 6164238"/>
              <a:gd name="connsiteX12455" fmla="*/ 3349420 w 10718992"/>
              <a:gd name="connsiteY12455" fmla="*/ 2924385 h 6164238"/>
              <a:gd name="connsiteX12456" fmla="*/ 3349891 w 10718992"/>
              <a:gd name="connsiteY12456" fmla="*/ 2924855 h 6164238"/>
              <a:gd name="connsiteX12457" fmla="*/ 3371543 w 10718992"/>
              <a:gd name="connsiteY12457" fmla="*/ 2892386 h 6164238"/>
              <a:gd name="connsiteX12458" fmla="*/ 3379074 w 10718992"/>
              <a:gd name="connsiteY12458" fmla="*/ 2891915 h 6164238"/>
              <a:gd name="connsiteX12459" fmla="*/ 3415317 w 10718992"/>
              <a:gd name="connsiteY12459" fmla="*/ 2909326 h 6164238"/>
              <a:gd name="connsiteX12460" fmla="*/ 3416258 w 10718992"/>
              <a:gd name="connsiteY12460" fmla="*/ 2911679 h 6164238"/>
              <a:gd name="connsiteX12461" fmla="*/ 3396489 w 10718992"/>
              <a:gd name="connsiteY12461" fmla="*/ 2938031 h 6164238"/>
              <a:gd name="connsiteX12462" fmla="*/ 3391312 w 10718992"/>
              <a:gd name="connsiteY12462" fmla="*/ 2939443 h 6164238"/>
              <a:gd name="connsiteX12463" fmla="*/ 3353186 w 10718992"/>
              <a:gd name="connsiteY12463" fmla="*/ 2943678 h 6164238"/>
              <a:gd name="connsiteX12464" fmla="*/ 3420024 w 10718992"/>
              <a:gd name="connsiteY12464" fmla="*/ 3013322 h 6164238"/>
              <a:gd name="connsiteX12465" fmla="*/ 3532048 w 10718992"/>
              <a:gd name="connsiteY12465" fmla="*/ 2992617 h 6164238"/>
              <a:gd name="connsiteX12466" fmla="*/ 3577704 w 10718992"/>
              <a:gd name="connsiteY12466" fmla="*/ 2950266 h 6164238"/>
              <a:gd name="connsiteX12467" fmla="*/ 3576763 w 10718992"/>
              <a:gd name="connsiteY12467" fmla="*/ 2948854 h 6164238"/>
              <a:gd name="connsiteX12468" fmla="*/ 3576763 w 10718992"/>
              <a:gd name="connsiteY12468" fmla="*/ 2944619 h 6164238"/>
              <a:gd name="connsiteX12469" fmla="*/ 3476036 w 10718992"/>
              <a:gd name="connsiteY12469" fmla="*/ 2918267 h 6164238"/>
              <a:gd name="connsiteX12470" fmla="*/ 3468034 w 10718992"/>
              <a:gd name="connsiteY12470" fmla="*/ 2923914 h 6164238"/>
              <a:gd name="connsiteX12471" fmla="*/ 3461915 w 10718992"/>
              <a:gd name="connsiteY12471" fmla="*/ 2926737 h 6164238"/>
              <a:gd name="connsiteX12472" fmla="*/ 3423319 w 10718992"/>
              <a:gd name="connsiteY12472" fmla="*/ 2928620 h 6164238"/>
              <a:gd name="connsiteX12473" fmla="*/ 3415787 w 10718992"/>
              <a:gd name="connsiteY12473" fmla="*/ 2927208 h 6164238"/>
              <a:gd name="connsiteX12474" fmla="*/ 3419083 w 10718992"/>
              <a:gd name="connsiteY12474" fmla="*/ 2921091 h 6164238"/>
              <a:gd name="connsiteX12475" fmla="*/ 3451560 w 10718992"/>
              <a:gd name="connsiteY12475" fmla="*/ 2893798 h 6164238"/>
              <a:gd name="connsiteX12476" fmla="*/ 3482155 w 10718992"/>
              <a:gd name="connsiteY12476" fmla="*/ 2898033 h 6164238"/>
              <a:gd name="connsiteX12477" fmla="*/ 3484508 w 10718992"/>
              <a:gd name="connsiteY12477" fmla="*/ 2899444 h 6164238"/>
              <a:gd name="connsiteX12478" fmla="*/ 3484037 w 10718992"/>
              <a:gd name="connsiteY12478" fmla="*/ 2902268 h 6164238"/>
              <a:gd name="connsiteX12479" fmla="*/ 3481213 w 10718992"/>
              <a:gd name="connsiteY12479" fmla="*/ 2909797 h 6164238"/>
              <a:gd name="connsiteX12480" fmla="*/ 3581470 w 10718992"/>
              <a:gd name="connsiteY12480" fmla="*/ 2936149 h 6164238"/>
              <a:gd name="connsiteX12481" fmla="*/ 3588060 w 10718992"/>
              <a:gd name="connsiteY12481" fmla="*/ 2932384 h 6164238"/>
              <a:gd name="connsiteX12482" fmla="*/ 3597002 w 10718992"/>
              <a:gd name="connsiteY12482" fmla="*/ 2930972 h 6164238"/>
              <a:gd name="connsiteX12483" fmla="*/ 3670901 w 10718992"/>
              <a:gd name="connsiteY12483" fmla="*/ 2865564 h 6164238"/>
              <a:gd name="connsiteX12484" fmla="*/ 3610653 w 10718992"/>
              <a:gd name="connsiteY12484" fmla="*/ 2886268 h 6164238"/>
              <a:gd name="connsiteX12485" fmla="*/ 3585706 w 10718992"/>
              <a:gd name="connsiteY12485" fmla="*/ 2863211 h 6164238"/>
              <a:gd name="connsiteX12486" fmla="*/ 3546639 w 10718992"/>
              <a:gd name="connsiteY12486" fmla="*/ 2860387 h 6164238"/>
              <a:gd name="connsiteX12487" fmla="*/ 3476977 w 10718992"/>
              <a:gd name="connsiteY12487" fmla="*/ 2892857 h 6164238"/>
              <a:gd name="connsiteX12488" fmla="*/ 3443558 w 10718992"/>
              <a:gd name="connsiteY12488" fmla="*/ 2875446 h 6164238"/>
              <a:gd name="connsiteX12489" fmla="*/ 3397431 w 10718992"/>
              <a:gd name="connsiteY12489" fmla="*/ 2893327 h 6164238"/>
              <a:gd name="connsiteX12490" fmla="*/ 3400255 w 10718992"/>
              <a:gd name="connsiteY12490" fmla="*/ 2850506 h 6164238"/>
              <a:gd name="connsiteX12491" fmla="*/ 3361658 w 10718992"/>
              <a:gd name="connsiteY12491" fmla="*/ 2843447 h 6164238"/>
              <a:gd name="connsiteX12492" fmla="*/ 3461915 w 10718992"/>
              <a:gd name="connsiteY12492" fmla="*/ 2913091 h 6164238"/>
              <a:gd name="connsiteX12493" fmla="*/ 3463327 w 10718992"/>
              <a:gd name="connsiteY12493" fmla="*/ 2907915 h 6164238"/>
              <a:gd name="connsiteX12494" fmla="*/ 3455325 w 10718992"/>
              <a:gd name="connsiteY12494" fmla="*/ 2907444 h 6164238"/>
              <a:gd name="connsiteX12495" fmla="*/ 3443088 w 10718992"/>
              <a:gd name="connsiteY12495" fmla="*/ 2916855 h 6164238"/>
              <a:gd name="connsiteX12496" fmla="*/ 3460032 w 10718992"/>
              <a:gd name="connsiteY12496" fmla="*/ 2914973 h 6164238"/>
              <a:gd name="connsiteX12497" fmla="*/ 3461915 w 10718992"/>
              <a:gd name="connsiteY12497" fmla="*/ 2913091 h 6164238"/>
              <a:gd name="connsiteX12498" fmla="*/ 3258578 w 10718992"/>
              <a:gd name="connsiteY12498" fmla="*/ 2812389 h 6164238"/>
              <a:gd name="connsiteX12499" fmla="*/ 3181855 w 10718992"/>
              <a:gd name="connsiteY12499" fmla="*/ 2845329 h 6164238"/>
              <a:gd name="connsiteX12500" fmla="*/ 3238809 w 10718992"/>
              <a:gd name="connsiteY12500" fmla="*/ 2871210 h 6164238"/>
              <a:gd name="connsiteX12501" fmla="*/ 3292467 w 10718992"/>
              <a:gd name="connsiteY12501" fmla="*/ 2822742 h 6164238"/>
              <a:gd name="connsiteX12502" fmla="*/ 3286348 w 10718992"/>
              <a:gd name="connsiteY12502" fmla="*/ 2815683 h 6164238"/>
              <a:gd name="connsiteX12503" fmla="*/ 3285407 w 10718992"/>
              <a:gd name="connsiteY12503" fmla="*/ 2810507 h 6164238"/>
              <a:gd name="connsiteX12504" fmla="*/ 3258578 w 10718992"/>
              <a:gd name="connsiteY12504" fmla="*/ 2812389 h 6164238"/>
              <a:gd name="connsiteX12505" fmla="*/ 2969104 w 10718992"/>
              <a:gd name="connsiteY12505" fmla="*/ 2833565 h 6164238"/>
              <a:gd name="connsiteX12506" fmla="*/ 2909326 w 10718992"/>
              <a:gd name="connsiteY12506" fmla="*/ 2912150 h 6164238"/>
              <a:gd name="connsiteX12507" fmla="*/ 3114547 w 10718992"/>
              <a:gd name="connsiteY12507" fmla="*/ 2848153 h 6164238"/>
              <a:gd name="connsiteX12508" fmla="*/ 2969104 w 10718992"/>
              <a:gd name="connsiteY12508" fmla="*/ 2833565 h 6164238"/>
              <a:gd name="connsiteX12509" fmla="*/ 2655625 w 10718992"/>
              <a:gd name="connsiteY12509" fmla="*/ 2984617 h 6164238"/>
              <a:gd name="connsiteX12510" fmla="*/ 2667863 w 10718992"/>
              <a:gd name="connsiteY12510" fmla="*/ 2985558 h 6164238"/>
              <a:gd name="connsiteX12511" fmla="*/ 2679160 w 10718992"/>
              <a:gd name="connsiteY12511" fmla="*/ 2995440 h 6164238"/>
              <a:gd name="connsiteX12512" fmla="*/ 2880615 w 10718992"/>
              <a:gd name="connsiteY12512" fmla="*/ 2922032 h 6164238"/>
              <a:gd name="connsiteX12513" fmla="*/ 2887675 w 10718992"/>
              <a:gd name="connsiteY12513" fmla="*/ 2917326 h 6164238"/>
              <a:gd name="connsiteX12514" fmla="*/ 2895677 w 10718992"/>
              <a:gd name="connsiteY12514" fmla="*/ 2914503 h 6164238"/>
              <a:gd name="connsiteX12515" fmla="*/ 2961102 w 10718992"/>
              <a:gd name="connsiteY12515" fmla="*/ 2828859 h 6164238"/>
              <a:gd name="connsiteX12516" fmla="*/ 2957808 w 10718992"/>
              <a:gd name="connsiteY12516" fmla="*/ 2822271 h 6164238"/>
              <a:gd name="connsiteX12517" fmla="*/ 2937568 w 10718992"/>
              <a:gd name="connsiteY12517" fmla="*/ 2832153 h 6164238"/>
              <a:gd name="connsiteX12518" fmla="*/ 2928154 w 10718992"/>
              <a:gd name="connsiteY12518" fmla="*/ 2846270 h 6164238"/>
              <a:gd name="connsiteX12519" fmla="*/ 2887675 w 10718992"/>
              <a:gd name="connsiteY12519" fmla="*/ 2864152 h 6164238"/>
              <a:gd name="connsiteX12520" fmla="*/ 2740820 w 10718992"/>
              <a:gd name="connsiteY12520" fmla="*/ 2928620 h 6164238"/>
              <a:gd name="connsiteX12521" fmla="*/ 2700341 w 10718992"/>
              <a:gd name="connsiteY12521" fmla="*/ 2927208 h 6164238"/>
              <a:gd name="connsiteX12522" fmla="*/ 2655155 w 10718992"/>
              <a:gd name="connsiteY12522" fmla="*/ 2952148 h 6164238"/>
              <a:gd name="connsiteX12523" fmla="*/ 2643858 w 10718992"/>
              <a:gd name="connsiteY12523" fmla="*/ 2971441 h 6164238"/>
              <a:gd name="connsiteX12524" fmla="*/ 2655625 w 10718992"/>
              <a:gd name="connsiteY12524" fmla="*/ 2984617 h 6164238"/>
              <a:gd name="connsiteX12525" fmla="*/ 2497003 w 10718992"/>
              <a:gd name="connsiteY12525" fmla="*/ 3058496 h 6164238"/>
              <a:gd name="connsiteX12526" fmla="*/ 2497003 w 10718992"/>
              <a:gd name="connsiteY12526" fmla="*/ 3091906 h 6164238"/>
              <a:gd name="connsiteX12527" fmla="*/ 2545955 w 10718992"/>
              <a:gd name="connsiteY12527" fmla="*/ 3118729 h 6164238"/>
              <a:gd name="connsiteX12528" fmla="*/ 2592083 w 10718992"/>
              <a:gd name="connsiteY12528" fmla="*/ 2997793 h 6164238"/>
              <a:gd name="connsiteX12529" fmla="*/ 2588788 w 10718992"/>
              <a:gd name="connsiteY12529" fmla="*/ 2991205 h 6164238"/>
              <a:gd name="connsiteX12530" fmla="*/ 2601967 w 10718992"/>
              <a:gd name="connsiteY12530" fmla="*/ 2968618 h 6164238"/>
              <a:gd name="connsiteX12531" fmla="*/ 2595377 w 10718992"/>
              <a:gd name="connsiteY12531" fmla="*/ 2957324 h 6164238"/>
              <a:gd name="connsiteX12532" fmla="*/ 2573255 w 10718992"/>
              <a:gd name="connsiteY12532" fmla="*/ 2970029 h 6164238"/>
              <a:gd name="connsiteX12533" fmla="*/ 2543602 w 10718992"/>
              <a:gd name="connsiteY12533" fmla="*/ 3021792 h 6164238"/>
              <a:gd name="connsiteX12534" fmla="*/ 2539836 w 10718992"/>
              <a:gd name="connsiteY12534" fmla="*/ 3024145 h 6164238"/>
              <a:gd name="connsiteX12535" fmla="*/ 2497003 w 10718992"/>
              <a:gd name="connsiteY12535" fmla="*/ 3058496 h 6164238"/>
              <a:gd name="connsiteX12536" fmla="*/ 2323319 w 10718992"/>
              <a:gd name="connsiteY12536" fmla="*/ 3211901 h 6164238"/>
              <a:gd name="connsiteX12537" fmla="*/ 2348736 w 10718992"/>
              <a:gd name="connsiteY12537" fmla="*/ 3204842 h 6164238"/>
              <a:gd name="connsiteX12538" fmla="*/ 2360033 w 10718992"/>
              <a:gd name="connsiteY12538" fmla="*/ 3201548 h 6164238"/>
              <a:gd name="connsiteX12539" fmla="*/ 2434402 w 10718992"/>
              <a:gd name="connsiteY12539" fmla="*/ 3154021 h 6164238"/>
              <a:gd name="connsiteX12540" fmla="*/ 2439109 w 10718992"/>
              <a:gd name="connsiteY12540" fmla="*/ 3153551 h 6164238"/>
              <a:gd name="connsiteX12541" fmla="*/ 2459348 w 10718992"/>
              <a:gd name="connsiteY12541" fmla="*/ 3185549 h 6164238"/>
              <a:gd name="connsiteX12542" fmla="*/ 2472998 w 10718992"/>
              <a:gd name="connsiteY12542" fmla="*/ 3185079 h 6164238"/>
              <a:gd name="connsiteX12543" fmla="*/ 2505005 w 10718992"/>
              <a:gd name="connsiteY12543" fmla="*/ 3235900 h 6164238"/>
              <a:gd name="connsiteX12544" fmla="*/ 2543602 w 10718992"/>
              <a:gd name="connsiteY12544" fmla="*/ 3127199 h 6164238"/>
              <a:gd name="connsiteX12545" fmla="*/ 2496062 w 10718992"/>
              <a:gd name="connsiteY12545" fmla="*/ 3101318 h 6164238"/>
              <a:gd name="connsiteX12546" fmla="*/ 2468762 w 10718992"/>
              <a:gd name="connsiteY12546" fmla="*/ 3132846 h 6164238"/>
              <a:gd name="connsiteX12547" fmla="*/ 2429695 w 10718992"/>
              <a:gd name="connsiteY12547" fmla="*/ 3145551 h 6164238"/>
              <a:gd name="connsiteX12548" fmla="*/ 2333674 w 10718992"/>
              <a:gd name="connsiteY12548" fmla="*/ 3207666 h 6164238"/>
              <a:gd name="connsiteX12549" fmla="*/ 2323319 w 10718992"/>
              <a:gd name="connsiteY12549" fmla="*/ 3211901 h 6164238"/>
              <a:gd name="connsiteX12550" fmla="*/ 2243302 w 10718992"/>
              <a:gd name="connsiteY12550" fmla="*/ 3226488 h 6164238"/>
              <a:gd name="connsiteX12551" fmla="*/ 2245656 w 10718992"/>
              <a:gd name="connsiteY12551" fmla="*/ 3234959 h 6164238"/>
              <a:gd name="connsiteX12552" fmla="*/ 2262130 w 10718992"/>
              <a:gd name="connsiteY12552" fmla="*/ 3229782 h 6164238"/>
              <a:gd name="connsiteX12553" fmla="*/ 2243302 w 10718992"/>
              <a:gd name="connsiteY12553" fmla="*/ 3226488 h 6164238"/>
              <a:gd name="connsiteX12554" fmla="*/ 2002310 w 10718992"/>
              <a:gd name="connsiteY12554" fmla="*/ 3201548 h 6164238"/>
              <a:gd name="connsiteX12555" fmla="*/ 1877577 w 10718992"/>
              <a:gd name="connsiteY12555" fmla="*/ 3308367 h 6164238"/>
              <a:gd name="connsiteX12556" fmla="*/ 1868163 w 10718992"/>
              <a:gd name="connsiteY12556" fmla="*/ 3320131 h 6164238"/>
              <a:gd name="connsiteX12557" fmla="*/ 1863456 w 10718992"/>
              <a:gd name="connsiteY12557" fmla="*/ 3322955 h 6164238"/>
              <a:gd name="connsiteX12558" fmla="*/ 1856396 w 10718992"/>
              <a:gd name="connsiteY12558" fmla="*/ 3343189 h 6164238"/>
              <a:gd name="connsiteX12559" fmla="*/ 1950534 w 10718992"/>
              <a:gd name="connsiteY12559" fmla="*/ 3328131 h 6164238"/>
              <a:gd name="connsiteX12560" fmla="*/ 2002780 w 10718992"/>
              <a:gd name="connsiteY12560" fmla="*/ 3304602 h 6164238"/>
              <a:gd name="connsiteX12561" fmla="*/ 2063499 w 10718992"/>
              <a:gd name="connsiteY12561" fmla="*/ 3259428 h 6164238"/>
              <a:gd name="connsiteX12562" fmla="*/ 2104920 w 10718992"/>
              <a:gd name="connsiteY12562" fmla="*/ 3254722 h 6164238"/>
              <a:gd name="connsiteX12563" fmla="*/ 2116687 w 10718992"/>
              <a:gd name="connsiteY12563" fmla="*/ 3271192 h 6164238"/>
              <a:gd name="connsiteX12564" fmla="*/ 2145870 w 10718992"/>
              <a:gd name="connsiteY12564" fmla="*/ 3267899 h 6164238"/>
              <a:gd name="connsiteX12565" fmla="*/ 2152459 w 10718992"/>
              <a:gd name="connsiteY12565" fmla="*/ 3261311 h 6164238"/>
              <a:gd name="connsiteX12566" fmla="*/ 2173170 w 10718992"/>
              <a:gd name="connsiteY12566" fmla="*/ 3258016 h 6164238"/>
              <a:gd name="connsiteX12567" fmla="*/ 2236242 w 10718992"/>
              <a:gd name="connsiteY12567" fmla="*/ 3238253 h 6164238"/>
              <a:gd name="connsiteX12568" fmla="*/ 2232476 w 10718992"/>
              <a:gd name="connsiteY12568" fmla="*/ 3224606 h 6164238"/>
              <a:gd name="connsiteX12569" fmla="*/ 2223533 w 10718992"/>
              <a:gd name="connsiteY12569" fmla="*/ 3222724 h 6164238"/>
              <a:gd name="connsiteX12570" fmla="*/ 2183525 w 10718992"/>
              <a:gd name="connsiteY12570" fmla="*/ 3164374 h 6164238"/>
              <a:gd name="connsiteX12571" fmla="*/ 2173640 w 10718992"/>
              <a:gd name="connsiteY12571" fmla="*/ 3136610 h 6164238"/>
              <a:gd name="connsiteX12572" fmla="*/ 2150577 w 10718992"/>
              <a:gd name="connsiteY12572" fmla="*/ 3138963 h 6164238"/>
              <a:gd name="connsiteX12573" fmla="*/ 2095035 w 10718992"/>
              <a:gd name="connsiteY12573" fmla="*/ 3174256 h 6164238"/>
              <a:gd name="connsiteX12574" fmla="*/ 2081856 w 10718992"/>
              <a:gd name="connsiteY12574" fmla="*/ 3202019 h 6164238"/>
              <a:gd name="connsiteX12575" fmla="*/ 2034787 w 10718992"/>
              <a:gd name="connsiteY12575" fmla="*/ 3228371 h 6164238"/>
              <a:gd name="connsiteX12576" fmla="*/ 2022549 w 10718992"/>
              <a:gd name="connsiteY12576" fmla="*/ 3211431 h 6164238"/>
              <a:gd name="connsiteX12577" fmla="*/ 2002310 w 10718992"/>
              <a:gd name="connsiteY12577" fmla="*/ 3201548 h 6164238"/>
              <a:gd name="connsiteX12578" fmla="*/ 1872870 w 10718992"/>
              <a:gd name="connsiteY12578" fmla="*/ 3296603 h 6164238"/>
              <a:gd name="connsiteX12579" fmla="*/ 1875694 w 10718992"/>
              <a:gd name="connsiteY12579" fmla="*/ 3297544 h 6164238"/>
              <a:gd name="connsiteX12580" fmla="*/ 2004663 w 10718992"/>
              <a:gd name="connsiteY12580" fmla="*/ 3187902 h 6164238"/>
              <a:gd name="connsiteX12581" fmla="*/ 1931235 w 10718992"/>
              <a:gd name="connsiteY12581" fmla="*/ 3138963 h 6164238"/>
              <a:gd name="connsiteX12582" fmla="*/ 1926529 w 10718992"/>
              <a:gd name="connsiteY12582" fmla="*/ 3151668 h 6164238"/>
              <a:gd name="connsiteX12583" fmla="*/ 1926058 w 10718992"/>
              <a:gd name="connsiteY12583" fmla="*/ 3167668 h 6164238"/>
              <a:gd name="connsiteX12584" fmla="*/ 1895463 w 10718992"/>
              <a:gd name="connsiteY12584" fmla="*/ 3235429 h 6164238"/>
              <a:gd name="connsiteX12585" fmla="*/ 1872870 w 10718992"/>
              <a:gd name="connsiteY12585" fmla="*/ 3296603 h 6164238"/>
              <a:gd name="connsiteX12586" fmla="*/ 1998073 w 10718992"/>
              <a:gd name="connsiteY12586" fmla="*/ 3084377 h 6164238"/>
              <a:gd name="connsiteX12587" fmla="*/ 1935472 w 10718992"/>
              <a:gd name="connsiteY12587" fmla="*/ 3130022 h 6164238"/>
              <a:gd name="connsiteX12588" fmla="*/ 2008899 w 10718992"/>
              <a:gd name="connsiteY12588" fmla="*/ 3178961 h 6164238"/>
              <a:gd name="connsiteX12589" fmla="*/ 2019725 w 10718992"/>
              <a:gd name="connsiteY12589" fmla="*/ 3155903 h 6164238"/>
              <a:gd name="connsiteX12590" fmla="*/ 2023020 w 10718992"/>
              <a:gd name="connsiteY12590" fmla="*/ 3109317 h 6164238"/>
              <a:gd name="connsiteX12591" fmla="*/ 2018784 w 10718992"/>
              <a:gd name="connsiteY12591" fmla="*/ 3081083 h 6164238"/>
              <a:gd name="connsiteX12592" fmla="*/ 1998073 w 10718992"/>
              <a:gd name="connsiteY12592" fmla="*/ 3084377 h 6164238"/>
              <a:gd name="connsiteX12593" fmla="*/ 1782027 w 10718992"/>
              <a:gd name="connsiteY12593" fmla="*/ 3318719 h 6164238"/>
              <a:gd name="connsiteX12594" fmla="*/ 1833332 w 10718992"/>
              <a:gd name="connsiteY12594" fmla="*/ 3335189 h 6164238"/>
              <a:gd name="connsiteX12595" fmla="*/ 1846512 w 10718992"/>
              <a:gd name="connsiteY12595" fmla="*/ 3323425 h 6164238"/>
              <a:gd name="connsiteX12596" fmla="*/ 1855455 w 10718992"/>
              <a:gd name="connsiteY12596" fmla="*/ 3302721 h 6164238"/>
              <a:gd name="connsiteX12597" fmla="*/ 1862986 w 10718992"/>
              <a:gd name="connsiteY12597" fmla="*/ 3298015 h 6164238"/>
              <a:gd name="connsiteX12598" fmla="*/ 1874282 w 10718992"/>
              <a:gd name="connsiteY12598" fmla="*/ 3265546 h 6164238"/>
              <a:gd name="connsiteX12599" fmla="*/ 1809327 w 10718992"/>
              <a:gd name="connsiteY12599" fmla="*/ 3312602 h 6164238"/>
              <a:gd name="connsiteX12600" fmla="*/ 1805562 w 10718992"/>
              <a:gd name="connsiteY12600" fmla="*/ 3314014 h 6164238"/>
              <a:gd name="connsiteX12601" fmla="*/ 1782027 w 10718992"/>
              <a:gd name="connsiteY12601" fmla="*/ 3318719 h 6164238"/>
              <a:gd name="connsiteX12602" fmla="*/ 1659648 w 10718992"/>
              <a:gd name="connsiteY12602" fmla="*/ 3271192 h 6164238"/>
              <a:gd name="connsiteX12603" fmla="*/ 1664355 w 10718992"/>
              <a:gd name="connsiteY12603" fmla="*/ 3230724 h 6164238"/>
              <a:gd name="connsiteX12604" fmla="*/ 1655412 w 10718992"/>
              <a:gd name="connsiteY12604" fmla="*/ 3206725 h 6164238"/>
              <a:gd name="connsiteX12605" fmla="*/ 1617286 w 10718992"/>
              <a:gd name="connsiteY12605" fmla="*/ 3334248 h 6164238"/>
              <a:gd name="connsiteX12606" fmla="*/ 1625759 w 10718992"/>
              <a:gd name="connsiteY12606" fmla="*/ 3336601 h 6164238"/>
              <a:gd name="connsiteX12607" fmla="*/ 1626229 w 10718992"/>
              <a:gd name="connsiteY12607" fmla="*/ 3337542 h 6164238"/>
              <a:gd name="connsiteX12608" fmla="*/ 1688831 w 10718992"/>
              <a:gd name="connsiteY12608" fmla="*/ 3306955 h 6164238"/>
              <a:gd name="connsiteX12609" fmla="*/ 1659648 w 10718992"/>
              <a:gd name="connsiteY12609" fmla="*/ 3271192 h 6164238"/>
              <a:gd name="connsiteX12610" fmla="*/ 1738724 w 10718992"/>
              <a:gd name="connsiteY12610" fmla="*/ 3023674 h 6164238"/>
              <a:gd name="connsiteX12611" fmla="*/ 1735429 w 10718992"/>
              <a:gd name="connsiteY12611" fmla="*/ 3020851 h 6164238"/>
              <a:gd name="connsiteX12612" fmla="*/ 1733076 w 10718992"/>
              <a:gd name="connsiteY12612" fmla="*/ 3009087 h 6164238"/>
              <a:gd name="connsiteX12613" fmla="*/ 1427128 w 10718992"/>
              <a:gd name="connsiteY12613" fmla="*/ 3199666 h 6164238"/>
              <a:gd name="connsiteX12614" fmla="*/ 1503380 w 10718992"/>
              <a:gd name="connsiteY12614" fmla="*/ 3401069 h 6164238"/>
              <a:gd name="connsiteX12615" fmla="*/ 1595164 w 10718992"/>
              <a:gd name="connsiteY12615" fmla="*/ 3353542 h 6164238"/>
              <a:gd name="connsiteX12616" fmla="*/ 1604107 w 10718992"/>
              <a:gd name="connsiteY12616" fmla="*/ 3341307 h 6164238"/>
              <a:gd name="connsiteX12617" fmla="*/ 1606931 w 10718992"/>
              <a:gd name="connsiteY12617" fmla="*/ 3338954 h 6164238"/>
              <a:gd name="connsiteX12618" fmla="*/ 1650705 w 10718992"/>
              <a:gd name="connsiteY12618" fmla="*/ 3191667 h 6164238"/>
              <a:gd name="connsiteX12619" fmla="*/ 1648352 w 10718992"/>
              <a:gd name="connsiteY12619" fmla="*/ 3185079 h 6164238"/>
              <a:gd name="connsiteX12620" fmla="*/ 1652588 w 10718992"/>
              <a:gd name="connsiteY12620" fmla="*/ 3135669 h 6164238"/>
              <a:gd name="connsiteX12621" fmla="*/ 1703422 w 10718992"/>
              <a:gd name="connsiteY12621" fmla="*/ 3070731 h 6164238"/>
              <a:gd name="connsiteX12622" fmla="*/ 1738724 w 10718992"/>
              <a:gd name="connsiteY12622" fmla="*/ 3023674 h 6164238"/>
              <a:gd name="connsiteX12623" fmla="*/ 2072913 w 10718992"/>
              <a:gd name="connsiteY12623" fmla="*/ 2781803 h 6164238"/>
              <a:gd name="connsiteX12624" fmla="*/ 2089858 w 10718992"/>
              <a:gd name="connsiteY12624" fmla="*/ 2780391 h 6164238"/>
              <a:gd name="connsiteX12625" fmla="*/ 2063499 w 10718992"/>
              <a:gd name="connsiteY12625" fmla="*/ 2690983 h 6164238"/>
              <a:gd name="connsiteX12626" fmla="*/ 2017371 w 10718992"/>
              <a:gd name="connsiteY12626" fmla="*/ 2710277 h 6164238"/>
              <a:gd name="connsiteX12627" fmla="*/ 2006546 w 10718992"/>
              <a:gd name="connsiteY12627" fmla="*/ 2721100 h 6164238"/>
              <a:gd name="connsiteX12628" fmla="*/ 1994778 w 10718992"/>
              <a:gd name="connsiteY12628" fmla="*/ 2726276 h 6164238"/>
              <a:gd name="connsiteX12629" fmla="*/ 1805562 w 10718992"/>
              <a:gd name="connsiteY12629" fmla="*/ 2963442 h 6164238"/>
              <a:gd name="connsiteX12630" fmla="*/ 1807915 w 10718992"/>
              <a:gd name="connsiteY12630" fmla="*/ 2965794 h 6164238"/>
              <a:gd name="connsiteX12631" fmla="*/ 1810268 w 10718992"/>
              <a:gd name="connsiteY12631" fmla="*/ 2971912 h 6164238"/>
              <a:gd name="connsiteX12632" fmla="*/ 1844158 w 10718992"/>
              <a:gd name="connsiteY12632" fmla="*/ 2959677 h 6164238"/>
              <a:gd name="connsiteX12633" fmla="*/ 1886991 w 10718992"/>
              <a:gd name="connsiteY12633" fmla="*/ 2928620 h 6164238"/>
              <a:gd name="connsiteX12634" fmla="*/ 1916644 w 10718992"/>
              <a:gd name="connsiteY12634" fmla="*/ 2869799 h 6164238"/>
              <a:gd name="connsiteX12635" fmla="*/ 1961360 w 10718992"/>
              <a:gd name="connsiteY12635" fmla="*/ 2838741 h 6164238"/>
              <a:gd name="connsiteX12636" fmla="*/ 2007017 w 10718992"/>
              <a:gd name="connsiteY12636" fmla="*/ 2822271 h 6164238"/>
              <a:gd name="connsiteX12637" fmla="*/ 2072913 w 10718992"/>
              <a:gd name="connsiteY12637" fmla="*/ 2781803 h 6164238"/>
              <a:gd name="connsiteX12638" fmla="*/ 2208942 w 10718992"/>
              <a:gd name="connsiteY12638" fmla="*/ 2822742 h 6164238"/>
              <a:gd name="connsiteX12639" fmla="*/ 2207530 w 10718992"/>
              <a:gd name="connsiteY12639" fmla="*/ 2806743 h 6164238"/>
              <a:gd name="connsiteX12640" fmla="*/ 2185407 w 10718992"/>
              <a:gd name="connsiteY12640" fmla="*/ 2771921 h 6164238"/>
              <a:gd name="connsiteX12641" fmla="*/ 2133632 w 10718992"/>
              <a:gd name="connsiteY12641" fmla="*/ 2778979 h 6164238"/>
              <a:gd name="connsiteX12642" fmla="*/ 2167521 w 10718992"/>
              <a:gd name="connsiteY12642" fmla="*/ 2832153 h 6164238"/>
              <a:gd name="connsiteX12643" fmla="*/ 2196233 w 10718992"/>
              <a:gd name="connsiteY12643" fmla="*/ 2836389 h 6164238"/>
              <a:gd name="connsiteX12644" fmla="*/ 2208942 w 10718992"/>
              <a:gd name="connsiteY12644" fmla="*/ 2822742 h 6164238"/>
              <a:gd name="connsiteX12645" fmla="*/ 2137868 w 10718992"/>
              <a:gd name="connsiteY12645" fmla="*/ 2740863 h 6164238"/>
              <a:gd name="connsiteX12646" fmla="*/ 2147282 w 10718992"/>
              <a:gd name="connsiteY12646" fmla="*/ 2682983 h 6164238"/>
              <a:gd name="connsiteX12647" fmla="*/ 2166109 w 10718992"/>
              <a:gd name="connsiteY12647" fmla="*/ 2650515 h 6164238"/>
              <a:gd name="connsiteX12648" fmla="*/ 2072442 w 10718992"/>
              <a:gd name="connsiteY12648" fmla="*/ 2687689 h 6164238"/>
              <a:gd name="connsiteX12649" fmla="*/ 2097859 w 10718992"/>
              <a:gd name="connsiteY12649" fmla="*/ 2774744 h 6164238"/>
              <a:gd name="connsiteX12650" fmla="*/ 2180230 w 10718992"/>
              <a:gd name="connsiteY12650" fmla="*/ 2763451 h 6164238"/>
              <a:gd name="connsiteX12651" fmla="*/ 2180230 w 10718992"/>
              <a:gd name="connsiteY12651" fmla="*/ 2763451 h 6164238"/>
              <a:gd name="connsiteX12652" fmla="*/ 2137868 w 10718992"/>
              <a:gd name="connsiteY12652" fmla="*/ 2740863 h 6164238"/>
              <a:gd name="connsiteX12653" fmla="*/ 2241890 w 10718992"/>
              <a:gd name="connsiteY12653" fmla="*/ 2560166 h 6164238"/>
              <a:gd name="connsiteX12654" fmla="*/ 2240949 w 10718992"/>
              <a:gd name="connsiteY12654" fmla="*/ 2554519 h 6164238"/>
              <a:gd name="connsiteX12655" fmla="*/ 2231064 w 10718992"/>
              <a:gd name="connsiteY12655" fmla="*/ 2496639 h 6164238"/>
              <a:gd name="connsiteX12656" fmla="*/ 2159049 w 10718992"/>
              <a:gd name="connsiteY12656" fmla="*/ 2563930 h 6164238"/>
              <a:gd name="connsiteX12657" fmla="*/ 2176935 w 10718992"/>
              <a:gd name="connsiteY12657" fmla="*/ 2568165 h 6164238"/>
              <a:gd name="connsiteX12658" fmla="*/ 2146340 w 10718992"/>
              <a:gd name="connsiteY12658" fmla="*/ 2588400 h 6164238"/>
              <a:gd name="connsiteX12659" fmla="*/ 2139280 w 10718992"/>
              <a:gd name="connsiteY12659" fmla="*/ 2590282 h 6164238"/>
              <a:gd name="connsiteX12660" fmla="*/ 2129866 w 10718992"/>
              <a:gd name="connsiteY12660" fmla="*/ 2601105 h 6164238"/>
              <a:gd name="connsiteX12661" fmla="*/ 2172699 w 10718992"/>
              <a:gd name="connsiteY12661" fmla="*/ 2641574 h 6164238"/>
              <a:gd name="connsiteX12662" fmla="*/ 2174582 w 10718992"/>
              <a:gd name="connsiteY12662" fmla="*/ 2643456 h 6164238"/>
              <a:gd name="connsiteX12663" fmla="*/ 2208942 w 10718992"/>
              <a:gd name="connsiteY12663" fmla="*/ 2614751 h 6164238"/>
              <a:gd name="connsiteX12664" fmla="*/ 2241890 w 10718992"/>
              <a:gd name="connsiteY12664" fmla="*/ 2560166 h 6164238"/>
              <a:gd name="connsiteX12665" fmla="*/ 2321437 w 10718992"/>
              <a:gd name="connsiteY12665" fmla="*/ 2473111 h 6164238"/>
              <a:gd name="connsiteX12666" fmla="*/ 2305904 w 10718992"/>
              <a:gd name="connsiteY12666" fmla="*/ 2445347 h 6164238"/>
              <a:gd name="connsiteX12667" fmla="*/ 2300726 w 10718992"/>
              <a:gd name="connsiteY12667" fmla="*/ 2447700 h 6164238"/>
              <a:gd name="connsiteX12668" fmla="*/ 2250362 w 10718992"/>
              <a:gd name="connsiteY12668" fmla="*/ 2554048 h 6164238"/>
              <a:gd name="connsiteX12669" fmla="*/ 2282369 w 10718992"/>
              <a:gd name="connsiteY12669" fmla="*/ 2535226 h 6164238"/>
              <a:gd name="connsiteX12670" fmla="*/ 2321437 w 10718992"/>
              <a:gd name="connsiteY12670" fmla="*/ 2473111 h 6164238"/>
              <a:gd name="connsiteX12671" fmla="*/ 2438638 w 10718992"/>
              <a:gd name="connsiteY12671" fmla="*/ 2272178 h 6164238"/>
              <a:gd name="connsiteX12672" fmla="*/ 2399100 w 10718992"/>
              <a:gd name="connsiteY12672" fmla="*/ 2246297 h 6164238"/>
              <a:gd name="connsiteX12673" fmla="*/ 2285193 w 10718992"/>
              <a:gd name="connsiteY12673" fmla="*/ 2316882 h 6164238"/>
              <a:gd name="connsiteX12674" fmla="*/ 2228240 w 10718992"/>
              <a:gd name="connsiteY12674" fmla="*/ 2418995 h 6164238"/>
              <a:gd name="connsiteX12675" fmla="*/ 2231535 w 10718992"/>
              <a:gd name="connsiteY12675" fmla="*/ 2438289 h 6164238"/>
              <a:gd name="connsiteX12676" fmla="*/ 2258835 w 10718992"/>
              <a:gd name="connsiteY12676" fmla="*/ 2431230 h 6164238"/>
              <a:gd name="connsiteX12677" fmla="*/ 2287076 w 10718992"/>
              <a:gd name="connsiteY12677" fmla="*/ 2402055 h 6164238"/>
              <a:gd name="connsiteX12678" fmla="*/ 2333204 w 10718992"/>
              <a:gd name="connsiteY12678" fmla="*/ 2394997 h 6164238"/>
              <a:gd name="connsiteX12679" fmla="*/ 2347795 w 10718992"/>
              <a:gd name="connsiteY12679" fmla="*/ 2349352 h 6164238"/>
              <a:gd name="connsiteX12680" fmla="*/ 2402395 w 10718992"/>
              <a:gd name="connsiteY12680" fmla="*/ 2319706 h 6164238"/>
              <a:gd name="connsiteX12681" fmla="*/ 2438638 w 10718992"/>
              <a:gd name="connsiteY12681" fmla="*/ 2272178 h 6164238"/>
              <a:gd name="connsiteX12682" fmla="*/ 3615830 w 10718992"/>
              <a:gd name="connsiteY12682" fmla="*/ 1573857 h 6164238"/>
              <a:gd name="connsiteX12683" fmla="*/ 3612065 w 10718992"/>
              <a:gd name="connsiteY12683" fmla="*/ 1491978 h 6164238"/>
              <a:gd name="connsiteX12684" fmla="*/ 3274581 w 10718992"/>
              <a:gd name="connsiteY12684" fmla="*/ 1494331 h 6164238"/>
              <a:gd name="connsiteX12685" fmla="*/ 3142317 w 10718992"/>
              <a:gd name="connsiteY12685" fmla="*/ 1528682 h 6164238"/>
              <a:gd name="connsiteX12686" fmla="*/ 3128197 w 10718992"/>
              <a:gd name="connsiteY12686" fmla="*/ 1545623 h 6164238"/>
              <a:gd name="connsiteX12687" fmla="*/ 3113605 w 10718992"/>
              <a:gd name="connsiteY12687" fmla="*/ 1586092 h 6164238"/>
              <a:gd name="connsiteX12688" fmla="*/ 3135257 w 10718992"/>
              <a:gd name="connsiteY12688" fmla="*/ 1589856 h 6164238"/>
              <a:gd name="connsiteX12689" fmla="*/ 3104662 w 10718992"/>
              <a:gd name="connsiteY12689" fmla="*/ 1610090 h 6164238"/>
              <a:gd name="connsiteX12690" fmla="*/ 3073126 w 10718992"/>
              <a:gd name="connsiteY12690" fmla="*/ 1612914 h 6164238"/>
              <a:gd name="connsiteX12691" fmla="*/ 3055711 w 10718992"/>
              <a:gd name="connsiteY12691" fmla="*/ 1635031 h 6164238"/>
              <a:gd name="connsiteX12692" fmla="*/ 3079716 w 10718992"/>
              <a:gd name="connsiteY12692" fmla="*/ 1645383 h 6164238"/>
              <a:gd name="connsiteX12693" fmla="*/ 3118783 w 10718992"/>
              <a:gd name="connsiteY12693" fmla="*/ 1636442 h 6164238"/>
              <a:gd name="connsiteX12694" fmla="*/ 3149378 w 10718992"/>
              <a:gd name="connsiteY12694" fmla="*/ 1665618 h 6164238"/>
              <a:gd name="connsiteX12695" fmla="*/ 3096190 w 10718992"/>
              <a:gd name="connsiteY12695" fmla="*/ 1721615 h 6164238"/>
              <a:gd name="connsiteX12696" fmla="*/ 3106545 w 10718992"/>
              <a:gd name="connsiteY12696" fmla="*/ 1717850 h 6164238"/>
              <a:gd name="connsiteX12697" fmla="*/ 3115018 w 10718992"/>
              <a:gd name="connsiteY12697" fmla="*/ 1740438 h 6164238"/>
              <a:gd name="connsiteX12698" fmla="*/ 3105133 w 10718992"/>
              <a:gd name="connsiteY12698" fmla="*/ 1750790 h 6164238"/>
              <a:gd name="connsiteX12699" fmla="*/ 3114076 w 10718992"/>
              <a:gd name="connsiteY12699" fmla="*/ 1751731 h 6164238"/>
              <a:gd name="connsiteX12700" fmla="*/ 3141376 w 10718992"/>
              <a:gd name="connsiteY12700" fmla="*/ 1744202 h 6164238"/>
              <a:gd name="connsiteX12701" fmla="*/ 3170088 w 10718992"/>
              <a:gd name="connsiteY12701" fmla="*/ 1738555 h 6164238"/>
              <a:gd name="connsiteX12702" fmla="*/ 3171029 w 10718992"/>
              <a:gd name="connsiteY12702" fmla="*/ 1739026 h 6164238"/>
              <a:gd name="connsiteX12703" fmla="*/ 3174795 w 10718992"/>
              <a:gd name="connsiteY12703" fmla="*/ 1736673 h 6164238"/>
              <a:gd name="connsiteX12704" fmla="*/ 3177619 w 10718992"/>
              <a:gd name="connsiteY12704" fmla="*/ 1741849 h 6164238"/>
              <a:gd name="connsiteX12705" fmla="*/ 3203977 w 10718992"/>
              <a:gd name="connsiteY12705" fmla="*/ 1752672 h 6164238"/>
              <a:gd name="connsiteX12706" fmla="*/ 3202566 w 10718992"/>
              <a:gd name="connsiteY12706" fmla="*/ 1778083 h 6164238"/>
              <a:gd name="connsiteX12707" fmla="*/ 3155967 w 10718992"/>
              <a:gd name="connsiteY12707" fmla="*/ 1794553 h 6164238"/>
              <a:gd name="connsiteX12708" fmla="*/ 2962985 w 10718992"/>
              <a:gd name="connsiteY12708" fmla="*/ 1868902 h 6164238"/>
              <a:gd name="connsiteX12709" fmla="*/ 2954513 w 10718992"/>
              <a:gd name="connsiteY12709" fmla="*/ 1847727 h 6164238"/>
              <a:gd name="connsiteX12710" fmla="*/ 3054769 w 10718992"/>
              <a:gd name="connsiteY12710" fmla="*/ 1739026 h 6164238"/>
              <a:gd name="connsiteX12711" fmla="*/ 3032176 w 10718992"/>
              <a:gd name="connsiteY12711" fmla="*/ 1747496 h 6164238"/>
              <a:gd name="connsiteX12712" fmla="*/ 2999228 w 10718992"/>
              <a:gd name="connsiteY12712" fmla="*/ 1771495 h 6164238"/>
              <a:gd name="connsiteX12713" fmla="*/ 2984166 w 10718992"/>
              <a:gd name="connsiteY12713" fmla="*/ 1777142 h 6164238"/>
              <a:gd name="connsiteX12714" fmla="*/ 2942746 w 10718992"/>
              <a:gd name="connsiteY12714" fmla="*/ 1803023 h 6164238"/>
              <a:gd name="connsiteX12715" fmla="*/ 2917328 w 10718992"/>
              <a:gd name="connsiteY12715" fmla="*/ 1813375 h 6164238"/>
              <a:gd name="connsiteX12716" fmla="*/ 2865082 w 10718992"/>
              <a:gd name="connsiteY12716" fmla="*/ 1836433 h 6164238"/>
              <a:gd name="connsiteX12717" fmla="*/ 2811423 w 10718992"/>
              <a:gd name="connsiteY12717" fmla="*/ 1859021 h 6164238"/>
              <a:gd name="connsiteX12718" fmla="*/ 2812365 w 10718992"/>
              <a:gd name="connsiteY12718" fmla="*/ 1874549 h 6164238"/>
              <a:gd name="connsiteX12719" fmla="*/ 2816130 w 10718992"/>
              <a:gd name="connsiteY12719" fmla="*/ 1873138 h 6164238"/>
              <a:gd name="connsiteX12720" fmla="*/ 2813306 w 10718992"/>
              <a:gd name="connsiteY12720" fmla="*/ 1891019 h 6164238"/>
              <a:gd name="connsiteX12721" fmla="*/ 2817072 w 10718992"/>
              <a:gd name="connsiteY12721" fmla="*/ 1945134 h 6164238"/>
              <a:gd name="connsiteX12722" fmla="*/ 2912621 w 10718992"/>
              <a:gd name="connsiteY12722" fmla="*/ 1905136 h 6164238"/>
              <a:gd name="connsiteX12723" fmla="*/ 2922506 w 10718992"/>
              <a:gd name="connsiteY12723" fmla="*/ 1929606 h 6164238"/>
              <a:gd name="connsiteX12724" fmla="*/ 2920153 w 10718992"/>
              <a:gd name="connsiteY12724" fmla="*/ 1932429 h 6164238"/>
              <a:gd name="connsiteX12725" fmla="*/ 2820367 w 10718992"/>
              <a:gd name="connsiteY12725" fmla="*/ 1995015 h 6164238"/>
              <a:gd name="connsiteX12726" fmla="*/ 2825073 w 10718992"/>
              <a:gd name="connsiteY12726" fmla="*/ 2063717 h 6164238"/>
              <a:gd name="connsiteX12727" fmla="*/ 2810953 w 10718992"/>
              <a:gd name="connsiteY12727" fmla="*/ 2064658 h 6164238"/>
              <a:gd name="connsiteX12728" fmla="*/ 2806716 w 10718992"/>
              <a:gd name="connsiteY12728" fmla="*/ 2003955 h 6164238"/>
              <a:gd name="connsiteX12729" fmla="*/ 2761530 w 10718992"/>
              <a:gd name="connsiteY12729" fmla="*/ 2045836 h 6164238"/>
              <a:gd name="connsiteX12730" fmla="*/ 2764354 w 10718992"/>
              <a:gd name="connsiteY12730" fmla="*/ 2051483 h 6164238"/>
              <a:gd name="connsiteX12731" fmla="*/ 2692810 w 10718992"/>
              <a:gd name="connsiteY12731" fmla="*/ 2083952 h 6164238"/>
              <a:gd name="connsiteX12732" fmla="*/ 2682925 w 10718992"/>
              <a:gd name="connsiteY12732" fmla="*/ 2062776 h 6164238"/>
              <a:gd name="connsiteX12733" fmla="*/ 2721051 w 10718992"/>
              <a:gd name="connsiteY12733" fmla="*/ 2026072 h 6164238"/>
              <a:gd name="connsiteX12734" fmla="*/ 2718227 w 10718992"/>
              <a:gd name="connsiteY12734" fmla="*/ 2026072 h 6164238"/>
              <a:gd name="connsiteX12735" fmla="*/ 2717756 w 10718992"/>
              <a:gd name="connsiteY12735" fmla="*/ 2026072 h 6164238"/>
              <a:gd name="connsiteX12736" fmla="*/ 2574196 w 10718992"/>
              <a:gd name="connsiteY12736" fmla="*/ 2135714 h 6164238"/>
              <a:gd name="connsiteX12737" fmla="*/ 2580315 w 10718992"/>
              <a:gd name="connsiteY12737" fmla="*/ 2141831 h 6164238"/>
              <a:gd name="connsiteX12738" fmla="*/ 2560546 w 10718992"/>
              <a:gd name="connsiteY12738" fmla="*/ 2176653 h 6164238"/>
              <a:gd name="connsiteX12739" fmla="*/ 2563370 w 10718992"/>
              <a:gd name="connsiteY12739" fmla="*/ 2182771 h 6164238"/>
              <a:gd name="connsiteX12740" fmla="*/ 2476764 w 10718992"/>
              <a:gd name="connsiteY12740" fmla="*/ 2248650 h 6164238"/>
              <a:gd name="connsiteX12741" fmla="*/ 2460290 w 10718992"/>
              <a:gd name="connsiteY12741" fmla="*/ 2269826 h 6164238"/>
              <a:gd name="connsiteX12742" fmla="*/ 2814248 w 10718992"/>
              <a:gd name="connsiteY12742" fmla="*/ 2481110 h 6164238"/>
              <a:gd name="connsiteX12743" fmla="*/ 3025587 w 10718992"/>
              <a:gd name="connsiteY12743" fmla="*/ 2167242 h 6164238"/>
              <a:gd name="connsiteX12744" fmla="*/ 3481684 w 10718992"/>
              <a:gd name="connsiteY12744" fmla="*/ 1673617 h 6164238"/>
              <a:gd name="connsiteX12745" fmla="*/ 3615830 w 10718992"/>
              <a:gd name="connsiteY12745" fmla="*/ 1573857 h 6164238"/>
              <a:gd name="connsiteX12746" fmla="*/ 3715146 w 10718992"/>
              <a:gd name="connsiteY12746" fmla="*/ 1513624 h 6164238"/>
              <a:gd name="connsiteX12747" fmla="*/ 3626656 w 10718992"/>
              <a:gd name="connsiteY12747" fmla="*/ 1494331 h 6164238"/>
              <a:gd name="connsiteX12748" fmla="*/ 3629951 w 10718992"/>
              <a:gd name="connsiteY12748" fmla="*/ 1564916 h 6164238"/>
              <a:gd name="connsiteX12749" fmla="*/ 3715146 w 10718992"/>
              <a:gd name="connsiteY12749" fmla="*/ 1513624 h 6164238"/>
              <a:gd name="connsiteX12750" fmla="*/ 4522847 w 10718992"/>
              <a:gd name="connsiteY12750" fmla="*/ 1996897 h 6164238"/>
              <a:gd name="connsiteX12751" fmla="*/ 4528966 w 10718992"/>
              <a:gd name="connsiteY12751" fmla="*/ 1989838 h 6164238"/>
              <a:gd name="connsiteX12752" fmla="*/ 4586390 w 10718992"/>
              <a:gd name="connsiteY12752" fmla="*/ 1922077 h 6164238"/>
              <a:gd name="connsiteX12753" fmla="*/ 4643344 w 10718992"/>
              <a:gd name="connsiteY12753" fmla="*/ 1891019 h 6164238"/>
              <a:gd name="connsiteX12754" fmla="*/ 4692295 w 10718992"/>
              <a:gd name="connsiteY12754" fmla="*/ 1856668 h 6164238"/>
              <a:gd name="connsiteX12755" fmla="*/ 4718654 w 10718992"/>
              <a:gd name="connsiteY12755" fmla="*/ 1835492 h 6164238"/>
              <a:gd name="connsiteX12756" fmla="*/ 4715359 w 10718992"/>
              <a:gd name="connsiteY12756" fmla="*/ 1801611 h 6164238"/>
              <a:gd name="connsiteX12757" fmla="*/ 4817969 w 10718992"/>
              <a:gd name="connsiteY12757" fmla="*/ 1733379 h 6164238"/>
              <a:gd name="connsiteX12758" fmla="*/ 4829266 w 10718992"/>
              <a:gd name="connsiteY12758" fmla="*/ 1728203 h 6164238"/>
              <a:gd name="connsiteX12759" fmla="*/ 4776549 w 10718992"/>
              <a:gd name="connsiteY12759" fmla="*/ 1676441 h 6164238"/>
              <a:gd name="connsiteX12760" fmla="*/ 4745483 w 10718992"/>
              <a:gd name="connsiteY12760" fmla="*/ 1679264 h 6164238"/>
              <a:gd name="connsiteX12761" fmla="*/ 4742188 w 10718992"/>
              <a:gd name="connsiteY12761" fmla="*/ 1645383 h 6164238"/>
              <a:gd name="connsiteX12762" fmla="*/ 4381170 w 10718992"/>
              <a:gd name="connsiteY12762" fmla="*/ 1431746 h 6164238"/>
              <a:gd name="connsiteX12763" fmla="*/ 4381641 w 10718992"/>
              <a:gd name="connsiteY12763" fmla="*/ 1640207 h 6164238"/>
              <a:gd name="connsiteX12764" fmla="*/ 4367520 w 10718992"/>
              <a:gd name="connsiteY12764" fmla="*/ 1640207 h 6164238"/>
              <a:gd name="connsiteX12765" fmla="*/ 4367050 w 10718992"/>
              <a:gd name="connsiteY12765" fmla="*/ 1427040 h 6164238"/>
              <a:gd name="connsiteX12766" fmla="*/ 4046040 w 10718992"/>
              <a:gd name="connsiteY12766" fmla="*/ 1402570 h 6164238"/>
              <a:gd name="connsiteX12767" fmla="*/ 3737738 w 10718992"/>
              <a:gd name="connsiteY12767" fmla="*/ 1505154 h 6164238"/>
              <a:gd name="connsiteX12768" fmla="*/ 4522847 w 10718992"/>
              <a:gd name="connsiteY12768" fmla="*/ 1996897 h 6164238"/>
              <a:gd name="connsiteX12769" fmla="*/ 4526613 w 10718992"/>
              <a:gd name="connsiteY12769" fmla="*/ 2020425 h 6164238"/>
              <a:gd name="connsiteX12770" fmla="*/ 4492723 w 10718992"/>
              <a:gd name="connsiteY12770" fmla="*/ 2061364 h 6164238"/>
              <a:gd name="connsiteX12771" fmla="*/ 4537439 w 10718992"/>
              <a:gd name="connsiteY12771" fmla="*/ 2031248 h 6164238"/>
              <a:gd name="connsiteX12772" fmla="*/ 4526613 w 10718992"/>
              <a:gd name="connsiteY12772" fmla="*/ 2020425 h 6164238"/>
              <a:gd name="connsiteX12773" fmla="*/ 4481897 w 10718992"/>
              <a:gd name="connsiteY12773" fmla="*/ 2103245 h 6164238"/>
              <a:gd name="connsiteX12774" fmla="*/ 4514845 w 10718992"/>
              <a:gd name="connsiteY12774" fmla="*/ 2129126 h 6164238"/>
              <a:gd name="connsiteX12775" fmla="*/ 4514845 w 10718992"/>
              <a:gd name="connsiteY12775" fmla="*/ 2130067 h 6164238"/>
              <a:gd name="connsiteX12776" fmla="*/ 4518141 w 10718992"/>
              <a:gd name="connsiteY12776" fmla="*/ 2130067 h 6164238"/>
              <a:gd name="connsiteX12777" fmla="*/ 4516258 w 10718992"/>
              <a:gd name="connsiteY12777" fmla="*/ 2126303 h 6164238"/>
              <a:gd name="connsiteX12778" fmla="*/ 4522377 w 10718992"/>
              <a:gd name="connsiteY12778" fmla="*/ 2130538 h 6164238"/>
              <a:gd name="connsiteX12779" fmla="*/ 4523318 w 10718992"/>
              <a:gd name="connsiteY12779" fmla="*/ 2130538 h 6164238"/>
              <a:gd name="connsiteX12780" fmla="*/ 4575094 w 10718992"/>
              <a:gd name="connsiteY12780" fmla="*/ 2068423 h 6164238"/>
              <a:gd name="connsiteX12781" fmla="*/ 4567563 w 10718992"/>
              <a:gd name="connsiteY12781" fmla="*/ 2060894 h 6164238"/>
              <a:gd name="connsiteX12782" fmla="*/ 4485192 w 10718992"/>
              <a:gd name="connsiteY12782" fmla="*/ 2076893 h 6164238"/>
              <a:gd name="connsiteX12783" fmla="*/ 4480015 w 10718992"/>
              <a:gd name="connsiteY12783" fmla="*/ 2077834 h 6164238"/>
              <a:gd name="connsiteX12784" fmla="*/ 4481897 w 10718992"/>
              <a:gd name="connsiteY12784" fmla="*/ 2103245 h 6164238"/>
              <a:gd name="connsiteX12785" fmla="*/ 4490370 w 10718992"/>
              <a:gd name="connsiteY12785" fmla="*/ 2223710 h 6164238"/>
              <a:gd name="connsiteX12786" fmla="*/ 4494606 w 10718992"/>
              <a:gd name="connsiteY12786" fmla="*/ 2251944 h 6164238"/>
              <a:gd name="connsiteX12787" fmla="*/ 4507315 w 10718992"/>
              <a:gd name="connsiteY12787" fmla="*/ 2257120 h 6164238"/>
              <a:gd name="connsiteX12788" fmla="*/ 4507315 w 10718992"/>
              <a:gd name="connsiteY12788" fmla="*/ 2258532 h 6164238"/>
              <a:gd name="connsiteX12789" fmla="*/ 4590156 w 10718992"/>
              <a:gd name="connsiteY12789" fmla="*/ 2267473 h 6164238"/>
              <a:gd name="connsiteX12790" fmla="*/ 4538380 w 10718992"/>
              <a:gd name="connsiteY12790" fmla="*/ 2167242 h 6164238"/>
              <a:gd name="connsiteX12791" fmla="*/ 4524259 w 10718992"/>
              <a:gd name="connsiteY12791" fmla="*/ 2174301 h 6164238"/>
              <a:gd name="connsiteX12792" fmla="*/ 4524730 w 10718992"/>
              <a:gd name="connsiteY12792" fmla="*/ 2176653 h 6164238"/>
              <a:gd name="connsiteX12793" fmla="*/ 4490370 w 10718992"/>
              <a:gd name="connsiteY12793" fmla="*/ 2223710 h 6164238"/>
              <a:gd name="connsiteX12794" fmla="*/ 4638166 w 10718992"/>
              <a:gd name="connsiteY12794" fmla="*/ 2364410 h 6164238"/>
              <a:gd name="connsiteX12795" fmla="*/ 4638637 w 10718992"/>
              <a:gd name="connsiteY12795" fmla="*/ 2364410 h 6164238"/>
              <a:gd name="connsiteX12796" fmla="*/ 4636283 w 10718992"/>
              <a:gd name="connsiteY12796" fmla="*/ 2359233 h 6164238"/>
              <a:gd name="connsiteX12797" fmla="*/ 4595334 w 10718992"/>
              <a:gd name="connsiteY12797" fmla="*/ 2277825 h 6164238"/>
              <a:gd name="connsiteX12798" fmla="*/ 4507785 w 10718992"/>
              <a:gd name="connsiteY12798" fmla="*/ 2267944 h 6164238"/>
              <a:gd name="connsiteX12799" fmla="*/ 4508727 w 10718992"/>
              <a:gd name="connsiteY12799" fmla="*/ 2294295 h 6164238"/>
              <a:gd name="connsiteX12800" fmla="*/ 4536968 w 10718992"/>
              <a:gd name="connsiteY12800" fmla="*/ 2306059 h 6164238"/>
              <a:gd name="connsiteX12801" fmla="*/ 4585449 w 10718992"/>
              <a:gd name="connsiteY12801" fmla="*/ 2332411 h 6164238"/>
              <a:gd name="connsiteX12802" fmla="*/ 4633459 w 10718992"/>
              <a:gd name="connsiteY12802" fmla="*/ 2353586 h 6164238"/>
              <a:gd name="connsiteX12803" fmla="*/ 4638166 w 10718992"/>
              <a:gd name="connsiteY12803" fmla="*/ 2364410 h 6164238"/>
              <a:gd name="connsiteX12804" fmla="*/ 4751131 w 10718992"/>
              <a:gd name="connsiteY12804" fmla="*/ 2429348 h 6164238"/>
              <a:gd name="connsiteX12805" fmla="*/ 4780314 w 10718992"/>
              <a:gd name="connsiteY12805" fmla="*/ 2417584 h 6164238"/>
              <a:gd name="connsiteX12806" fmla="*/ 4793023 w 10718992"/>
              <a:gd name="connsiteY12806" fmla="*/ 2417584 h 6164238"/>
              <a:gd name="connsiteX12807" fmla="*/ 4799612 w 10718992"/>
              <a:gd name="connsiteY12807" fmla="*/ 2407702 h 6164238"/>
              <a:gd name="connsiteX12808" fmla="*/ 4646638 w 10718992"/>
              <a:gd name="connsiteY12808" fmla="*/ 2373821 h 6164238"/>
              <a:gd name="connsiteX12809" fmla="*/ 4647109 w 10718992"/>
              <a:gd name="connsiteY12809" fmla="*/ 2381350 h 6164238"/>
              <a:gd name="connsiteX12810" fmla="*/ 4643344 w 10718992"/>
              <a:gd name="connsiteY12810" fmla="*/ 2373350 h 6164238"/>
              <a:gd name="connsiteX12811" fmla="*/ 4642403 w 10718992"/>
              <a:gd name="connsiteY12811" fmla="*/ 2373350 h 6164238"/>
              <a:gd name="connsiteX12812" fmla="*/ 4647580 w 10718992"/>
              <a:gd name="connsiteY12812" fmla="*/ 2385115 h 6164238"/>
              <a:gd name="connsiteX12813" fmla="*/ 4739835 w 10718992"/>
              <a:gd name="connsiteY12813" fmla="*/ 2427936 h 6164238"/>
              <a:gd name="connsiteX12814" fmla="*/ 4751131 w 10718992"/>
              <a:gd name="connsiteY12814" fmla="*/ 2429348 h 6164238"/>
              <a:gd name="connsiteX12815" fmla="*/ 4848564 w 10718992"/>
              <a:gd name="connsiteY12815" fmla="*/ 2434995 h 6164238"/>
              <a:gd name="connsiteX12816" fmla="*/ 4894692 w 10718992"/>
              <a:gd name="connsiteY12816" fmla="*/ 2431230 h 6164238"/>
              <a:gd name="connsiteX12817" fmla="*/ 4837267 w 10718992"/>
              <a:gd name="connsiteY12817" fmla="*/ 2416643 h 6164238"/>
              <a:gd name="connsiteX12818" fmla="*/ 4817498 w 10718992"/>
              <a:gd name="connsiteY12818" fmla="*/ 2428407 h 6164238"/>
              <a:gd name="connsiteX12819" fmla="*/ 4820793 w 10718992"/>
              <a:gd name="connsiteY12819" fmla="*/ 2434524 h 6164238"/>
              <a:gd name="connsiteX12820" fmla="*/ 4848564 w 10718992"/>
              <a:gd name="connsiteY12820" fmla="*/ 2434995 h 6164238"/>
              <a:gd name="connsiteX12821" fmla="*/ 5162984 w 10718992"/>
              <a:gd name="connsiteY12821" fmla="*/ 2383232 h 6164238"/>
              <a:gd name="connsiteX12822" fmla="*/ 5096146 w 10718992"/>
              <a:gd name="connsiteY12822" fmla="*/ 2379468 h 6164238"/>
              <a:gd name="connsiteX12823" fmla="*/ 4921050 w 10718992"/>
              <a:gd name="connsiteY12823" fmla="*/ 2426995 h 6164238"/>
              <a:gd name="connsiteX12824" fmla="*/ 4953998 w 10718992"/>
              <a:gd name="connsiteY12824" fmla="*/ 2421348 h 6164238"/>
              <a:gd name="connsiteX12825" fmla="*/ 5018953 w 10718992"/>
              <a:gd name="connsiteY12825" fmla="*/ 2417584 h 6164238"/>
              <a:gd name="connsiteX12826" fmla="*/ 5089086 w 10718992"/>
              <a:gd name="connsiteY12826" fmla="*/ 2402526 h 6164238"/>
              <a:gd name="connsiteX12827" fmla="*/ 5162984 w 10718992"/>
              <a:gd name="connsiteY12827" fmla="*/ 2383232 h 6164238"/>
              <a:gd name="connsiteX12828" fmla="*/ 5366321 w 10718992"/>
              <a:gd name="connsiteY12828" fmla="*/ 2413349 h 6164238"/>
              <a:gd name="connsiteX12829" fmla="*/ 5393621 w 10718992"/>
              <a:gd name="connsiteY12829" fmla="*/ 2421348 h 6164238"/>
              <a:gd name="connsiteX12830" fmla="*/ 5416214 w 10718992"/>
              <a:gd name="connsiteY12830" fmla="*/ 2405820 h 6164238"/>
              <a:gd name="connsiteX12831" fmla="*/ 5405859 w 10718992"/>
              <a:gd name="connsiteY12831" fmla="*/ 2313588 h 6164238"/>
              <a:gd name="connsiteX12832" fmla="*/ 5403976 w 10718992"/>
              <a:gd name="connsiteY12832" fmla="*/ 2312647 h 6164238"/>
              <a:gd name="connsiteX12833" fmla="*/ 5213348 w 10718992"/>
              <a:gd name="connsiteY12833" fmla="*/ 2380409 h 6164238"/>
              <a:gd name="connsiteX12834" fmla="*/ 5220878 w 10718992"/>
              <a:gd name="connsiteY12834" fmla="*/ 2380409 h 6164238"/>
              <a:gd name="connsiteX12835" fmla="*/ 5300895 w 10718992"/>
              <a:gd name="connsiteY12835" fmla="*/ 2407702 h 6164238"/>
              <a:gd name="connsiteX12836" fmla="*/ 5323489 w 10718992"/>
              <a:gd name="connsiteY12836" fmla="*/ 2421819 h 6164238"/>
              <a:gd name="connsiteX12837" fmla="*/ 5366321 w 10718992"/>
              <a:gd name="connsiteY12837" fmla="*/ 2413349 h 6164238"/>
              <a:gd name="connsiteX12838" fmla="*/ 5460459 w 10718992"/>
              <a:gd name="connsiteY12838" fmla="*/ 2502756 h 6164238"/>
              <a:gd name="connsiteX12839" fmla="*/ 5435513 w 10718992"/>
              <a:gd name="connsiteY12839" fmla="*/ 2534755 h 6164238"/>
              <a:gd name="connsiteX12840" fmla="*/ 5508940 w 10718992"/>
              <a:gd name="connsiteY12840" fmla="*/ 2508403 h 6164238"/>
              <a:gd name="connsiteX12841" fmla="*/ 5480699 w 10718992"/>
              <a:gd name="connsiteY12841" fmla="*/ 2448171 h 6164238"/>
              <a:gd name="connsiteX12842" fmla="*/ 5461401 w 10718992"/>
              <a:gd name="connsiteY12842" fmla="*/ 2442524 h 6164238"/>
              <a:gd name="connsiteX12843" fmla="*/ 5429864 w 10718992"/>
              <a:gd name="connsiteY12843" fmla="*/ 2451935 h 6164238"/>
              <a:gd name="connsiteX12844" fmla="*/ 5417156 w 10718992"/>
              <a:gd name="connsiteY12844" fmla="*/ 2450053 h 6164238"/>
              <a:gd name="connsiteX12845" fmla="*/ 5414802 w 10718992"/>
              <a:gd name="connsiteY12845" fmla="*/ 2451465 h 6164238"/>
              <a:gd name="connsiteX12846" fmla="*/ 5434571 w 10718992"/>
              <a:gd name="connsiteY12846" fmla="*/ 2451935 h 6164238"/>
              <a:gd name="connsiteX12847" fmla="*/ 5456223 w 10718992"/>
              <a:gd name="connsiteY12847" fmla="*/ 2470287 h 6164238"/>
              <a:gd name="connsiteX12848" fmla="*/ 5460459 w 10718992"/>
              <a:gd name="connsiteY12848" fmla="*/ 2502756 h 6164238"/>
              <a:gd name="connsiteX12849" fmla="*/ 5529179 w 10718992"/>
              <a:gd name="connsiteY12849" fmla="*/ 2700394 h 6164238"/>
              <a:gd name="connsiteX12850" fmla="*/ 5533886 w 10718992"/>
              <a:gd name="connsiteY12850" fmla="*/ 2705571 h 6164238"/>
              <a:gd name="connsiteX12851" fmla="*/ 5556009 w 10718992"/>
              <a:gd name="connsiteY12851" fmla="*/ 2625575 h 6164238"/>
              <a:gd name="connsiteX12852" fmla="*/ 5548478 w 10718992"/>
              <a:gd name="connsiteY12852" fmla="*/ 2616163 h 6164238"/>
              <a:gd name="connsiteX12853" fmla="*/ 5549890 w 10718992"/>
              <a:gd name="connsiteY12853" fmla="*/ 2612398 h 6164238"/>
              <a:gd name="connsiteX12854" fmla="*/ 5430806 w 10718992"/>
              <a:gd name="connsiteY12854" fmla="*/ 2545107 h 6164238"/>
              <a:gd name="connsiteX12855" fmla="*/ 5428923 w 10718992"/>
              <a:gd name="connsiteY12855" fmla="*/ 2544166 h 6164238"/>
              <a:gd name="connsiteX12856" fmla="*/ 5427981 w 10718992"/>
              <a:gd name="connsiteY12856" fmla="*/ 2585106 h 6164238"/>
              <a:gd name="connsiteX12857" fmla="*/ 5500938 w 10718992"/>
              <a:gd name="connsiteY12857" fmla="*/ 2635927 h 6164238"/>
              <a:gd name="connsiteX12858" fmla="*/ 5518825 w 10718992"/>
              <a:gd name="connsiteY12858" fmla="*/ 2668866 h 6164238"/>
              <a:gd name="connsiteX12859" fmla="*/ 5529179 w 10718992"/>
              <a:gd name="connsiteY12859" fmla="*/ 2700394 h 6164238"/>
              <a:gd name="connsiteX12860" fmla="*/ 5573424 w 10718992"/>
              <a:gd name="connsiteY12860" fmla="*/ 2767686 h 6164238"/>
              <a:gd name="connsiteX12861" fmla="*/ 5572013 w 10718992"/>
              <a:gd name="connsiteY12861" fmla="*/ 2789332 h 6164238"/>
              <a:gd name="connsiteX12862" fmla="*/ 5582838 w 10718992"/>
              <a:gd name="connsiteY12862" fmla="*/ 2794037 h 6164238"/>
              <a:gd name="connsiteX12863" fmla="*/ 5624259 w 10718992"/>
              <a:gd name="connsiteY12863" fmla="*/ 2769097 h 6164238"/>
              <a:gd name="connsiteX12864" fmla="*/ 5614375 w 10718992"/>
              <a:gd name="connsiteY12864" fmla="*/ 2745098 h 6164238"/>
              <a:gd name="connsiteX12865" fmla="*/ 5551773 w 10718992"/>
              <a:gd name="connsiteY12865" fmla="*/ 2723452 h 6164238"/>
              <a:gd name="connsiteX12866" fmla="*/ 5554597 w 10718992"/>
              <a:gd name="connsiteY12866" fmla="*/ 2726276 h 6164238"/>
              <a:gd name="connsiteX12867" fmla="*/ 5573424 w 10718992"/>
              <a:gd name="connsiteY12867" fmla="*/ 2767686 h 6164238"/>
              <a:gd name="connsiteX12868" fmla="*/ 5518825 w 10718992"/>
              <a:gd name="connsiteY12868" fmla="*/ 2905091 h 6164238"/>
              <a:gd name="connsiteX12869" fmla="*/ 5516942 w 10718992"/>
              <a:gd name="connsiteY12869" fmla="*/ 2948854 h 6164238"/>
              <a:gd name="connsiteX12870" fmla="*/ 5575778 w 10718992"/>
              <a:gd name="connsiteY12870" fmla="*/ 2906032 h 6164238"/>
              <a:gd name="connsiteX12871" fmla="*/ 5558363 w 10718992"/>
              <a:gd name="connsiteY12871" fmla="*/ 2834977 h 6164238"/>
              <a:gd name="connsiteX12872" fmla="*/ 5555538 w 10718992"/>
              <a:gd name="connsiteY12872" fmla="*/ 2834977 h 6164238"/>
              <a:gd name="connsiteX12873" fmla="*/ 5540476 w 10718992"/>
              <a:gd name="connsiteY12873" fmla="*/ 2855682 h 6164238"/>
              <a:gd name="connsiteX12874" fmla="*/ 5518825 w 10718992"/>
              <a:gd name="connsiteY12874" fmla="*/ 2905091 h 6164238"/>
              <a:gd name="connsiteX12875" fmla="*/ 5576719 w 10718992"/>
              <a:gd name="connsiteY12875" fmla="*/ 3068378 h 6164238"/>
              <a:gd name="connsiteX12876" fmla="*/ 5578602 w 10718992"/>
              <a:gd name="connsiteY12876" fmla="*/ 3076378 h 6164238"/>
              <a:gd name="connsiteX12877" fmla="*/ 5580485 w 10718992"/>
              <a:gd name="connsiteY12877" fmla="*/ 3074495 h 6164238"/>
              <a:gd name="connsiteX12878" fmla="*/ 5609668 w 10718992"/>
              <a:gd name="connsiteY12878" fmla="*/ 3048614 h 6164238"/>
              <a:gd name="connsiteX12879" fmla="*/ 5589428 w 10718992"/>
              <a:gd name="connsiteY12879" fmla="*/ 2961559 h 6164238"/>
              <a:gd name="connsiteX12880" fmla="*/ 5576719 w 10718992"/>
              <a:gd name="connsiteY12880" fmla="*/ 2954971 h 6164238"/>
              <a:gd name="connsiteX12881" fmla="*/ 5517883 w 10718992"/>
              <a:gd name="connsiteY12881" fmla="*/ 2958736 h 6164238"/>
              <a:gd name="connsiteX12882" fmla="*/ 5516942 w 10718992"/>
              <a:gd name="connsiteY12882" fmla="*/ 2958736 h 6164238"/>
              <a:gd name="connsiteX12883" fmla="*/ 5516001 w 10718992"/>
              <a:gd name="connsiteY12883" fmla="*/ 2983676 h 6164238"/>
              <a:gd name="connsiteX12884" fmla="*/ 5553185 w 10718992"/>
              <a:gd name="connsiteY12884" fmla="*/ 3012380 h 6164238"/>
              <a:gd name="connsiteX12885" fmla="*/ 5576719 w 10718992"/>
              <a:gd name="connsiteY12885" fmla="*/ 3068378 h 6164238"/>
              <a:gd name="connsiteX12886" fmla="*/ 5592252 w 10718992"/>
              <a:gd name="connsiteY12886" fmla="*/ 3209548 h 6164238"/>
              <a:gd name="connsiteX12887" fmla="*/ 5632260 w 10718992"/>
              <a:gd name="connsiteY12887" fmla="*/ 3243429 h 6164238"/>
              <a:gd name="connsiteX12888" fmla="*/ 5648734 w 10718992"/>
              <a:gd name="connsiteY12888" fmla="*/ 3241547 h 6164238"/>
              <a:gd name="connsiteX12889" fmla="*/ 5650147 w 10718992"/>
              <a:gd name="connsiteY12889" fmla="*/ 3241547 h 6164238"/>
              <a:gd name="connsiteX12890" fmla="*/ 5625200 w 10718992"/>
              <a:gd name="connsiteY12890" fmla="*/ 3121552 h 6164238"/>
              <a:gd name="connsiteX12891" fmla="*/ 5580014 w 10718992"/>
              <a:gd name="connsiteY12891" fmla="*/ 3081554 h 6164238"/>
              <a:gd name="connsiteX12892" fmla="*/ 5579073 w 10718992"/>
              <a:gd name="connsiteY12892" fmla="*/ 3080613 h 6164238"/>
              <a:gd name="connsiteX12893" fmla="*/ 5590369 w 10718992"/>
              <a:gd name="connsiteY12893" fmla="*/ 3127669 h 6164238"/>
              <a:gd name="connsiteX12894" fmla="*/ 5592252 w 10718992"/>
              <a:gd name="connsiteY12894" fmla="*/ 3209548 h 6164238"/>
              <a:gd name="connsiteX12895" fmla="*/ 5679800 w 10718992"/>
              <a:gd name="connsiteY12895" fmla="*/ 3267899 h 6164238"/>
              <a:gd name="connsiteX12896" fmla="*/ 5665679 w 10718992"/>
              <a:gd name="connsiteY12896" fmla="*/ 3285780 h 6164238"/>
              <a:gd name="connsiteX12897" fmla="*/ 5671328 w 10718992"/>
              <a:gd name="connsiteY12897" fmla="*/ 3298485 h 6164238"/>
              <a:gd name="connsiteX12898" fmla="*/ 5676505 w 10718992"/>
              <a:gd name="connsiteY12898" fmla="*/ 3297074 h 6164238"/>
              <a:gd name="connsiteX12899" fmla="*/ 5784293 w 10718992"/>
              <a:gd name="connsiteY12899" fmla="*/ 3272604 h 6164238"/>
              <a:gd name="connsiteX12900" fmla="*/ 5718867 w 10718992"/>
              <a:gd name="connsiteY12900" fmla="*/ 3209078 h 6164238"/>
              <a:gd name="connsiteX12901" fmla="*/ 5715573 w 10718992"/>
              <a:gd name="connsiteY12901" fmla="*/ 3209078 h 6164238"/>
              <a:gd name="connsiteX12902" fmla="*/ 5709924 w 10718992"/>
              <a:gd name="connsiteY12902" fmla="*/ 3207666 h 6164238"/>
              <a:gd name="connsiteX12903" fmla="*/ 5668504 w 10718992"/>
              <a:gd name="connsiteY12903" fmla="*/ 3248605 h 6164238"/>
              <a:gd name="connsiteX12904" fmla="*/ 5679800 w 10718992"/>
              <a:gd name="connsiteY12904" fmla="*/ 3267899 h 6164238"/>
              <a:gd name="connsiteX12905" fmla="*/ 5782410 w 10718992"/>
              <a:gd name="connsiteY12905" fmla="*/ 3355424 h 6164238"/>
              <a:gd name="connsiteX12906" fmla="*/ 5870900 w 10718992"/>
              <a:gd name="connsiteY12906" fmla="*/ 3365776 h 6164238"/>
              <a:gd name="connsiteX12907" fmla="*/ 5676505 w 10718992"/>
              <a:gd name="connsiteY12907" fmla="*/ 3305544 h 6164238"/>
              <a:gd name="connsiteX12908" fmla="*/ 5673681 w 10718992"/>
              <a:gd name="connsiteY12908" fmla="*/ 3304602 h 6164238"/>
              <a:gd name="connsiteX12909" fmla="*/ 5670386 w 10718992"/>
              <a:gd name="connsiteY12909" fmla="*/ 3342248 h 6164238"/>
              <a:gd name="connsiteX12910" fmla="*/ 5693450 w 10718992"/>
              <a:gd name="connsiteY12910" fmla="*/ 3365306 h 6164238"/>
              <a:gd name="connsiteX12911" fmla="*/ 5715101 w 10718992"/>
              <a:gd name="connsiteY12911" fmla="*/ 3371423 h 6164238"/>
              <a:gd name="connsiteX12912" fmla="*/ 5733929 w 10718992"/>
              <a:gd name="connsiteY12912" fmla="*/ 3360130 h 6164238"/>
              <a:gd name="connsiteX12913" fmla="*/ 5782410 w 10718992"/>
              <a:gd name="connsiteY12913" fmla="*/ 3355424 h 6164238"/>
              <a:gd name="connsiteX12914" fmla="*/ 6025756 w 10718992"/>
              <a:gd name="connsiteY12914" fmla="*/ 3315896 h 6164238"/>
              <a:gd name="connsiteX12915" fmla="*/ 6007400 w 10718992"/>
              <a:gd name="connsiteY12915" fmla="*/ 3290485 h 6164238"/>
              <a:gd name="connsiteX12916" fmla="*/ 6021049 w 10718992"/>
              <a:gd name="connsiteY12916" fmla="*/ 3274486 h 6164238"/>
              <a:gd name="connsiteX12917" fmla="*/ 6002693 w 10718992"/>
              <a:gd name="connsiteY12917" fmla="*/ 3246723 h 6164238"/>
              <a:gd name="connsiteX12918" fmla="*/ 5998927 w 10718992"/>
              <a:gd name="connsiteY12918" fmla="*/ 3246723 h 6164238"/>
              <a:gd name="connsiteX12919" fmla="*/ 5997515 w 10718992"/>
              <a:gd name="connsiteY12919" fmla="*/ 3246252 h 6164238"/>
              <a:gd name="connsiteX12920" fmla="*/ 5886432 w 10718992"/>
              <a:gd name="connsiteY12920" fmla="*/ 3364365 h 6164238"/>
              <a:gd name="connsiteX12921" fmla="*/ 5886903 w 10718992"/>
              <a:gd name="connsiteY12921" fmla="*/ 3364835 h 6164238"/>
              <a:gd name="connsiteX12922" fmla="*/ 5960801 w 10718992"/>
              <a:gd name="connsiteY12922" fmla="*/ 3352601 h 6164238"/>
              <a:gd name="connsiteX12923" fmla="*/ 6025756 w 10718992"/>
              <a:gd name="connsiteY12923" fmla="*/ 3315896 h 6164238"/>
              <a:gd name="connsiteX12924" fmla="*/ 6094477 w 10718992"/>
              <a:gd name="connsiteY12924" fmla="*/ 3248135 h 6164238"/>
              <a:gd name="connsiteX12925" fmla="*/ 6096359 w 10718992"/>
              <a:gd name="connsiteY12925" fmla="*/ 3226018 h 6164238"/>
              <a:gd name="connsiteX12926" fmla="*/ 6015401 w 10718992"/>
              <a:gd name="connsiteY12926" fmla="*/ 3238253 h 6164238"/>
              <a:gd name="connsiteX12927" fmla="*/ 6010694 w 10718992"/>
              <a:gd name="connsiteY12927" fmla="*/ 3244370 h 6164238"/>
              <a:gd name="connsiteX12928" fmla="*/ 6029051 w 10718992"/>
              <a:gd name="connsiteY12928" fmla="*/ 3271663 h 6164238"/>
              <a:gd name="connsiteX12929" fmla="*/ 6043642 w 10718992"/>
              <a:gd name="connsiteY12929" fmla="*/ 3271663 h 6164238"/>
              <a:gd name="connsiteX12930" fmla="*/ 6060587 w 10718992"/>
              <a:gd name="connsiteY12930" fmla="*/ 3278251 h 6164238"/>
              <a:gd name="connsiteX12931" fmla="*/ 6072825 w 10718992"/>
              <a:gd name="connsiteY12931" fmla="*/ 3273075 h 6164238"/>
              <a:gd name="connsiteX12932" fmla="*/ 6085534 w 10718992"/>
              <a:gd name="connsiteY12932" fmla="*/ 3266957 h 6164238"/>
              <a:gd name="connsiteX12933" fmla="*/ 6094477 w 10718992"/>
              <a:gd name="connsiteY12933" fmla="*/ 3248135 h 6164238"/>
              <a:gd name="connsiteX12934" fmla="*/ 6185790 w 10718992"/>
              <a:gd name="connsiteY12934" fmla="*/ 3119199 h 6164238"/>
              <a:gd name="connsiteX12935" fmla="*/ 6188615 w 10718992"/>
              <a:gd name="connsiteY12935" fmla="*/ 3103671 h 6164238"/>
              <a:gd name="connsiteX12936" fmla="*/ 6117070 w 10718992"/>
              <a:gd name="connsiteY12936" fmla="*/ 3154492 h 6164238"/>
              <a:gd name="connsiteX12937" fmla="*/ 6116599 w 10718992"/>
              <a:gd name="connsiteY12937" fmla="*/ 3210019 h 6164238"/>
              <a:gd name="connsiteX12938" fmla="*/ 6131661 w 10718992"/>
              <a:gd name="connsiteY12938" fmla="*/ 3202960 h 6164238"/>
              <a:gd name="connsiteX12939" fmla="*/ 6178730 w 10718992"/>
              <a:gd name="connsiteY12939" fmla="*/ 3198725 h 6164238"/>
              <a:gd name="connsiteX12940" fmla="*/ 6200852 w 10718992"/>
              <a:gd name="connsiteY12940" fmla="*/ 3170962 h 6164238"/>
              <a:gd name="connsiteX12941" fmla="*/ 6206501 w 10718992"/>
              <a:gd name="connsiteY12941" fmla="*/ 3140845 h 6164238"/>
              <a:gd name="connsiteX12942" fmla="*/ 6185790 w 10718992"/>
              <a:gd name="connsiteY12942" fmla="*/ 3119199 h 6164238"/>
              <a:gd name="connsiteX12943" fmla="*/ 6273809 w 10718992"/>
              <a:gd name="connsiteY12943" fmla="*/ 3051908 h 6164238"/>
              <a:gd name="connsiteX12944" fmla="*/ 6273339 w 10718992"/>
              <a:gd name="connsiteY12944" fmla="*/ 3047673 h 6164238"/>
              <a:gd name="connsiteX12945" fmla="*/ 6276163 w 10718992"/>
              <a:gd name="connsiteY12945" fmla="*/ 3042967 h 6164238"/>
              <a:gd name="connsiteX12946" fmla="*/ 6131190 w 10718992"/>
              <a:gd name="connsiteY12946" fmla="*/ 2941325 h 6164238"/>
              <a:gd name="connsiteX12947" fmla="*/ 6198499 w 10718992"/>
              <a:gd name="connsiteY12947" fmla="*/ 3090495 h 6164238"/>
              <a:gd name="connsiteX12948" fmla="*/ 6199911 w 10718992"/>
              <a:gd name="connsiteY12948" fmla="*/ 3091436 h 6164238"/>
              <a:gd name="connsiteX12949" fmla="*/ 6219209 w 10718992"/>
              <a:gd name="connsiteY12949" fmla="*/ 3082965 h 6164238"/>
              <a:gd name="connsiteX12950" fmla="*/ 6246980 w 10718992"/>
              <a:gd name="connsiteY12950" fmla="*/ 3058496 h 6164238"/>
              <a:gd name="connsiteX12951" fmla="*/ 6273809 w 10718992"/>
              <a:gd name="connsiteY12951" fmla="*/ 3051908 h 6164238"/>
              <a:gd name="connsiteX12952" fmla="*/ 6413133 w 10718992"/>
              <a:gd name="connsiteY12952" fmla="*/ 2981323 h 6164238"/>
              <a:gd name="connsiteX12953" fmla="*/ 6415016 w 10718992"/>
              <a:gd name="connsiteY12953" fmla="*/ 2962500 h 6164238"/>
              <a:gd name="connsiteX12954" fmla="*/ 6366535 w 10718992"/>
              <a:gd name="connsiteY12954" fmla="*/ 2955442 h 6164238"/>
              <a:gd name="connsiteX12955" fmla="*/ 6298285 w 10718992"/>
              <a:gd name="connsiteY12955" fmla="*/ 3042497 h 6164238"/>
              <a:gd name="connsiteX12956" fmla="*/ 6303462 w 10718992"/>
              <a:gd name="connsiteY12956" fmla="*/ 3048144 h 6164238"/>
              <a:gd name="connsiteX12957" fmla="*/ 6320408 w 10718992"/>
              <a:gd name="connsiteY12957" fmla="*/ 3048144 h 6164238"/>
              <a:gd name="connsiteX12958" fmla="*/ 6384892 w 10718992"/>
              <a:gd name="connsiteY12958" fmla="*/ 3038732 h 6164238"/>
              <a:gd name="connsiteX12959" fmla="*/ 6405602 w 10718992"/>
              <a:gd name="connsiteY12959" fmla="*/ 3012380 h 6164238"/>
              <a:gd name="connsiteX12960" fmla="*/ 6413133 w 10718992"/>
              <a:gd name="connsiteY12960" fmla="*/ 2981323 h 6164238"/>
              <a:gd name="connsiteX12961" fmla="*/ 6425841 w 10718992"/>
              <a:gd name="connsiteY12961" fmla="*/ 2906032 h 6164238"/>
              <a:gd name="connsiteX12962" fmla="*/ 6415016 w 10718992"/>
              <a:gd name="connsiteY12962" fmla="*/ 2896151 h 6164238"/>
              <a:gd name="connsiteX12963" fmla="*/ 6403249 w 10718992"/>
              <a:gd name="connsiteY12963" fmla="*/ 2910268 h 6164238"/>
              <a:gd name="connsiteX12964" fmla="*/ 6419252 w 10718992"/>
              <a:gd name="connsiteY12964" fmla="*/ 2935208 h 6164238"/>
              <a:gd name="connsiteX12965" fmla="*/ 6425841 w 10718992"/>
              <a:gd name="connsiteY12965" fmla="*/ 2906032 h 6164238"/>
              <a:gd name="connsiteX12966" fmla="*/ 6510095 w 10718992"/>
              <a:gd name="connsiteY12966" fmla="*/ 2707924 h 6164238"/>
              <a:gd name="connsiteX12967" fmla="*/ 6294520 w 10718992"/>
              <a:gd name="connsiteY12967" fmla="*/ 2720158 h 6164238"/>
              <a:gd name="connsiteX12968" fmla="*/ 6389599 w 10718992"/>
              <a:gd name="connsiteY12968" fmla="*/ 2757333 h 6164238"/>
              <a:gd name="connsiteX12969" fmla="*/ 6425841 w 10718992"/>
              <a:gd name="connsiteY12969" fmla="*/ 2750275 h 6164238"/>
              <a:gd name="connsiteX12970" fmla="*/ 6433843 w 10718992"/>
              <a:gd name="connsiteY12970" fmla="*/ 2752628 h 6164238"/>
              <a:gd name="connsiteX12971" fmla="*/ 6453141 w 10718992"/>
              <a:gd name="connsiteY12971" fmla="*/ 2738511 h 6164238"/>
              <a:gd name="connsiteX12972" fmla="*/ 6488914 w 10718992"/>
              <a:gd name="connsiteY12972" fmla="*/ 2725805 h 6164238"/>
              <a:gd name="connsiteX12973" fmla="*/ 6510095 w 10718992"/>
              <a:gd name="connsiteY12973" fmla="*/ 2707924 h 6164238"/>
              <a:gd name="connsiteX12974" fmla="*/ 6649890 w 10718992"/>
              <a:gd name="connsiteY12974" fmla="*/ 2665102 h 6164238"/>
              <a:gd name="connsiteX12975" fmla="*/ 6582581 w 10718992"/>
              <a:gd name="connsiteY12975" fmla="*/ 2655220 h 6164238"/>
              <a:gd name="connsiteX12976" fmla="*/ 6567048 w 10718992"/>
              <a:gd name="connsiteY12976" fmla="*/ 2658514 h 6164238"/>
              <a:gd name="connsiteX12977" fmla="*/ 6536453 w 10718992"/>
              <a:gd name="connsiteY12977" fmla="*/ 2698512 h 6164238"/>
              <a:gd name="connsiteX12978" fmla="*/ 6566577 w 10718992"/>
              <a:gd name="connsiteY12978" fmla="*/ 2688160 h 6164238"/>
              <a:gd name="connsiteX12979" fmla="*/ 6622589 w 10718992"/>
              <a:gd name="connsiteY12979" fmla="*/ 2675454 h 6164238"/>
              <a:gd name="connsiteX12980" fmla="*/ 6649890 w 10718992"/>
              <a:gd name="connsiteY12980" fmla="*/ 2665102 h 6164238"/>
              <a:gd name="connsiteX12981" fmla="*/ 6766149 w 10718992"/>
              <a:gd name="connsiteY12981" fmla="*/ 2622751 h 6164238"/>
              <a:gd name="connsiteX12982" fmla="*/ 6640476 w 10718992"/>
              <a:gd name="connsiteY12982" fmla="*/ 2596399 h 6164238"/>
              <a:gd name="connsiteX12983" fmla="*/ 6639064 w 10718992"/>
              <a:gd name="connsiteY12983" fmla="*/ 2597811 h 6164238"/>
              <a:gd name="connsiteX12984" fmla="*/ 6640005 w 10718992"/>
              <a:gd name="connsiteY12984" fmla="*/ 2598752 h 6164238"/>
              <a:gd name="connsiteX12985" fmla="*/ 6638122 w 10718992"/>
              <a:gd name="connsiteY12985" fmla="*/ 2598281 h 6164238"/>
              <a:gd name="connsiteX12986" fmla="*/ 6636710 w 10718992"/>
              <a:gd name="connsiteY12986" fmla="*/ 2599223 h 6164238"/>
              <a:gd name="connsiteX12987" fmla="*/ 6672012 w 10718992"/>
              <a:gd name="connsiteY12987" fmla="*/ 2658514 h 6164238"/>
              <a:gd name="connsiteX12988" fmla="*/ 6722846 w 10718992"/>
              <a:gd name="connsiteY12988" fmla="*/ 2656161 h 6164238"/>
              <a:gd name="connsiteX12989" fmla="*/ 6744498 w 10718992"/>
              <a:gd name="connsiteY12989" fmla="*/ 2650044 h 6164238"/>
              <a:gd name="connsiteX12990" fmla="*/ 6766149 w 10718992"/>
              <a:gd name="connsiteY12990" fmla="*/ 2622751 h 6164238"/>
              <a:gd name="connsiteX12991" fmla="*/ 6894177 w 10718992"/>
              <a:gd name="connsiteY12991" fmla="*/ 2551695 h 6164238"/>
              <a:gd name="connsiteX12992" fmla="*/ 6896059 w 10718992"/>
              <a:gd name="connsiteY12992" fmla="*/ 2505580 h 6164238"/>
              <a:gd name="connsiteX12993" fmla="*/ 6804746 w 10718992"/>
              <a:gd name="connsiteY12993" fmla="*/ 2609575 h 6164238"/>
              <a:gd name="connsiteX12994" fmla="*/ 6816042 w 10718992"/>
              <a:gd name="connsiteY12994" fmla="*/ 2606281 h 6164238"/>
              <a:gd name="connsiteX12995" fmla="*/ 6849932 w 10718992"/>
              <a:gd name="connsiteY12995" fmla="*/ 2571459 h 6164238"/>
              <a:gd name="connsiteX12996" fmla="*/ 6891352 w 10718992"/>
              <a:gd name="connsiteY12996" fmla="*/ 2560636 h 6164238"/>
              <a:gd name="connsiteX12997" fmla="*/ 6894177 w 10718992"/>
              <a:gd name="connsiteY12997" fmla="*/ 2551695 h 6164238"/>
              <a:gd name="connsiteX12998" fmla="*/ 6740262 w 10718992"/>
              <a:gd name="connsiteY12998" fmla="*/ 2483463 h 6164238"/>
              <a:gd name="connsiteX12999" fmla="*/ 6740262 w 10718992"/>
              <a:gd name="connsiteY12999" fmla="*/ 2483463 h 6164238"/>
              <a:gd name="connsiteX13000" fmla="*/ 6726141 w 10718992"/>
              <a:gd name="connsiteY13000" fmla="*/ 2496639 h 6164238"/>
              <a:gd name="connsiteX13001" fmla="*/ 6747322 w 10718992"/>
              <a:gd name="connsiteY13001" fmla="*/ 2535696 h 6164238"/>
              <a:gd name="connsiteX13002" fmla="*/ 6752970 w 10718992"/>
              <a:gd name="connsiteY13002" fmla="*/ 2538520 h 6164238"/>
              <a:gd name="connsiteX13003" fmla="*/ 6865935 w 10718992"/>
              <a:gd name="connsiteY13003" fmla="*/ 2501815 h 6164238"/>
              <a:gd name="connsiteX13004" fmla="*/ 6816042 w 10718992"/>
              <a:gd name="connsiteY13004" fmla="*/ 2495698 h 6164238"/>
              <a:gd name="connsiteX13005" fmla="*/ 6744498 w 10718992"/>
              <a:gd name="connsiteY13005" fmla="*/ 2483934 h 6164238"/>
              <a:gd name="connsiteX13006" fmla="*/ 6740262 w 10718992"/>
              <a:gd name="connsiteY13006" fmla="*/ 2483463 h 6164238"/>
              <a:gd name="connsiteX13007" fmla="*/ 6566577 w 10718992"/>
              <a:gd name="connsiteY13007" fmla="*/ 2336176 h 6164238"/>
              <a:gd name="connsiteX13008" fmla="*/ 6578345 w 10718992"/>
              <a:gd name="connsiteY13008" fmla="*/ 2381350 h 6164238"/>
              <a:gd name="connsiteX13009" fmla="*/ 6655067 w 10718992"/>
              <a:gd name="connsiteY13009" fmla="*/ 2436877 h 6164238"/>
              <a:gd name="connsiteX13010" fmla="*/ 6632003 w 10718992"/>
              <a:gd name="connsiteY13010" fmla="*/ 2413349 h 6164238"/>
              <a:gd name="connsiteX13011" fmla="*/ 6618353 w 10718992"/>
              <a:gd name="connsiteY13011" fmla="*/ 2380409 h 6164238"/>
              <a:gd name="connsiteX13012" fmla="*/ 6592936 w 10718992"/>
              <a:gd name="connsiteY13012" fmla="*/ 2355469 h 6164238"/>
              <a:gd name="connsiteX13013" fmla="*/ 6566577 w 10718992"/>
              <a:gd name="connsiteY13013" fmla="*/ 2336176 h 6164238"/>
              <a:gd name="connsiteX13014" fmla="*/ 6609410 w 10718992"/>
              <a:gd name="connsiteY13014" fmla="*/ 2288648 h 6164238"/>
              <a:gd name="connsiteX13015" fmla="*/ 6600467 w 10718992"/>
              <a:gd name="connsiteY13015" fmla="*/ 2279708 h 6164238"/>
              <a:gd name="connsiteX13016" fmla="*/ 6590582 w 10718992"/>
              <a:gd name="connsiteY13016" fmla="*/ 2236415 h 6164238"/>
              <a:gd name="connsiteX13017" fmla="*/ 6589171 w 10718992"/>
              <a:gd name="connsiteY13017" fmla="*/ 2235474 h 6164238"/>
              <a:gd name="connsiteX13018" fmla="*/ 6581169 w 10718992"/>
              <a:gd name="connsiteY13018" fmla="*/ 2235474 h 6164238"/>
              <a:gd name="connsiteX13019" fmla="*/ 6586817 w 10718992"/>
              <a:gd name="connsiteY13019" fmla="*/ 2234063 h 6164238"/>
              <a:gd name="connsiteX13020" fmla="*/ 6558105 w 10718992"/>
              <a:gd name="connsiteY13020" fmla="*/ 2213358 h 6164238"/>
              <a:gd name="connsiteX13021" fmla="*/ 6533629 w 10718992"/>
              <a:gd name="connsiteY13021" fmla="*/ 2189829 h 6164238"/>
              <a:gd name="connsiteX13022" fmla="*/ 6516214 w 10718992"/>
              <a:gd name="connsiteY13022" fmla="*/ 2140890 h 6164238"/>
              <a:gd name="connsiteX13023" fmla="*/ 6486560 w 10718992"/>
              <a:gd name="connsiteY13023" fmla="*/ 2104186 h 6164238"/>
              <a:gd name="connsiteX13024" fmla="*/ 6452200 w 10718992"/>
              <a:gd name="connsiteY13024" fmla="*/ 2073599 h 6164238"/>
              <a:gd name="connsiteX13025" fmla="*/ 6451729 w 10718992"/>
              <a:gd name="connsiteY13025" fmla="*/ 2073129 h 6164238"/>
              <a:gd name="connsiteX13026" fmla="*/ 6426312 w 10718992"/>
              <a:gd name="connsiteY13026" fmla="*/ 2074540 h 6164238"/>
              <a:gd name="connsiteX13027" fmla="*/ 6431019 w 10718992"/>
              <a:gd name="connsiteY13027" fmla="*/ 2081128 h 6164238"/>
              <a:gd name="connsiteX13028" fmla="*/ 6464909 w 10718992"/>
              <a:gd name="connsiteY13028" fmla="*/ 2122068 h 6164238"/>
              <a:gd name="connsiteX13029" fmla="*/ 6483736 w 10718992"/>
              <a:gd name="connsiteY13029" fmla="*/ 2197358 h 6164238"/>
              <a:gd name="connsiteX13030" fmla="*/ 6509154 w 10718992"/>
              <a:gd name="connsiteY13030" fmla="*/ 2220416 h 6164238"/>
              <a:gd name="connsiteX13031" fmla="*/ 6545867 w 10718992"/>
              <a:gd name="connsiteY13031" fmla="*/ 2262767 h 6164238"/>
              <a:gd name="connsiteX13032" fmla="*/ 6551516 w 10718992"/>
              <a:gd name="connsiteY13032" fmla="*/ 2294295 h 6164238"/>
              <a:gd name="connsiteX13033" fmla="*/ 6569401 w 10718992"/>
              <a:gd name="connsiteY13033" fmla="*/ 2318765 h 6164238"/>
              <a:gd name="connsiteX13034" fmla="*/ 6609410 w 10718992"/>
              <a:gd name="connsiteY13034" fmla="*/ 2288648 h 6164238"/>
              <a:gd name="connsiteX13035" fmla="*/ 6676248 w 10718992"/>
              <a:gd name="connsiteY13035" fmla="*/ 2352646 h 6164238"/>
              <a:gd name="connsiteX13036" fmla="*/ 6683779 w 10718992"/>
              <a:gd name="connsiteY13036" fmla="*/ 2379468 h 6164238"/>
              <a:gd name="connsiteX13037" fmla="*/ 6680955 w 10718992"/>
              <a:gd name="connsiteY13037" fmla="*/ 2390291 h 6164238"/>
              <a:gd name="connsiteX13038" fmla="*/ 6681425 w 10718992"/>
              <a:gd name="connsiteY13038" fmla="*/ 2389820 h 6164238"/>
              <a:gd name="connsiteX13039" fmla="*/ 6784977 w 10718992"/>
              <a:gd name="connsiteY13039" fmla="*/ 2293825 h 6164238"/>
              <a:gd name="connsiteX13040" fmla="*/ 6784036 w 10718992"/>
              <a:gd name="connsiteY13040" fmla="*/ 2292884 h 6164238"/>
              <a:gd name="connsiteX13041" fmla="*/ 6661657 w 10718992"/>
              <a:gd name="connsiteY13041" fmla="*/ 2258061 h 6164238"/>
              <a:gd name="connsiteX13042" fmla="*/ 6624943 w 10718992"/>
              <a:gd name="connsiteY13042" fmla="*/ 2282531 h 6164238"/>
              <a:gd name="connsiteX13043" fmla="*/ 6658832 w 10718992"/>
              <a:gd name="connsiteY13043" fmla="*/ 2315941 h 6164238"/>
              <a:gd name="connsiteX13044" fmla="*/ 6676248 w 10718992"/>
              <a:gd name="connsiteY13044" fmla="*/ 2352646 h 6164238"/>
              <a:gd name="connsiteX13045" fmla="*/ 6909239 w 10718992"/>
              <a:gd name="connsiteY13045" fmla="*/ 2420407 h 6164238"/>
              <a:gd name="connsiteX13046" fmla="*/ 6846637 w 10718992"/>
              <a:gd name="connsiteY13046" fmla="*/ 2355469 h 6164238"/>
              <a:gd name="connsiteX13047" fmla="*/ 6686603 w 10718992"/>
              <a:gd name="connsiteY13047" fmla="*/ 2397349 h 6164238"/>
              <a:gd name="connsiteX13048" fmla="*/ 6704960 w 10718992"/>
              <a:gd name="connsiteY13048" fmla="*/ 2403467 h 6164238"/>
              <a:gd name="connsiteX13049" fmla="*/ 6760972 w 10718992"/>
              <a:gd name="connsiteY13049" fmla="*/ 2416643 h 6164238"/>
              <a:gd name="connsiteX13050" fmla="*/ 6836753 w 10718992"/>
              <a:gd name="connsiteY13050" fmla="*/ 2416172 h 6164238"/>
              <a:gd name="connsiteX13051" fmla="*/ 6909239 w 10718992"/>
              <a:gd name="connsiteY13051" fmla="*/ 2420407 h 6164238"/>
              <a:gd name="connsiteX13052" fmla="*/ 7114930 w 10718992"/>
              <a:gd name="connsiteY13052" fmla="*/ 2402055 h 6164238"/>
              <a:gd name="connsiteX13053" fmla="*/ 6932773 w 10718992"/>
              <a:gd name="connsiteY13053" fmla="*/ 2338999 h 6164238"/>
              <a:gd name="connsiteX13054" fmla="*/ 6924771 w 10718992"/>
              <a:gd name="connsiteY13054" fmla="*/ 2421819 h 6164238"/>
              <a:gd name="connsiteX13055" fmla="*/ 6938421 w 10718992"/>
              <a:gd name="connsiteY13055" fmla="*/ 2422760 h 6164238"/>
              <a:gd name="connsiteX13056" fmla="*/ 6966192 w 10718992"/>
              <a:gd name="connsiteY13056" fmla="*/ 2416172 h 6164238"/>
              <a:gd name="connsiteX13057" fmla="*/ 6995846 w 10718992"/>
              <a:gd name="connsiteY13057" fmla="*/ 2405349 h 6164238"/>
              <a:gd name="connsiteX13058" fmla="*/ 7031618 w 10718992"/>
              <a:gd name="connsiteY13058" fmla="*/ 2397349 h 6164238"/>
              <a:gd name="connsiteX13059" fmla="*/ 7097985 w 10718992"/>
              <a:gd name="connsiteY13059" fmla="*/ 2406761 h 6164238"/>
              <a:gd name="connsiteX13060" fmla="*/ 7113518 w 10718992"/>
              <a:gd name="connsiteY13060" fmla="*/ 2411937 h 6164238"/>
              <a:gd name="connsiteX13061" fmla="*/ 7114930 w 10718992"/>
              <a:gd name="connsiteY13061" fmla="*/ 2402055 h 6164238"/>
              <a:gd name="connsiteX13062" fmla="*/ 7215187 w 10718992"/>
              <a:gd name="connsiteY13062" fmla="*/ 2302765 h 6164238"/>
              <a:gd name="connsiteX13063" fmla="*/ 7202007 w 10718992"/>
              <a:gd name="connsiteY13063" fmla="*/ 2288648 h 6164238"/>
              <a:gd name="connsiteX13064" fmla="*/ 7154938 w 10718992"/>
              <a:gd name="connsiteY13064" fmla="*/ 2388409 h 6164238"/>
              <a:gd name="connsiteX13065" fmla="*/ 7241545 w 10718992"/>
              <a:gd name="connsiteY13065" fmla="*/ 2371939 h 6164238"/>
              <a:gd name="connsiteX13066" fmla="*/ 7265550 w 10718992"/>
              <a:gd name="connsiteY13066" fmla="*/ 2364410 h 6164238"/>
              <a:gd name="connsiteX13067" fmla="*/ 7264609 w 10718992"/>
              <a:gd name="connsiteY13067" fmla="*/ 2343234 h 6164238"/>
              <a:gd name="connsiteX13068" fmla="*/ 7236838 w 10718992"/>
              <a:gd name="connsiteY13068" fmla="*/ 2327705 h 6164238"/>
              <a:gd name="connsiteX13069" fmla="*/ 7215187 w 10718992"/>
              <a:gd name="connsiteY13069" fmla="*/ 2302765 h 6164238"/>
              <a:gd name="connsiteX13070" fmla="*/ 7433115 w 10718992"/>
              <a:gd name="connsiteY13070" fmla="*/ 2337117 h 6164238"/>
              <a:gd name="connsiteX13071" fmla="*/ 7447236 w 10718992"/>
              <a:gd name="connsiteY13071" fmla="*/ 2300412 h 6164238"/>
              <a:gd name="connsiteX13072" fmla="*/ 7429350 w 10718992"/>
              <a:gd name="connsiteY13072" fmla="*/ 2282061 h 6164238"/>
              <a:gd name="connsiteX13073" fmla="*/ 7195417 w 10718992"/>
              <a:gd name="connsiteY13073" fmla="*/ 2207711 h 6164238"/>
              <a:gd name="connsiteX13074" fmla="*/ 7191652 w 10718992"/>
              <a:gd name="connsiteY13074" fmla="*/ 2218534 h 6164238"/>
              <a:gd name="connsiteX13075" fmla="*/ 7207656 w 10718992"/>
              <a:gd name="connsiteY13075" fmla="*/ 2236415 h 6164238"/>
              <a:gd name="connsiteX13076" fmla="*/ 7237309 w 10718992"/>
              <a:gd name="connsiteY13076" fmla="*/ 2257120 h 6164238"/>
              <a:gd name="connsiteX13077" fmla="*/ 7282966 w 10718992"/>
              <a:gd name="connsiteY13077" fmla="*/ 2277825 h 6164238"/>
              <a:gd name="connsiteX13078" fmla="*/ 7396872 w 10718992"/>
              <a:gd name="connsiteY13078" fmla="*/ 2319706 h 6164238"/>
              <a:gd name="connsiteX13079" fmla="*/ 7397813 w 10718992"/>
              <a:gd name="connsiteY13079" fmla="*/ 2320176 h 6164238"/>
              <a:gd name="connsiteX13080" fmla="*/ 7433115 w 10718992"/>
              <a:gd name="connsiteY13080" fmla="*/ 2337117 h 6164238"/>
              <a:gd name="connsiteX13081" fmla="*/ 7447707 w 10718992"/>
              <a:gd name="connsiteY13081" fmla="*/ 2343234 h 6164238"/>
              <a:gd name="connsiteX13082" fmla="*/ 7466534 w 10718992"/>
              <a:gd name="connsiteY13082" fmla="*/ 2350763 h 6164238"/>
              <a:gd name="connsiteX13083" fmla="*/ 7467005 w 10718992"/>
              <a:gd name="connsiteY13083" fmla="*/ 2342293 h 6164238"/>
              <a:gd name="connsiteX13084" fmla="*/ 7477360 w 10718992"/>
              <a:gd name="connsiteY13084" fmla="*/ 2332882 h 6164238"/>
              <a:gd name="connsiteX13085" fmla="*/ 7457591 w 10718992"/>
              <a:gd name="connsiteY13085" fmla="*/ 2311706 h 6164238"/>
              <a:gd name="connsiteX13086" fmla="*/ 7445824 w 10718992"/>
              <a:gd name="connsiteY13086" fmla="*/ 2342293 h 6164238"/>
              <a:gd name="connsiteX13087" fmla="*/ 7447707 w 10718992"/>
              <a:gd name="connsiteY13087" fmla="*/ 2343234 h 6164238"/>
              <a:gd name="connsiteX13088" fmla="*/ 7736239 w 10718992"/>
              <a:gd name="connsiteY13088" fmla="*/ 2555930 h 6164238"/>
              <a:gd name="connsiteX13089" fmla="*/ 7737651 w 10718992"/>
              <a:gd name="connsiteY13089" fmla="*/ 2564401 h 6164238"/>
              <a:gd name="connsiteX13090" fmla="*/ 7740004 w 10718992"/>
              <a:gd name="connsiteY13090" fmla="*/ 2567224 h 6164238"/>
              <a:gd name="connsiteX13091" fmla="*/ 7749889 w 10718992"/>
              <a:gd name="connsiteY13091" fmla="*/ 2567695 h 6164238"/>
              <a:gd name="connsiteX13092" fmla="*/ 7756008 w 10718992"/>
              <a:gd name="connsiteY13092" fmla="*/ 2556872 h 6164238"/>
              <a:gd name="connsiteX13093" fmla="*/ 7640218 w 10718992"/>
              <a:gd name="connsiteY13093" fmla="*/ 2440641 h 6164238"/>
              <a:gd name="connsiteX13094" fmla="*/ 7537138 w 10718992"/>
              <a:gd name="connsiteY13094" fmla="*/ 2381821 h 6164238"/>
              <a:gd name="connsiteX13095" fmla="*/ 7535725 w 10718992"/>
              <a:gd name="connsiteY13095" fmla="*/ 2382291 h 6164238"/>
              <a:gd name="connsiteX13096" fmla="*/ 7536667 w 10718992"/>
              <a:gd name="connsiteY13096" fmla="*/ 2383232 h 6164238"/>
              <a:gd name="connsiteX13097" fmla="*/ 7568674 w 10718992"/>
              <a:gd name="connsiteY13097" fmla="*/ 2421819 h 6164238"/>
              <a:gd name="connsiteX13098" fmla="*/ 7589855 w 10718992"/>
              <a:gd name="connsiteY13098" fmla="*/ 2449112 h 6164238"/>
              <a:gd name="connsiteX13099" fmla="*/ 7611506 w 10718992"/>
              <a:gd name="connsiteY13099" fmla="*/ 2456641 h 6164238"/>
              <a:gd name="connsiteX13100" fmla="*/ 7646808 w 10718992"/>
              <a:gd name="connsiteY13100" fmla="*/ 2490522 h 6164238"/>
              <a:gd name="connsiteX13101" fmla="*/ 7618566 w 10718992"/>
              <a:gd name="connsiteY13101" fmla="*/ 2490992 h 6164238"/>
              <a:gd name="connsiteX13102" fmla="*/ 7601622 w 10718992"/>
              <a:gd name="connsiteY13102" fmla="*/ 2492875 h 6164238"/>
              <a:gd name="connsiteX13103" fmla="*/ 7625627 w 10718992"/>
              <a:gd name="connsiteY13103" fmla="*/ 2522050 h 6164238"/>
              <a:gd name="connsiteX13104" fmla="*/ 7655751 w 10718992"/>
              <a:gd name="connsiteY13104" fmla="*/ 2537108 h 6164238"/>
              <a:gd name="connsiteX13105" fmla="*/ 7676932 w 10718992"/>
              <a:gd name="connsiteY13105" fmla="*/ 2546519 h 6164238"/>
              <a:gd name="connsiteX13106" fmla="*/ 7699054 w 10718992"/>
              <a:gd name="connsiteY13106" fmla="*/ 2529579 h 6164238"/>
              <a:gd name="connsiteX13107" fmla="*/ 7706586 w 10718992"/>
              <a:gd name="connsiteY13107" fmla="*/ 2532873 h 6164238"/>
              <a:gd name="connsiteX13108" fmla="*/ 7736239 w 10718992"/>
              <a:gd name="connsiteY13108" fmla="*/ 2555930 h 6164238"/>
              <a:gd name="connsiteX13109" fmla="*/ 7698584 w 10718992"/>
              <a:gd name="connsiteY13109" fmla="*/ 2656632 h 6164238"/>
              <a:gd name="connsiteX13110" fmla="*/ 7731532 w 10718992"/>
              <a:gd name="connsiteY13110" fmla="*/ 2728629 h 6164238"/>
              <a:gd name="connsiteX13111" fmla="*/ 7760715 w 10718992"/>
              <a:gd name="connsiteY13111" fmla="*/ 2732393 h 6164238"/>
              <a:gd name="connsiteX13112" fmla="*/ 7761185 w 10718992"/>
              <a:gd name="connsiteY13112" fmla="*/ 2728158 h 6164238"/>
              <a:gd name="connsiteX13113" fmla="*/ 7769657 w 10718992"/>
              <a:gd name="connsiteY13113" fmla="*/ 2723452 h 6164238"/>
              <a:gd name="connsiteX13114" fmla="*/ 7733415 w 10718992"/>
              <a:gd name="connsiteY13114" fmla="*/ 2574753 h 6164238"/>
              <a:gd name="connsiteX13115" fmla="*/ 7731532 w 10718992"/>
              <a:gd name="connsiteY13115" fmla="*/ 2573341 h 6164238"/>
              <a:gd name="connsiteX13116" fmla="*/ 7702820 w 10718992"/>
              <a:gd name="connsiteY13116" fmla="*/ 2600634 h 6164238"/>
              <a:gd name="connsiteX13117" fmla="*/ 7698584 w 10718992"/>
              <a:gd name="connsiteY13117" fmla="*/ 2656632 h 6164238"/>
              <a:gd name="connsiteX13118" fmla="*/ 7797899 w 10718992"/>
              <a:gd name="connsiteY13118" fmla="*/ 2932855 h 6164238"/>
              <a:gd name="connsiteX13119" fmla="*/ 7795545 w 10718992"/>
              <a:gd name="connsiteY13119" fmla="*/ 2922032 h 6164238"/>
              <a:gd name="connsiteX13120" fmla="*/ 7811078 w 10718992"/>
              <a:gd name="connsiteY13120" fmla="*/ 2918267 h 6164238"/>
              <a:gd name="connsiteX13121" fmla="*/ 7800252 w 10718992"/>
              <a:gd name="connsiteY13121" fmla="*/ 2864152 h 6164238"/>
              <a:gd name="connsiteX13122" fmla="*/ 7745182 w 10718992"/>
              <a:gd name="connsiteY13122" fmla="*/ 2808154 h 6164238"/>
              <a:gd name="connsiteX13123" fmla="*/ 7735768 w 10718992"/>
              <a:gd name="connsiteY13123" fmla="*/ 2806272 h 6164238"/>
              <a:gd name="connsiteX13124" fmla="*/ 7735768 w 10718992"/>
              <a:gd name="connsiteY13124" fmla="*/ 2838271 h 6164238"/>
              <a:gd name="connsiteX13125" fmla="*/ 7764480 w 10718992"/>
              <a:gd name="connsiteY13125" fmla="*/ 2882974 h 6164238"/>
              <a:gd name="connsiteX13126" fmla="*/ 7746123 w 10718992"/>
              <a:gd name="connsiteY13126" fmla="*/ 2919208 h 6164238"/>
              <a:gd name="connsiteX13127" fmla="*/ 7775777 w 10718992"/>
              <a:gd name="connsiteY13127" fmla="*/ 2934266 h 6164238"/>
              <a:gd name="connsiteX13128" fmla="*/ 7797899 w 10718992"/>
              <a:gd name="connsiteY13128" fmla="*/ 2932855 h 6164238"/>
              <a:gd name="connsiteX13129" fmla="*/ 7808725 w 10718992"/>
              <a:gd name="connsiteY13129" fmla="*/ 2859446 h 6164238"/>
              <a:gd name="connsiteX13130" fmla="*/ 7811549 w 10718992"/>
              <a:gd name="connsiteY13130" fmla="*/ 2862740 h 6164238"/>
              <a:gd name="connsiteX13131" fmla="*/ 7808254 w 10718992"/>
              <a:gd name="connsiteY13131" fmla="*/ 2858034 h 6164238"/>
              <a:gd name="connsiteX13132" fmla="*/ 7808725 w 10718992"/>
              <a:gd name="connsiteY13132" fmla="*/ 2859446 h 6164238"/>
              <a:gd name="connsiteX13133" fmla="*/ 7838378 w 10718992"/>
              <a:gd name="connsiteY13133" fmla="*/ 2932384 h 6164238"/>
              <a:gd name="connsiteX13134" fmla="*/ 7848262 w 10718992"/>
              <a:gd name="connsiteY13134" fmla="*/ 2914032 h 6164238"/>
              <a:gd name="connsiteX13135" fmla="*/ 7812491 w 10718992"/>
              <a:gd name="connsiteY13135" fmla="*/ 2876857 h 6164238"/>
              <a:gd name="connsiteX13136" fmla="*/ 7821433 w 10718992"/>
              <a:gd name="connsiteY13136" fmla="*/ 2923914 h 6164238"/>
              <a:gd name="connsiteX13137" fmla="*/ 7828023 w 10718992"/>
              <a:gd name="connsiteY13137" fmla="*/ 2932855 h 6164238"/>
              <a:gd name="connsiteX13138" fmla="*/ 7838378 w 10718992"/>
              <a:gd name="connsiteY13138" fmla="*/ 2932384 h 6164238"/>
              <a:gd name="connsiteX13139" fmla="*/ 7909923 w 10718992"/>
              <a:gd name="connsiteY13139" fmla="*/ 2839683 h 6164238"/>
              <a:gd name="connsiteX13140" fmla="*/ 7908041 w 10718992"/>
              <a:gd name="connsiteY13140" fmla="*/ 2838741 h 6164238"/>
              <a:gd name="connsiteX13141" fmla="*/ 7897214 w 10718992"/>
              <a:gd name="connsiteY13141" fmla="*/ 2828389 h 6164238"/>
              <a:gd name="connsiteX13142" fmla="*/ 7798840 w 10718992"/>
              <a:gd name="connsiteY13142" fmla="*/ 2810978 h 6164238"/>
              <a:gd name="connsiteX13143" fmla="*/ 7804018 w 10718992"/>
              <a:gd name="connsiteY13143" fmla="*/ 2835447 h 6164238"/>
              <a:gd name="connsiteX13144" fmla="*/ 7852499 w 10718992"/>
              <a:gd name="connsiteY13144" fmla="*/ 2903209 h 6164238"/>
              <a:gd name="connsiteX13145" fmla="*/ 7862854 w 10718992"/>
              <a:gd name="connsiteY13145" fmla="*/ 2879681 h 6164238"/>
              <a:gd name="connsiteX13146" fmla="*/ 7895331 w 10718992"/>
              <a:gd name="connsiteY13146" fmla="*/ 2867917 h 6164238"/>
              <a:gd name="connsiteX13147" fmla="*/ 7908041 w 10718992"/>
              <a:gd name="connsiteY13147" fmla="*/ 2848623 h 6164238"/>
              <a:gd name="connsiteX13148" fmla="*/ 7909923 w 10718992"/>
              <a:gd name="connsiteY13148" fmla="*/ 2839683 h 6164238"/>
              <a:gd name="connsiteX13149" fmla="*/ 8055836 w 10718992"/>
              <a:gd name="connsiteY13149" fmla="*/ 2823213 h 6164238"/>
              <a:gd name="connsiteX13150" fmla="*/ 8013945 w 10718992"/>
              <a:gd name="connsiteY13150" fmla="*/ 2788861 h 6164238"/>
              <a:gd name="connsiteX13151" fmla="*/ 7998883 w 10718992"/>
              <a:gd name="connsiteY13151" fmla="*/ 2785567 h 6164238"/>
              <a:gd name="connsiteX13152" fmla="*/ 7988999 w 10718992"/>
              <a:gd name="connsiteY13152" fmla="*/ 2777097 h 6164238"/>
              <a:gd name="connsiteX13153" fmla="*/ 7878857 w 10718992"/>
              <a:gd name="connsiteY13153" fmla="*/ 2758745 h 6164238"/>
              <a:gd name="connsiteX13154" fmla="*/ 7877446 w 10718992"/>
              <a:gd name="connsiteY13154" fmla="*/ 2759686 h 6164238"/>
              <a:gd name="connsiteX13155" fmla="*/ 7916983 w 10718992"/>
              <a:gd name="connsiteY13155" fmla="*/ 2818977 h 6164238"/>
              <a:gd name="connsiteX13156" fmla="*/ 7918395 w 10718992"/>
              <a:gd name="connsiteY13156" fmla="*/ 2819448 h 6164238"/>
              <a:gd name="connsiteX13157" fmla="*/ 7927338 w 10718992"/>
              <a:gd name="connsiteY13157" fmla="*/ 2826977 h 6164238"/>
              <a:gd name="connsiteX13158" fmla="*/ 8055836 w 10718992"/>
              <a:gd name="connsiteY13158" fmla="*/ 2823213 h 6164238"/>
              <a:gd name="connsiteX13159" fmla="*/ 8159388 w 10718992"/>
              <a:gd name="connsiteY13159" fmla="*/ 2818507 h 6164238"/>
              <a:gd name="connsiteX13160" fmla="*/ 8162212 w 10718992"/>
              <a:gd name="connsiteY13160" fmla="*/ 2810507 h 6164238"/>
              <a:gd name="connsiteX13161" fmla="*/ 8021006 w 10718992"/>
              <a:gd name="connsiteY13161" fmla="*/ 2782744 h 6164238"/>
              <a:gd name="connsiteX13162" fmla="*/ 8069957 w 10718992"/>
              <a:gd name="connsiteY13162" fmla="*/ 2822742 h 6164238"/>
              <a:gd name="connsiteX13163" fmla="*/ 8087843 w 10718992"/>
              <a:gd name="connsiteY13163" fmla="*/ 2822271 h 6164238"/>
              <a:gd name="connsiteX13164" fmla="*/ 8125968 w 10718992"/>
              <a:gd name="connsiteY13164" fmla="*/ 2818036 h 6164238"/>
              <a:gd name="connsiteX13165" fmla="*/ 8159388 w 10718992"/>
              <a:gd name="connsiteY13165" fmla="*/ 2818507 h 6164238"/>
              <a:gd name="connsiteX13166" fmla="*/ 8181510 w 10718992"/>
              <a:gd name="connsiteY13166" fmla="*/ 2814272 h 6164238"/>
              <a:gd name="connsiteX13167" fmla="*/ 8176333 w 10718992"/>
              <a:gd name="connsiteY13167" fmla="*/ 2813331 h 6164238"/>
              <a:gd name="connsiteX13168" fmla="*/ 8174450 w 10718992"/>
              <a:gd name="connsiteY13168" fmla="*/ 2818507 h 6164238"/>
              <a:gd name="connsiteX13169" fmla="*/ 8179157 w 10718992"/>
              <a:gd name="connsiteY13169" fmla="*/ 2818507 h 6164238"/>
              <a:gd name="connsiteX13170" fmla="*/ 8181510 w 10718992"/>
              <a:gd name="connsiteY13170" fmla="*/ 2814272 h 6164238"/>
              <a:gd name="connsiteX13171" fmla="*/ 8302477 w 10718992"/>
              <a:gd name="connsiteY13171" fmla="*/ 2832624 h 6164238"/>
              <a:gd name="connsiteX13172" fmla="*/ 8312362 w 10718992"/>
              <a:gd name="connsiteY13172" fmla="*/ 2841565 h 6164238"/>
              <a:gd name="connsiteX13173" fmla="*/ 8233286 w 10718992"/>
              <a:gd name="connsiteY13173" fmla="*/ 2662749 h 6164238"/>
              <a:gd name="connsiteX13174" fmla="*/ 8193748 w 10718992"/>
              <a:gd name="connsiteY13174" fmla="*/ 2767215 h 6164238"/>
              <a:gd name="connsiteX13175" fmla="*/ 8197514 w 10718992"/>
              <a:gd name="connsiteY13175" fmla="*/ 2780391 h 6164238"/>
              <a:gd name="connsiteX13176" fmla="*/ 8201279 w 10718992"/>
              <a:gd name="connsiteY13176" fmla="*/ 2782273 h 6164238"/>
              <a:gd name="connsiteX13177" fmla="*/ 8212576 w 10718992"/>
              <a:gd name="connsiteY13177" fmla="*/ 2801566 h 6164238"/>
              <a:gd name="connsiteX13178" fmla="*/ 8209751 w 10718992"/>
              <a:gd name="connsiteY13178" fmla="*/ 2803919 h 6164238"/>
              <a:gd name="connsiteX13179" fmla="*/ 8280826 w 10718992"/>
              <a:gd name="connsiteY13179" fmla="*/ 2832153 h 6164238"/>
              <a:gd name="connsiteX13180" fmla="*/ 8302477 w 10718992"/>
              <a:gd name="connsiteY13180" fmla="*/ 2832624 h 6164238"/>
              <a:gd name="connsiteX13181" fmla="*/ 8467217 w 10718992"/>
              <a:gd name="connsiteY13181" fmla="*/ 3086260 h 6164238"/>
              <a:gd name="connsiteX13182" fmla="*/ 8487457 w 10718992"/>
              <a:gd name="connsiteY13182" fmla="*/ 3128140 h 6164238"/>
              <a:gd name="connsiteX13183" fmla="*/ 8483222 w 10718992"/>
              <a:gd name="connsiteY13183" fmla="*/ 3134257 h 6164238"/>
              <a:gd name="connsiteX13184" fmla="*/ 8486987 w 10718992"/>
              <a:gd name="connsiteY13184" fmla="*/ 3136610 h 6164238"/>
              <a:gd name="connsiteX13185" fmla="*/ 8489341 w 10718992"/>
              <a:gd name="connsiteY13185" fmla="*/ 3138493 h 6164238"/>
              <a:gd name="connsiteX13186" fmla="*/ 8551941 w 10718992"/>
              <a:gd name="connsiteY13186" fmla="*/ 3137081 h 6164238"/>
              <a:gd name="connsiteX13187" fmla="*/ 8354724 w 10718992"/>
              <a:gd name="connsiteY13187" fmla="*/ 2900386 h 6164238"/>
              <a:gd name="connsiteX13188" fmla="*/ 8349546 w 10718992"/>
              <a:gd name="connsiteY13188" fmla="*/ 2901327 h 6164238"/>
              <a:gd name="connsiteX13189" fmla="*/ 8351429 w 10718992"/>
              <a:gd name="connsiteY13189" fmla="*/ 2914973 h 6164238"/>
              <a:gd name="connsiteX13190" fmla="*/ 8397556 w 10718992"/>
              <a:gd name="connsiteY13190" fmla="*/ 3003440 h 6164238"/>
              <a:gd name="connsiteX13191" fmla="*/ 8398498 w 10718992"/>
              <a:gd name="connsiteY13191" fmla="*/ 3032615 h 6164238"/>
              <a:gd name="connsiteX13192" fmla="*/ 8382965 w 10718992"/>
              <a:gd name="connsiteY13192" fmla="*/ 3056143 h 6164238"/>
              <a:gd name="connsiteX13193" fmla="*/ 8405558 w 10718992"/>
              <a:gd name="connsiteY13193" fmla="*/ 3083907 h 6164238"/>
              <a:gd name="connsiteX13194" fmla="*/ 8430034 w 10718992"/>
              <a:gd name="connsiteY13194" fmla="*/ 3099906 h 6164238"/>
              <a:gd name="connsiteX13195" fmla="*/ 8467217 w 10718992"/>
              <a:gd name="connsiteY13195" fmla="*/ 3086260 h 6164238"/>
              <a:gd name="connsiteX13196" fmla="*/ 8542058 w 10718992"/>
              <a:gd name="connsiteY13196" fmla="*/ 3226959 h 6164238"/>
              <a:gd name="connsiteX13197" fmla="*/ 8558061 w 10718992"/>
              <a:gd name="connsiteY13197" fmla="*/ 3263193 h 6164238"/>
              <a:gd name="connsiteX13198" fmla="*/ 8661142 w 10718992"/>
              <a:gd name="connsiteY13198" fmla="*/ 3291427 h 6164238"/>
              <a:gd name="connsiteX13199" fmla="*/ 8662083 w 10718992"/>
              <a:gd name="connsiteY13199" fmla="*/ 3288604 h 6164238"/>
              <a:gd name="connsiteX13200" fmla="*/ 8665849 w 10718992"/>
              <a:gd name="connsiteY13200" fmla="*/ 3286251 h 6164238"/>
              <a:gd name="connsiteX13201" fmla="*/ 8629605 w 10718992"/>
              <a:gd name="connsiteY13201" fmla="*/ 3237782 h 6164238"/>
              <a:gd name="connsiteX13202" fmla="*/ 8615014 w 10718992"/>
              <a:gd name="connsiteY13202" fmla="*/ 3232606 h 6164238"/>
              <a:gd name="connsiteX13203" fmla="*/ 8606071 w 10718992"/>
              <a:gd name="connsiteY13203" fmla="*/ 3221312 h 6164238"/>
              <a:gd name="connsiteX13204" fmla="*/ 8496401 w 10718992"/>
              <a:gd name="connsiteY13204" fmla="*/ 3156374 h 6164238"/>
              <a:gd name="connsiteX13205" fmla="*/ 8475690 w 10718992"/>
              <a:gd name="connsiteY13205" fmla="*/ 3154492 h 6164238"/>
              <a:gd name="connsiteX13206" fmla="*/ 8467689 w 10718992"/>
              <a:gd name="connsiteY13206" fmla="*/ 3205784 h 6164238"/>
              <a:gd name="connsiteX13207" fmla="*/ 8481809 w 10718992"/>
              <a:gd name="connsiteY13207" fmla="*/ 3237312 h 6164238"/>
              <a:gd name="connsiteX13208" fmla="*/ 8452627 w 10718992"/>
              <a:gd name="connsiteY13208" fmla="*/ 3277310 h 6164238"/>
              <a:gd name="connsiteX13209" fmla="*/ 8415913 w 10718992"/>
              <a:gd name="connsiteY13209" fmla="*/ 3290956 h 6164238"/>
              <a:gd name="connsiteX13210" fmla="*/ 8406499 w 10718992"/>
              <a:gd name="connsiteY13210" fmla="*/ 3304132 h 6164238"/>
              <a:gd name="connsiteX13211" fmla="*/ 8425327 w 10718992"/>
              <a:gd name="connsiteY13211" fmla="*/ 3317308 h 6164238"/>
              <a:gd name="connsiteX13212" fmla="*/ 8454039 w 10718992"/>
              <a:gd name="connsiteY13212" fmla="*/ 3384128 h 6164238"/>
              <a:gd name="connsiteX13213" fmla="*/ 8457334 w 10718992"/>
              <a:gd name="connsiteY13213" fmla="*/ 3420362 h 6164238"/>
              <a:gd name="connsiteX13214" fmla="*/ 8447449 w 10718992"/>
              <a:gd name="connsiteY13214" fmla="*/ 3434008 h 6164238"/>
              <a:gd name="connsiteX13215" fmla="*/ 8434740 w 10718992"/>
              <a:gd name="connsiteY13215" fmla="*/ 3469301 h 6164238"/>
              <a:gd name="connsiteX13216" fmla="*/ 8467689 w 10718992"/>
              <a:gd name="connsiteY13216" fmla="*/ 3551180 h 6164238"/>
              <a:gd name="connsiteX13217" fmla="*/ 8486516 w 10718992"/>
              <a:gd name="connsiteY13217" fmla="*/ 3564356 h 6164238"/>
              <a:gd name="connsiteX13218" fmla="*/ 8494048 w 10718992"/>
              <a:gd name="connsiteY13218" fmla="*/ 3554474 h 6164238"/>
              <a:gd name="connsiteX13219" fmla="*/ 8503931 w 10718992"/>
              <a:gd name="connsiteY13219" fmla="*/ 3525299 h 6164238"/>
              <a:gd name="connsiteX13220" fmla="*/ 8510992 w 10718992"/>
              <a:gd name="connsiteY13220" fmla="*/ 3490947 h 6164238"/>
              <a:gd name="connsiteX13221" fmla="*/ 8510522 w 10718992"/>
              <a:gd name="connsiteY13221" fmla="*/ 3460831 h 6164238"/>
              <a:gd name="connsiteX13222" fmla="*/ 8489811 w 10718992"/>
              <a:gd name="connsiteY13222" fmla="*/ 3424127 h 6164238"/>
              <a:gd name="connsiteX13223" fmla="*/ 8468630 w 10718992"/>
              <a:gd name="connsiteY13223" fmla="*/ 3374717 h 6164238"/>
              <a:gd name="connsiteX13224" fmla="*/ 8471454 w 10718992"/>
              <a:gd name="connsiteY13224" fmla="*/ 3357777 h 6164238"/>
              <a:gd name="connsiteX13225" fmla="*/ 8454980 w 10718992"/>
              <a:gd name="connsiteY13225" fmla="*/ 3313073 h 6164238"/>
              <a:gd name="connsiteX13226" fmla="*/ 8468630 w 10718992"/>
              <a:gd name="connsiteY13226" fmla="*/ 3293780 h 6164238"/>
              <a:gd name="connsiteX13227" fmla="*/ 8481338 w 10718992"/>
              <a:gd name="connsiteY13227" fmla="*/ 3257075 h 6164238"/>
              <a:gd name="connsiteX13228" fmla="*/ 8518523 w 10718992"/>
              <a:gd name="connsiteY13228" fmla="*/ 3260369 h 6164238"/>
              <a:gd name="connsiteX13229" fmla="*/ 8542058 w 10718992"/>
              <a:gd name="connsiteY13229" fmla="*/ 3226959 h 6164238"/>
              <a:gd name="connsiteX13230" fmla="*/ 8630076 w 10718992"/>
              <a:gd name="connsiteY13230" fmla="*/ 3411892 h 6164238"/>
              <a:gd name="connsiteX13231" fmla="*/ 8647021 w 10718992"/>
              <a:gd name="connsiteY13231" fmla="*/ 3415186 h 6164238"/>
              <a:gd name="connsiteX13232" fmla="*/ 8726567 w 10718992"/>
              <a:gd name="connsiteY13232" fmla="*/ 3371423 h 6164238"/>
              <a:gd name="connsiteX13233" fmla="*/ 8686088 w 10718992"/>
              <a:gd name="connsiteY13233" fmla="*/ 3314485 h 6164238"/>
              <a:gd name="connsiteX13234" fmla="*/ 8670556 w 10718992"/>
              <a:gd name="connsiteY13234" fmla="*/ 3308838 h 6164238"/>
              <a:gd name="connsiteX13235" fmla="*/ 8663966 w 10718992"/>
              <a:gd name="connsiteY13235" fmla="*/ 3302250 h 6164238"/>
              <a:gd name="connsiteX13236" fmla="*/ 8562767 w 10718992"/>
              <a:gd name="connsiteY13236" fmla="*/ 3274016 h 6164238"/>
              <a:gd name="connsiteX13237" fmla="*/ 8569828 w 10718992"/>
              <a:gd name="connsiteY13237" fmla="*/ 3290015 h 6164238"/>
              <a:gd name="connsiteX13238" fmla="*/ 8596657 w 10718992"/>
              <a:gd name="connsiteY13238" fmla="*/ 3331425 h 6164238"/>
              <a:gd name="connsiteX13239" fmla="*/ 8596657 w 10718992"/>
              <a:gd name="connsiteY13239" fmla="*/ 3362012 h 6164238"/>
              <a:gd name="connsiteX13240" fmla="*/ 8612661 w 10718992"/>
              <a:gd name="connsiteY13240" fmla="*/ 3391187 h 6164238"/>
              <a:gd name="connsiteX13241" fmla="*/ 8630076 w 10718992"/>
              <a:gd name="connsiteY13241" fmla="*/ 3411892 h 6164238"/>
              <a:gd name="connsiteX13242" fmla="*/ 8757633 w 10718992"/>
              <a:gd name="connsiteY13242" fmla="*/ 3478242 h 6164238"/>
              <a:gd name="connsiteX13243" fmla="*/ 8767047 w 10718992"/>
              <a:gd name="connsiteY13243" fmla="*/ 3460361 h 6164238"/>
              <a:gd name="connsiteX13244" fmla="*/ 8759044 w 10718992"/>
              <a:gd name="connsiteY13244" fmla="*/ 3450008 h 6164238"/>
              <a:gd name="connsiteX13245" fmla="*/ 8657846 w 10718992"/>
              <a:gd name="connsiteY13245" fmla="*/ 3429774 h 6164238"/>
              <a:gd name="connsiteX13246" fmla="*/ 8656435 w 10718992"/>
              <a:gd name="connsiteY13246" fmla="*/ 3436361 h 6164238"/>
              <a:gd name="connsiteX13247" fmla="*/ 8636665 w 10718992"/>
              <a:gd name="connsiteY13247" fmla="*/ 3434950 h 6164238"/>
              <a:gd name="connsiteX13248" fmla="*/ 8635254 w 10718992"/>
              <a:gd name="connsiteY13248" fmla="*/ 3445773 h 6164238"/>
              <a:gd name="connsiteX13249" fmla="*/ 8648904 w 10718992"/>
              <a:gd name="connsiteY13249" fmla="*/ 3456596 h 6164238"/>
              <a:gd name="connsiteX13250" fmla="*/ 8707269 w 10718992"/>
              <a:gd name="connsiteY13250" fmla="*/ 3465066 h 6164238"/>
              <a:gd name="connsiteX13251" fmla="*/ 8745866 w 10718992"/>
              <a:gd name="connsiteY13251" fmla="*/ 3483889 h 6164238"/>
              <a:gd name="connsiteX13252" fmla="*/ 8757633 w 10718992"/>
              <a:gd name="connsiteY13252" fmla="*/ 3478242 h 6164238"/>
              <a:gd name="connsiteX13253" fmla="*/ 8852241 w 10718992"/>
              <a:gd name="connsiteY13253" fmla="*/ 3242958 h 6164238"/>
              <a:gd name="connsiteX13254" fmla="*/ 8739747 w 10718992"/>
              <a:gd name="connsiteY13254" fmla="*/ 3155903 h 6164238"/>
              <a:gd name="connsiteX13255" fmla="*/ 8723273 w 10718992"/>
              <a:gd name="connsiteY13255" fmla="*/ 3150257 h 6164238"/>
              <a:gd name="connsiteX13256" fmla="*/ 8718566 w 10718992"/>
              <a:gd name="connsiteY13256" fmla="*/ 3146022 h 6164238"/>
              <a:gd name="connsiteX13257" fmla="*/ 8632901 w 10718992"/>
              <a:gd name="connsiteY13257" fmla="*/ 3145551 h 6164238"/>
              <a:gd name="connsiteX13258" fmla="*/ 8632430 w 10718992"/>
              <a:gd name="connsiteY13258" fmla="*/ 3153080 h 6164238"/>
              <a:gd name="connsiteX13259" fmla="*/ 8752926 w 10718992"/>
              <a:gd name="connsiteY13259" fmla="*/ 3281074 h 6164238"/>
              <a:gd name="connsiteX13260" fmla="*/ 8736452 w 10718992"/>
              <a:gd name="connsiteY13260" fmla="*/ 3241547 h 6164238"/>
              <a:gd name="connsiteX13261" fmla="*/ 8772695 w 10718992"/>
              <a:gd name="connsiteY13261" fmla="*/ 3231665 h 6164238"/>
              <a:gd name="connsiteX13262" fmla="*/ 8852241 w 10718992"/>
              <a:gd name="connsiteY13262" fmla="*/ 3242958 h 6164238"/>
              <a:gd name="connsiteX13263" fmla="*/ 9068758 w 10718992"/>
              <a:gd name="connsiteY13263" fmla="*/ 3379423 h 6164238"/>
              <a:gd name="connsiteX13264" fmla="*/ 9087115 w 10718992"/>
              <a:gd name="connsiteY13264" fmla="*/ 3306485 h 6164238"/>
              <a:gd name="connsiteX13265" fmla="*/ 9072995 w 10718992"/>
              <a:gd name="connsiteY13265" fmla="*/ 3297074 h 6164238"/>
              <a:gd name="connsiteX13266" fmla="*/ 9050871 w 10718992"/>
              <a:gd name="connsiteY13266" fmla="*/ 3292838 h 6164238"/>
              <a:gd name="connsiteX13267" fmla="*/ 9045694 w 10718992"/>
              <a:gd name="connsiteY13267" fmla="*/ 3287192 h 6164238"/>
              <a:gd name="connsiteX13268" fmla="*/ 8890367 w 10718992"/>
              <a:gd name="connsiteY13268" fmla="*/ 3263663 h 6164238"/>
              <a:gd name="connsiteX13269" fmla="*/ 8889896 w 10718992"/>
              <a:gd name="connsiteY13269" fmla="*/ 3264605 h 6164238"/>
              <a:gd name="connsiteX13270" fmla="*/ 8884719 w 10718992"/>
              <a:gd name="connsiteY13270" fmla="*/ 3266957 h 6164238"/>
              <a:gd name="connsiteX13271" fmla="*/ 8888014 w 10718992"/>
              <a:gd name="connsiteY13271" fmla="*/ 3269310 h 6164238"/>
              <a:gd name="connsiteX13272" fmla="*/ 8888955 w 10718992"/>
              <a:gd name="connsiteY13272" fmla="*/ 3291427 h 6164238"/>
              <a:gd name="connsiteX13273" fmla="*/ 8904488 w 10718992"/>
              <a:gd name="connsiteY13273" fmla="*/ 3310720 h 6164238"/>
              <a:gd name="connsiteX13274" fmla="*/ 8923785 w 10718992"/>
              <a:gd name="connsiteY13274" fmla="*/ 3314485 h 6164238"/>
              <a:gd name="connsiteX13275" fmla="*/ 8958617 w 10718992"/>
              <a:gd name="connsiteY13275" fmla="*/ 3330955 h 6164238"/>
              <a:gd name="connsiteX13276" fmla="*/ 8995801 w 10718992"/>
              <a:gd name="connsiteY13276" fmla="*/ 3338484 h 6164238"/>
              <a:gd name="connsiteX13277" fmla="*/ 9053696 w 10718992"/>
              <a:gd name="connsiteY13277" fmla="*/ 3366718 h 6164238"/>
              <a:gd name="connsiteX13278" fmla="*/ 9068758 w 10718992"/>
              <a:gd name="connsiteY13278" fmla="*/ 3379423 h 6164238"/>
              <a:gd name="connsiteX13279" fmla="*/ 9122417 w 10718992"/>
              <a:gd name="connsiteY13279" fmla="*/ 3426479 h 6164238"/>
              <a:gd name="connsiteX13280" fmla="*/ 9125240 w 10718992"/>
              <a:gd name="connsiteY13280" fmla="*/ 3426009 h 6164238"/>
              <a:gd name="connsiteX13281" fmla="*/ 9123828 w 10718992"/>
              <a:gd name="connsiteY13281" fmla="*/ 3425068 h 6164238"/>
              <a:gd name="connsiteX13282" fmla="*/ 9159601 w 10718992"/>
              <a:gd name="connsiteY13282" fmla="*/ 3367188 h 6164238"/>
              <a:gd name="connsiteX13283" fmla="*/ 9152069 w 10718992"/>
              <a:gd name="connsiteY13283" fmla="*/ 3352601 h 6164238"/>
              <a:gd name="connsiteX13284" fmla="*/ 9099353 w 10718992"/>
              <a:gd name="connsiteY13284" fmla="*/ 3315426 h 6164238"/>
              <a:gd name="connsiteX13285" fmla="*/ 9080525 w 10718992"/>
              <a:gd name="connsiteY13285" fmla="*/ 3389776 h 6164238"/>
              <a:gd name="connsiteX13286" fmla="*/ 9122417 w 10718992"/>
              <a:gd name="connsiteY13286" fmla="*/ 3426479 h 6164238"/>
              <a:gd name="connsiteX13287" fmla="*/ 9225968 w 10718992"/>
              <a:gd name="connsiteY13287" fmla="*/ 3421303 h 6164238"/>
              <a:gd name="connsiteX13288" fmla="*/ 9223615 w 10718992"/>
              <a:gd name="connsiteY13288" fmla="*/ 3404363 h 6164238"/>
              <a:gd name="connsiteX13289" fmla="*/ 9182664 w 10718992"/>
              <a:gd name="connsiteY13289" fmla="*/ 3374247 h 6164238"/>
              <a:gd name="connsiteX13290" fmla="*/ 9166661 w 10718992"/>
              <a:gd name="connsiteY13290" fmla="*/ 3372364 h 6164238"/>
              <a:gd name="connsiteX13291" fmla="*/ 9135595 w 10718992"/>
              <a:gd name="connsiteY13291" fmla="*/ 3423186 h 6164238"/>
              <a:gd name="connsiteX13292" fmla="*/ 9155835 w 10718992"/>
              <a:gd name="connsiteY13292" fmla="*/ 3418950 h 6164238"/>
              <a:gd name="connsiteX13293" fmla="*/ 9186901 w 10718992"/>
              <a:gd name="connsiteY13293" fmla="*/ 3426009 h 6164238"/>
              <a:gd name="connsiteX13294" fmla="*/ 9225968 w 10718992"/>
              <a:gd name="connsiteY13294" fmla="*/ 3421303 h 6164238"/>
              <a:gd name="connsiteX13295" fmla="*/ 9292335 w 10718992"/>
              <a:gd name="connsiteY13295" fmla="*/ 3361071 h 6164238"/>
              <a:gd name="connsiteX13296" fmla="*/ 9312104 w 10718992"/>
              <a:gd name="connsiteY13296" fmla="*/ 3339425 h 6164238"/>
              <a:gd name="connsiteX13297" fmla="*/ 9273507 w 10718992"/>
              <a:gd name="connsiteY13297" fmla="*/ 3330955 h 6164238"/>
              <a:gd name="connsiteX13298" fmla="*/ 9271625 w 10718992"/>
              <a:gd name="connsiteY13298" fmla="*/ 3407186 h 6164238"/>
              <a:gd name="connsiteX13299" fmla="*/ 9274920 w 10718992"/>
              <a:gd name="connsiteY13299" fmla="*/ 3410010 h 6164238"/>
              <a:gd name="connsiteX13300" fmla="*/ 9274920 w 10718992"/>
              <a:gd name="connsiteY13300" fmla="*/ 3410010 h 6164238"/>
              <a:gd name="connsiteX13301" fmla="*/ 9279155 w 10718992"/>
              <a:gd name="connsiteY13301" fmla="*/ 3408598 h 6164238"/>
              <a:gd name="connsiteX13302" fmla="*/ 9301279 w 10718992"/>
              <a:gd name="connsiteY13302" fmla="*/ 3384599 h 6164238"/>
              <a:gd name="connsiteX13303" fmla="*/ 9292335 w 10718992"/>
              <a:gd name="connsiteY13303" fmla="*/ 3361071 h 6164238"/>
              <a:gd name="connsiteX13304" fmla="*/ 9283392 w 10718992"/>
              <a:gd name="connsiteY13304" fmla="*/ 3287662 h 6164238"/>
              <a:gd name="connsiteX13305" fmla="*/ 9286216 w 10718992"/>
              <a:gd name="connsiteY13305" fmla="*/ 3234959 h 6164238"/>
              <a:gd name="connsiteX13306" fmla="*/ 9280098 w 10718992"/>
              <a:gd name="connsiteY13306" fmla="*/ 3225077 h 6164238"/>
              <a:gd name="connsiteX13307" fmla="*/ 9274448 w 10718992"/>
              <a:gd name="connsiteY13307" fmla="*/ 3223195 h 6164238"/>
              <a:gd name="connsiteX13308" fmla="*/ 9273507 w 10718992"/>
              <a:gd name="connsiteY13308" fmla="*/ 3322014 h 6164238"/>
              <a:gd name="connsiteX13309" fmla="*/ 9309750 w 10718992"/>
              <a:gd name="connsiteY13309" fmla="*/ 3330013 h 6164238"/>
              <a:gd name="connsiteX13310" fmla="*/ 9283392 w 10718992"/>
              <a:gd name="connsiteY13310" fmla="*/ 3287662 h 6164238"/>
              <a:gd name="connsiteX13311" fmla="*/ 9221732 w 10718992"/>
              <a:gd name="connsiteY13311" fmla="*/ 3025557 h 6164238"/>
              <a:gd name="connsiteX13312" fmla="*/ 9224085 w 10718992"/>
              <a:gd name="connsiteY13312" fmla="*/ 3026027 h 6164238"/>
              <a:gd name="connsiteX13313" fmla="*/ 9215612 w 10718992"/>
              <a:gd name="connsiteY13313" fmla="*/ 3018027 h 6164238"/>
              <a:gd name="connsiteX13314" fmla="*/ 9185018 w 10718992"/>
              <a:gd name="connsiteY13314" fmla="*/ 3071201 h 6164238"/>
              <a:gd name="connsiteX13315" fmla="*/ 9247149 w 10718992"/>
              <a:gd name="connsiteY13315" fmla="*/ 3157315 h 6164238"/>
              <a:gd name="connsiteX13316" fmla="*/ 9262681 w 10718992"/>
              <a:gd name="connsiteY13316" fmla="*/ 3160609 h 6164238"/>
              <a:gd name="connsiteX13317" fmla="*/ 9263152 w 10718992"/>
              <a:gd name="connsiteY13317" fmla="*/ 3159197 h 6164238"/>
              <a:gd name="connsiteX13318" fmla="*/ 9311634 w 10718992"/>
              <a:gd name="connsiteY13318" fmla="*/ 3175197 h 6164238"/>
              <a:gd name="connsiteX13319" fmla="*/ 9342698 w 10718992"/>
              <a:gd name="connsiteY13319" fmla="*/ 3182726 h 6164238"/>
              <a:gd name="connsiteX13320" fmla="*/ 9337521 w 10718992"/>
              <a:gd name="connsiteY13320" fmla="*/ 3168609 h 6164238"/>
              <a:gd name="connsiteX13321" fmla="*/ 9274448 w 10718992"/>
              <a:gd name="connsiteY13321" fmla="*/ 3119670 h 6164238"/>
              <a:gd name="connsiteX13322" fmla="*/ 9236793 w 10718992"/>
              <a:gd name="connsiteY13322" fmla="*/ 3060849 h 6164238"/>
              <a:gd name="connsiteX13323" fmla="*/ 9221732 w 10718992"/>
              <a:gd name="connsiteY13323" fmla="*/ 3025557 h 6164238"/>
              <a:gd name="connsiteX13324" fmla="*/ 9424128 w 10718992"/>
              <a:gd name="connsiteY13324" fmla="*/ 3163903 h 6164238"/>
              <a:gd name="connsiteX13325" fmla="*/ 9464136 w 10718992"/>
              <a:gd name="connsiteY13325" fmla="*/ 3113552 h 6164238"/>
              <a:gd name="connsiteX13326" fmla="*/ 9403418 w 10718992"/>
              <a:gd name="connsiteY13326" fmla="*/ 3070260 h 6164238"/>
              <a:gd name="connsiteX13327" fmla="*/ 9385060 w 10718992"/>
              <a:gd name="connsiteY13327" fmla="*/ 3062261 h 6164238"/>
              <a:gd name="connsiteX13328" fmla="*/ 9384119 w 10718992"/>
              <a:gd name="connsiteY13328" fmla="*/ 3061320 h 6164238"/>
              <a:gd name="connsiteX13329" fmla="*/ 9330461 w 10718992"/>
              <a:gd name="connsiteY13329" fmla="*/ 3058025 h 6164238"/>
              <a:gd name="connsiteX13330" fmla="*/ 9352112 w 10718992"/>
              <a:gd name="connsiteY13330" fmla="*/ 3076848 h 6164238"/>
              <a:gd name="connsiteX13331" fmla="*/ 9333756 w 10718992"/>
              <a:gd name="connsiteY13331" fmla="*/ 3092377 h 6164238"/>
              <a:gd name="connsiteX13332" fmla="*/ 9340345 w 10718992"/>
              <a:gd name="connsiteY13332" fmla="*/ 3108376 h 6164238"/>
              <a:gd name="connsiteX13333" fmla="*/ 9358702 w 10718992"/>
              <a:gd name="connsiteY13333" fmla="*/ 3123434 h 6164238"/>
              <a:gd name="connsiteX13334" fmla="*/ 9380353 w 10718992"/>
              <a:gd name="connsiteY13334" fmla="*/ 3142257 h 6164238"/>
              <a:gd name="connsiteX13335" fmla="*/ 9408595 w 10718992"/>
              <a:gd name="connsiteY13335" fmla="*/ 3149316 h 6164238"/>
              <a:gd name="connsiteX13336" fmla="*/ 9424128 w 10718992"/>
              <a:gd name="connsiteY13336" fmla="*/ 3163903 h 6164238"/>
              <a:gd name="connsiteX13337" fmla="*/ 9472609 w 10718992"/>
              <a:gd name="connsiteY13337" fmla="*/ 3301309 h 6164238"/>
              <a:gd name="connsiteX13338" fmla="*/ 9485788 w 10718992"/>
              <a:gd name="connsiteY13338" fmla="*/ 3311661 h 6164238"/>
              <a:gd name="connsiteX13339" fmla="*/ 9522502 w 10718992"/>
              <a:gd name="connsiteY13339" fmla="*/ 3341307 h 6164238"/>
              <a:gd name="connsiteX13340" fmla="*/ 9504616 w 10718992"/>
              <a:gd name="connsiteY13340" fmla="*/ 3268839 h 6164238"/>
              <a:gd name="connsiteX13341" fmla="*/ 9444839 w 10718992"/>
              <a:gd name="connsiteY13341" fmla="*/ 3205313 h 6164238"/>
              <a:gd name="connsiteX13342" fmla="*/ 9449074 w 10718992"/>
              <a:gd name="connsiteY13342" fmla="*/ 3217077 h 6164238"/>
              <a:gd name="connsiteX13343" fmla="*/ 9438720 w 10718992"/>
              <a:gd name="connsiteY13343" fmla="*/ 3228371 h 6164238"/>
              <a:gd name="connsiteX13344" fmla="*/ 9451899 w 10718992"/>
              <a:gd name="connsiteY13344" fmla="*/ 3240135 h 6164238"/>
              <a:gd name="connsiteX13345" fmla="*/ 9472609 w 10718992"/>
              <a:gd name="connsiteY13345" fmla="*/ 3301309 h 6164238"/>
              <a:gd name="connsiteX13346" fmla="*/ 9499438 w 10718992"/>
              <a:gd name="connsiteY13346" fmla="*/ 3335189 h 6164238"/>
              <a:gd name="connsiteX13347" fmla="*/ 9535681 w 10718992"/>
              <a:gd name="connsiteY13347" fmla="*/ 3399657 h 6164238"/>
              <a:gd name="connsiteX13348" fmla="*/ 9525797 w 10718992"/>
              <a:gd name="connsiteY13348" fmla="*/ 3356836 h 6164238"/>
              <a:gd name="connsiteX13349" fmla="*/ 9499438 w 10718992"/>
              <a:gd name="connsiteY13349" fmla="*/ 3335189 h 6164238"/>
              <a:gd name="connsiteX13350" fmla="*/ 9517795 w 10718992"/>
              <a:gd name="connsiteY13350" fmla="*/ 3414715 h 6164238"/>
              <a:gd name="connsiteX13351" fmla="*/ 9540859 w 10718992"/>
              <a:gd name="connsiteY13351" fmla="*/ 3428832 h 6164238"/>
              <a:gd name="connsiteX13352" fmla="*/ 9478728 w 10718992"/>
              <a:gd name="connsiteY13352" fmla="*/ 3318249 h 6164238"/>
              <a:gd name="connsiteX13353" fmla="*/ 9476845 w 10718992"/>
              <a:gd name="connsiteY13353" fmla="*/ 3315426 h 6164238"/>
              <a:gd name="connsiteX13354" fmla="*/ 9474021 w 10718992"/>
              <a:gd name="connsiteY13354" fmla="*/ 3362953 h 6164238"/>
              <a:gd name="connsiteX13355" fmla="*/ 9481081 w 10718992"/>
              <a:gd name="connsiteY13355" fmla="*/ 3384599 h 6164238"/>
              <a:gd name="connsiteX13356" fmla="*/ 9517795 w 10718992"/>
              <a:gd name="connsiteY13356" fmla="*/ 3414715 h 6164238"/>
              <a:gd name="connsiteX13357" fmla="*/ 9559215 w 10718992"/>
              <a:gd name="connsiteY13357" fmla="*/ 3386952 h 6164238"/>
              <a:gd name="connsiteX13358" fmla="*/ 9558274 w 10718992"/>
              <a:gd name="connsiteY13358" fmla="*/ 3383658 h 6164238"/>
              <a:gd name="connsiteX13359" fmla="*/ 9538034 w 10718992"/>
              <a:gd name="connsiteY13359" fmla="*/ 3366718 h 6164238"/>
              <a:gd name="connsiteX13360" fmla="*/ 9551214 w 10718992"/>
              <a:gd name="connsiteY13360" fmla="*/ 3424597 h 6164238"/>
              <a:gd name="connsiteX13361" fmla="*/ 9554508 w 10718992"/>
              <a:gd name="connsiteY13361" fmla="*/ 3423186 h 6164238"/>
              <a:gd name="connsiteX13362" fmla="*/ 9559215 w 10718992"/>
              <a:gd name="connsiteY13362" fmla="*/ 3386952 h 6164238"/>
              <a:gd name="connsiteX13363" fmla="*/ 9521090 w 10718992"/>
              <a:gd name="connsiteY13363" fmla="*/ 3297544 h 6164238"/>
              <a:gd name="connsiteX13364" fmla="*/ 9534270 w 10718992"/>
              <a:gd name="connsiteY13364" fmla="*/ 3351189 h 6164238"/>
              <a:gd name="connsiteX13365" fmla="*/ 9552626 w 10718992"/>
              <a:gd name="connsiteY13365" fmla="*/ 3366718 h 6164238"/>
              <a:gd name="connsiteX13366" fmla="*/ 9541800 w 10718992"/>
              <a:gd name="connsiteY13366" fmla="*/ 3333778 h 6164238"/>
              <a:gd name="connsiteX13367" fmla="*/ 9521090 w 10718992"/>
              <a:gd name="connsiteY13367" fmla="*/ 3297544 h 6164238"/>
              <a:gd name="connsiteX13368" fmla="*/ 9622758 w 10718992"/>
              <a:gd name="connsiteY13368" fmla="*/ 3233547 h 6164238"/>
              <a:gd name="connsiteX13369" fmla="*/ 9622758 w 10718992"/>
              <a:gd name="connsiteY13369" fmla="*/ 3231665 h 6164238"/>
              <a:gd name="connsiteX13370" fmla="*/ 9472138 w 10718992"/>
              <a:gd name="connsiteY13370" fmla="*/ 3118729 h 6164238"/>
              <a:gd name="connsiteX13371" fmla="*/ 9431188 w 10718992"/>
              <a:gd name="connsiteY13371" fmla="*/ 3170020 h 6164238"/>
              <a:gd name="connsiteX13372" fmla="*/ 9432129 w 10718992"/>
              <a:gd name="connsiteY13372" fmla="*/ 3170491 h 6164238"/>
              <a:gd name="connsiteX13373" fmla="*/ 9436836 w 10718992"/>
              <a:gd name="connsiteY13373" fmla="*/ 3183197 h 6164238"/>
              <a:gd name="connsiteX13374" fmla="*/ 9508852 w 10718992"/>
              <a:gd name="connsiteY13374" fmla="*/ 3259428 h 6164238"/>
              <a:gd name="connsiteX13375" fmla="*/ 9520149 w 10718992"/>
              <a:gd name="connsiteY13375" fmla="*/ 3247194 h 6164238"/>
              <a:gd name="connsiteX13376" fmla="*/ 9549331 w 10718992"/>
              <a:gd name="connsiteY13376" fmla="*/ 3255664 h 6164238"/>
              <a:gd name="connsiteX13377" fmla="*/ 9567688 w 10718992"/>
              <a:gd name="connsiteY13377" fmla="*/ 3242488 h 6164238"/>
              <a:gd name="connsiteX13378" fmla="*/ 9586515 w 10718992"/>
              <a:gd name="connsiteY13378" fmla="*/ 3222724 h 6164238"/>
              <a:gd name="connsiteX13379" fmla="*/ 9622758 w 10718992"/>
              <a:gd name="connsiteY13379" fmla="*/ 3233547 h 6164238"/>
              <a:gd name="connsiteX13380" fmla="*/ 9748433 w 10718992"/>
              <a:gd name="connsiteY13380" fmla="*/ 3299426 h 6164238"/>
              <a:gd name="connsiteX13381" fmla="*/ 9748903 w 10718992"/>
              <a:gd name="connsiteY13381" fmla="*/ 3298956 h 6164238"/>
              <a:gd name="connsiteX13382" fmla="*/ 9728193 w 10718992"/>
              <a:gd name="connsiteY13382" fmla="*/ 3218959 h 6164238"/>
              <a:gd name="connsiteX13383" fmla="*/ 9725368 w 10718992"/>
              <a:gd name="connsiteY13383" fmla="*/ 3216607 h 6164238"/>
              <a:gd name="connsiteX13384" fmla="*/ 9655236 w 10718992"/>
              <a:gd name="connsiteY13384" fmla="*/ 3244370 h 6164238"/>
              <a:gd name="connsiteX13385" fmla="*/ 9655236 w 10718992"/>
              <a:gd name="connsiteY13385" fmla="*/ 3256134 h 6164238"/>
              <a:gd name="connsiteX13386" fmla="*/ 9638762 w 10718992"/>
              <a:gd name="connsiteY13386" fmla="*/ 3254252 h 6164238"/>
              <a:gd name="connsiteX13387" fmla="*/ 9645823 w 10718992"/>
              <a:gd name="connsiteY13387" fmla="*/ 3274957 h 6164238"/>
              <a:gd name="connsiteX13388" fmla="*/ 9665120 w 10718992"/>
              <a:gd name="connsiteY13388" fmla="*/ 3293780 h 6164238"/>
              <a:gd name="connsiteX13389" fmla="*/ 9708894 w 10718992"/>
              <a:gd name="connsiteY13389" fmla="*/ 3307897 h 6164238"/>
              <a:gd name="connsiteX13390" fmla="*/ 9748433 w 10718992"/>
              <a:gd name="connsiteY13390" fmla="*/ 3299426 h 6164238"/>
              <a:gd name="connsiteX13391" fmla="*/ 9809151 w 10718992"/>
              <a:gd name="connsiteY13391" fmla="*/ 3206254 h 6164238"/>
              <a:gd name="connsiteX13392" fmla="*/ 9802091 w 10718992"/>
              <a:gd name="connsiteY13392" fmla="*/ 3186490 h 6164238"/>
              <a:gd name="connsiteX13393" fmla="*/ 9745608 w 10718992"/>
              <a:gd name="connsiteY13393" fmla="*/ 3208137 h 6164238"/>
              <a:gd name="connsiteX13394" fmla="*/ 9747021 w 10718992"/>
              <a:gd name="connsiteY13394" fmla="*/ 3223195 h 6164238"/>
              <a:gd name="connsiteX13395" fmla="*/ 9738548 w 10718992"/>
              <a:gd name="connsiteY13395" fmla="*/ 3224606 h 6164238"/>
              <a:gd name="connsiteX13396" fmla="*/ 9755022 w 10718992"/>
              <a:gd name="connsiteY13396" fmla="*/ 3289074 h 6164238"/>
              <a:gd name="connsiteX13397" fmla="*/ 9782322 w 10718992"/>
              <a:gd name="connsiteY13397" fmla="*/ 3251899 h 6164238"/>
              <a:gd name="connsiteX13398" fmla="*/ 9804444 w 10718992"/>
              <a:gd name="connsiteY13398" fmla="*/ 3229782 h 6164238"/>
              <a:gd name="connsiteX13399" fmla="*/ 9809151 w 10718992"/>
              <a:gd name="connsiteY13399" fmla="*/ 3206254 h 6164238"/>
              <a:gd name="connsiteX13400" fmla="*/ 9854808 w 10718992"/>
              <a:gd name="connsiteY13400" fmla="*/ 3201548 h 6164238"/>
              <a:gd name="connsiteX13401" fmla="*/ 9855749 w 10718992"/>
              <a:gd name="connsiteY13401" fmla="*/ 3159668 h 6164238"/>
              <a:gd name="connsiteX13402" fmla="*/ 9802562 w 10718992"/>
              <a:gd name="connsiteY13402" fmla="*/ 3107435 h 6164238"/>
              <a:gd name="connsiteX13403" fmla="*/ 9715485 w 10718992"/>
              <a:gd name="connsiteY13403" fmla="*/ 3095200 h 6164238"/>
              <a:gd name="connsiteX13404" fmla="*/ 9714072 w 10718992"/>
              <a:gd name="connsiteY13404" fmla="*/ 3098965 h 6164238"/>
              <a:gd name="connsiteX13405" fmla="*/ 9705129 w 10718992"/>
              <a:gd name="connsiteY13405" fmla="*/ 3100377 h 6164238"/>
              <a:gd name="connsiteX13406" fmla="*/ 9710778 w 10718992"/>
              <a:gd name="connsiteY13406" fmla="*/ 3121082 h 6164238"/>
              <a:gd name="connsiteX13407" fmla="*/ 9796913 w 10718992"/>
              <a:gd name="connsiteY13407" fmla="*/ 3170020 h 6164238"/>
              <a:gd name="connsiteX13408" fmla="*/ 9789383 w 10718992"/>
              <a:gd name="connsiteY13408" fmla="*/ 3147433 h 6164238"/>
              <a:gd name="connsiteX13409" fmla="*/ 9839746 w 10718992"/>
              <a:gd name="connsiteY13409" fmla="*/ 3164374 h 6164238"/>
              <a:gd name="connsiteX13410" fmla="*/ 9848219 w 10718992"/>
              <a:gd name="connsiteY13410" fmla="*/ 3188843 h 6164238"/>
              <a:gd name="connsiteX13411" fmla="*/ 9861398 w 10718992"/>
              <a:gd name="connsiteY13411" fmla="*/ 3245782 h 6164238"/>
              <a:gd name="connsiteX13412" fmla="*/ 9852926 w 10718992"/>
              <a:gd name="connsiteY13412" fmla="*/ 3269781 h 6164238"/>
              <a:gd name="connsiteX13413" fmla="*/ 9867046 w 10718992"/>
              <a:gd name="connsiteY13413" fmla="*/ 3314955 h 6164238"/>
              <a:gd name="connsiteX13414" fmla="*/ 9872694 w 10718992"/>
              <a:gd name="connsiteY13414" fmla="*/ 3365306 h 6164238"/>
              <a:gd name="connsiteX13415" fmla="*/ 9881637 w 10718992"/>
              <a:gd name="connsiteY13415" fmla="*/ 3394481 h 6164238"/>
              <a:gd name="connsiteX13416" fmla="*/ 9899523 w 10718992"/>
              <a:gd name="connsiteY13416" fmla="*/ 3413304 h 6164238"/>
              <a:gd name="connsiteX13417" fmla="*/ 9905642 w 10718992"/>
              <a:gd name="connsiteY13417" fmla="*/ 3407657 h 6164238"/>
              <a:gd name="connsiteX13418" fmla="*/ 9881637 w 10718992"/>
              <a:gd name="connsiteY13418" fmla="*/ 3328131 h 6164238"/>
              <a:gd name="connsiteX13419" fmla="*/ 9915527 w 10718992"/>
              <a:gd name="connsiteY13419" fmla="*/ 3340366 h 6164238"/>
              <a:gd name="connsiteX13420" fmla="*/ 9912232 w 10718992"/>
              <a:gd name="connsiteY13420" fmla="*/ 3315426 h 6164238"/>
              <a:gd name="connsiteX13421" fmla="*/ 9890109 w 10718992"/>
              <a:gd name="connsiteY13421" fmla="*/ 3266957 h 6164238"/>
              <a:gd name="connsiteX13422" fmla="*/ 9854808 w 10718992"/>
              <a:gd name="connsiteY13422" fmla="*/ 3201548 h 6164238"/>
              <a:gd name="connsiteX13423" fmla="*/ 9662767 w 10718992"/>
              <a:gd name="connsiteY13423" fmla="*/ 2944148 h 6164238"/>
              <a:gd name="connsiteX13424" fmla="*/ 9654295 w 10718992"/>
              <a:gd name="connsiteY13424" fmla="*/ 2933796 h 6164238"/>
              <a:gd name="connsiteX13425" fmla="*/ 9695715 w 10718992"/>
              <a:gd name="connsiteY13425" fmla="*/ 3068378 h 6164238"/>
              <a:gd name="connsiteX13426" fmla="*/ 9705600 w 10718992"/>
              <a:gd name="connsiteY13426" fmla="*/ 3074966 h 6164238"/>
              <a:gd name="connsiteX13427" fmla="*/ 9713131 w 10718992"/>
              <a:gd name="connsiteY13427" fmla="*/ 3084377 h 6164238"/>
              <a:gd name="connsiteX13428" fmla="*/ 9794559 w 10718992"/>
              <a:gd name="connsiteY13428" fmla="*/ 3095671 h 6164238"/>
              <a:gd name="connsiteX13429" fmla="*/ 9779498 w 10718992"/>
              <a:gd name="connsiteY13429" fmla="*/ 3053320 h 6164238"/>
              <a:gd name="connsiteX13430" fmla="*/ 9740430 w 10718992"/>
              <a:gd name="connsiteY13430" fmla="*/ 3008145 h 6164238"/>
              <a:gd name="connsiteX13431" fmla="*/ 9719249 w 10718992"/>
              <a:gd name="connsiteY13431" fmla="*/ 3001557 h 6164238"/>
              <a:gd name="connsiteX13432" fmla="*/ 9662767 w 10718992"/>
              <a:gd name="connsiteY13432" fmla="*/ 2944148 h 6164238"/>
              <a:gd name="connsiteX13433" fmla="*/ 9717367 w 10718992"/>
              <a:gd name="connsiteY13433" fmla="*/ 2866034 h 6164238"/>
              <a:gd name="connsiteX13434" fmla="*/ 9720662 w 10718992"/>
              <a:gd name="connsiteY13434" fmla="*/ 2852858 h 6164238"/>
              <a:gd name="connsiteX13435" fmla="*/ 9732429 w 10718992"/>
              <a:gd name="connsiteY13435" fmla="*/ 2848623 h 6164238"/>
              <a:gd name="connsiteX13436" fmla="*/ 9649117 w 10718992"/>
              <a:gd name="connsiteY13436" fmla="*/ 2737099 h 6164238"/>
              <a:gd name="connsiteX13437" fmla="*/ 9643469 w 10718992"/>
              <a:gd name="connsiteY13437" fmla="*/ 2873093 h 6164238"/>
              <a:gd name="connsiteX13438" fmla="*/ 9647705 w 10718992"/>
              <a:gd name="connsiteY13438" fmla="*/ 2876387 h 6164238"/>
              <a:gd name="connsiteX13439" fmla="*/ 9649588 w 10718992"/>
              <a:gd name="connsiteY13439" fmla="*/ 2878269 h 6164238"/>
              <a:gd name="connsiteX13440" fmla="*/ 9659943 w 10718992"/>
              <a:gd name="connsiteY13440" fmla="*/ 2875446 h 6164238"/>
              <a:gd name="connsiteX13441" fmla="*/ 9673123 w 10718992"/>
              <a:gd name="connsiteY13441" fmla="*/ 2853329 h 6164238"/>
              <a:gd name="connsiteX13442" fmla="*/ 9717367 w 10718992"/>
              <a:gd name="connsiteY13442" fmla="*/ 2866034 h 6164238"/>
              <a:gd name="connsiteX13443" fmla="*/ 10012489 w 10718992"/>
              <a:gd name="connsiteY13443" fmla="*/ 3122964 h 6164238"/>
              <a:gd name="connsiteX13444" fmla="*/ 10013430 w 10718992"/>
              <a:gd name="connsiteY13444" fmla="*/ 3122023 h 6164238"/>
              <a:gd name="connsiteX13445" fmla="*/ 10007782 w 10718992"/>
              <a:gd name="connsiteY13445" fmla="*/ 3016616 h 6164238"/>
              <a:gd name="connsiteX13446" fmla="*/ 9820918 w 10718992"/>
              <a:gd name="connsiteY13446" fmla="*/ 2921561 h 6164238"/>
              <a:gd name="connsiteX13447" fmla="*/ 9839275 w 10718992"/>
              <a:gd name="connsiteY13447" fmla="*/ 2949795 h 6164238"/>
              <a:gd name="connsiteX13448" fmla="*/ 9873635 w 10718992"/>
              <a:gd name="connsiteY13448" fmla="*/ 2982735 h 6164238"/>
              <a:gd name="connsiteX13449" fmla="*/ 9904701 w 10718992"/>
              <a:gd name="connsiteY13449" fmla="*/ 2993087 h 6164238"/>
              <a:gd name="connsiteX13450" fmla="*/ 9972480 w 10718992"/>
              <a:gd name="connsiteY13450" fmla="*/ 3059908 h 6164238"/>
              <a:gd name="connsiteX13451" fmla="*/ 9982365 w 10718992"/>
              <a:gd name="connsiteY13451" fmla="*/ 3088142 h 6164238"/>
              <a:gd name="connsiteX13452" fmla="*/ 10000721 w 10718992"/>
              <a:gd name="connsiteY13452" fmla="*/ 3106965 h 6164238"/>
              <a:gd name="connsiteX13453" fmla="*/ 10012489 w 10718992"/>
              <a:gd name="connsiteY13453" fmla="*/ 3122964 h 6164238"/>
              <a:gd name="connsiteX13454" fmla="*/ 10204530 w 10718992"/>
              <a:gd name="connsiteY13454" fmla="*/ 3226959 h 6164238"/>
              <a:gd name="connsiteX13455" fmla="*/ 10205471 w 10718992"/>
              <a:gd name="connsiteY13455" fmla="*/ 3215665 h 6164238"/>
              <a:gd name="connsiteX13456" fmla="*/ 10207354 w 10718992"/>
              <a:gd name="connsiteY13456" fmla="*/ 3214724 h 6164238"/>
              <a:gd name="connsiteX13457" fmla="*/ 10148047 w 10718992"/>
              <a:gd name="connsiteY13457" fmla="*/ 3092848 h 6164238"/>
              <a:gd name="connsiteX13458" fmla="*/ 10018137 w 10718992"/>
              <a:gd name="connsiteY13458" fmla="*/ 3021792 h 6164238"/>
              <a:gd name="connsiteX13459" fmla="*/ 10022843 w 10718992"/>
              <a:gd name="connsiteY13459" fmla="*/ 3113082 h 6164238"/>
              <a:gd name="connsiteX13460" fmla="*/ 10044024 w 10718992"/>
              <a:gd name="connsiteY13460" fmla="*/ 3092377 h 6164238"/>
              <a:gd name="connsiteX13461" fmla="*/ 10076973 w 10718992"/>
              <a:gd name="connsiteY13461" fmla="*/ 3104612 h 6164238"/>
              <a:gd name="connsiteX13462" fmla="*/ 10144752 w 10718992"/>
              <a:gd name="connsiteY13462" fmla="*/ 3175667 h 6164238"/>
              <a:gd name="connsiteX13463" fmla="*/ 10153225 w 10718992"/>
              <a:gd name="connsiteY13463" fmla="*/ 3202960 h 6164238"/>
              <a:gd name="connsiteX13464" fmla="*/ 10177230 w 10718992"/>
              <a:gd name="connsiteY13464" fmla="*/ 3228841 h 6164238"/>
              <a:gd name="connsiteX13465" fmla="*/ 10178642 w 10718992"/>
              <a:gd name="connsiteY13465" fmla="*/ 3227430 h 6164238"/>
              <a:gd name="connsiteX13466" fmla="*/ 10204530 w 10718992"/>
              <a:gd name="connsiteY13466" fmla="*/ 3226959 h 6164238"/>
              <a:gd name="connsiteX13467" fmla="*/ 10172523 w 10718992"/>
              <a:gd name="connsiteY13467" fmla="*/ 3336131 h 6164238"/>
              <a:gd name="connsiteX13468" fmla="*/ 10201235 w 10718992"/>
              <a:gd name="connsiteY13468" fmla="*/ 3373306 h 6164238"/>
              <a:gd name="connsiteX13469" fmla="*/ 10224770 w 10718992"/>
              <a:gd name="connsiteY13469" fmla="*/ 3328602 h 6164238"/>
              <a:gd name="connsiteX13470" fmla="*/ 10195116 w 10718992"/>
              <a:gd name="connsiteY13470" fmla="*/ 3345072 h 6164238"/>
              <a:gd name="connsiteX13471" fmla="*/ 10172523 w 10718992"/>
              <a:gd name="connsiteY13471" fmla="*/ 3336131 h 6164238"/>
              <a:gd name="connsiteX13472" fmla="*/ 10287841 w 10718992"/>
              <a:gd name="connsiteY13472" fmla="*/ 3504123 h 6164238"/>
              <a:gd name="connsiteX13473" fmla="*/ 10203117 w 10718992"/>
              <a:gd name="connsiteY13473" fmla="*/ 3390716 h 6164238"/>
              <a:gd name="connsiteX13474" fmla="*/ 10190409 w 10718992"/>
              <a:gd name="connsiteY13474" fmla="*/ 3414245 h 6164238"/>
              <a:gd name="connsiteX13475" fmla="*/ 10203117 w 10718992"/>
              <a:gd name="connsiteY13475" fmla="*/ 3463184 h 6164238"/>
              <a:gd name="connsiteX13476" fmla="*/ 10287841 w 10718992"/>
              <a:gd name="connsiteY13476" fmla="*/ 3504123 h 6164238"/>
              <a:gd name="connsiteX13477" fmla="*/ 10205942 w 10718992"/>
              <a:gd name="connsiteY13477" fmla="*/ 3474948 h 6164238"/>
              <a:gd name="connsiteX13478" fmla="*/ 10222416 w 10718992"/>
              <a:gd name="connsiteY13478" fmla="*/ 3541298 h 6164238"/>
              <a:gd name="connsiteX13479" fmla="*/ 10291136 w 10718992"/>
              <a:gd name="connsiteY13479" fmla="*/ 3516358 h 6164238"/>
              <a:gd name="connsiteX13480" fmla="*/ 10205942 w 10718992"/>
              <a:gd name="connsiteY13480" fmla="*/ 3474948 h 6164238"/>
              <a:gd name="connsiteX13481" fmla="*/ 10183820 w 10718992"/>
              <a:gd name="connsiteY13481" fmla="*/ 3426479 h 6164238"/>
              <a:gd name="connsiteX13482" fmla="*/ 10172053 w 10718992"/>
              <a:gd name="connsiteY13482" fmla="*/ 3448596 h 6164238"/>
              <a:gd name="connsiteX13483" fmla="*/ 10191821 w 10718992"/>
              <a:gd name="connsiteY13483" fmla="*/ 3458008 h 6164238"/>
              <a:gd name="connsiteX13484" fmla="*/ 10183820 w 10718992"/>
              <a:gd name="connsiteY13484" fmla="*/ 3426479 h 6164238"/>
              <a:gd name="connsiteX13485" fmla="*/ 10187114 w 10718992"/>
              <a:gd name="connsiteY13485" fmla="*/ 3400598 h 6164238"/>
              <a:gd name="connsiteX13486" fmla="*/ 10196998 w 10718992"/>
              <a:gd name="connsiteY13486" fmla="*/ 3382246 h 6164238"/>
              <a:gd name="connsiteX13487" fmla="*/ 10174406 w 10718992"/>
              <a:gd name="connsiteY13487" fmla="*/ 3353071 h 6164238"/>
              <a:gd name="connsiteX13488" fmla="*/ 10187114 w 10718992"/>
              <a:gd name="connsiteY13488" fmla="*/ 3400598 h 6164238"/>
              <a:gd name="connsiteX13489" fmla="*/ 10148988 w 10718992"/>
              <a:gd name="connsiteY13489" fmla="*/ 3384599 h 6164238"/>
              <a:gd name="connsiteX13490" fmla="*/ 10159814 w 10718992"/>
              <a:gd name="connsiteY13490" fmla="*/ 3448596 h 6164238"/>
              <a:gd name="connsiteX13491" fmla="*/ 10160285 w 10718992"/>
              <a:gd name="connsiteY13491" fmla="*/ 3450478 h 6164238"/>
              <a:gd name="connsiteX13492" fmla="*/ 10161227 w 10718992"/>
              <a:gd name="connsiteY13492" fmla="*/ 3448596 h 6164238"/>
              <a:gd name="connsiteX13493" fmla="*/ 10180054 w 10718992"/>
              <a:gd name="connsiteY13493" fmla="*/ 3413304 h 6164238"/>
              <a:gd name="connsiteX13494" fmla="*/ 10158402 w 10718992"/>
              <a:gd name="connsiteY13494" fmla="*/ 3333308 h 6164238"/>
              <a:gd name="connsiteX13495" fmla="*/ 10157461 w 10718992"/>
              <a:gd name="connsiteY13495" fmla="*/ 3330013 h 6164238"/>
              <a:gd name="connsiteX13496" fmla="*/ 10156990 w 10718992"/>
              <a:gd name="connsiteY13496" fmla="*/ 3330013 h 6164238"/>
              <a:gd name="connsiteX13497" fmla="*/ 10135339 w 10718992"/>
              <a:gd name="connsiteY13497" fmla="*/ 3339425 h 6164238"/>
              <a:gd name="connsiteX13498" fmla="*/ 10148988 w 10718992"/>
              <a:gd name="connsiteY13498" fmla="*/ 3384599 h 6164238"/>
              <a:gd name="connsiteX13499" fmla="*/ 10232300 w 10718992"/>
              <a:gd name="connsiteY13499" fmla="*/ 3626000 h 6164238"/>
              <a:gd name="connsiteX13500" fmla="*/ 10232300 w 10718992"/>
              <a:gd name="connsiteY13500" fmla="*/ 3626000 h 6164238"/>
              <a:gd name="connsiteX13501" fmla="*/ 10215826 w 10718992"/>
              <a:gd name="connsiteY13501" fmla="*/ 3553062 h 6164238"/>
              <a:gd name="connsiteX13502" fmla="*/ 10191350 w 10718992"/>
              <a:gd name="connsiteY13502" fmla="*/ 3562003 h 6164238"/>
              <a:gd name="connsiteX13503" fmla="*/ 10188056 w 10718992"/>
              <a:gd name="connsiteY13503" fmla="*/ 3553062 h 6164238"/>
              <a:gd name="connsiteX13504" fmla="*/ 10213472 w 10718992"/>
              <a:gd name="connsiteY13504" fmla="*/ 3543651 h 6164238"/>
              <a:gd name="connsiteX13505" fmla="*/ 10195116 w 10718992"/>
              <a:gd name="connsiteY13505" fmla="*/ 3468830 h 6164238"/>
              <a:gd name="connsiteX13506" fmla="*/ 10163580 w 10718992"/>
              <a:gd name="connsiteY13506" fmla="*/ 3454243 h 6164238"/>
              <a:gd name="connsiteX13507" fmla="*/ 10161227 w 10718992"/>
              <a:gd name="connsiteY13507" fmla="*/ 3453302 h 6164238"/>
              <a:gd name="connsiteX13508" fmla="*/ 10195116 w 10718992"/>
              <a:gd name="connsiteY13508" fmla="*/ 3581296 h 6164238"/>
              <a:gd name="connsiteX13509" fmla="*/ 10232300 w 10718992"/>
              <a:gd name="connsiteY13509" fmla="*/ 3626000 h 6164238"/>
              <a:gd name="connsiteX13510" fmla="*/ 10238419 w 10718992"/>
              <a:gd name="connsiteY13510" fmla="*/ 3628823 h 6164238"/>
              <a:gd name="connsiteX13511" fmla="*/ 10238419 w 10718992"/>
              <a:gd name="connsiteY13511" fmla="*/ 3627882 h 6164238"/>
              <a:gd name="connsiteX13512" fmla="*/ 10237478 w 10718992"/>
              <a:gd name="connsiteY13512" fmla="*/ 3628353 h 6164238"/>
              <a:gd name="connsiteX13513" fmla="*/ 10238419 w 10718992"/>
              <a:gd name="connsiteY13513" fmla="*/ 3628823 h 6164238"/>
              <a:gd name="connsiteX13514" fmla="*/ 10303845 w 10718992"/>
              <a:gd name="connsiteY13514" fmla="*/ 3585061 h 6164238"/>
              <a:gd name="connsiteX13515" fmla="*/ 10291607 w 10718992"/>
              <a:gd name="connsiteY13515" fmla="*/ 3535651 h 6164238"/>
              <a:gd name="connsiteX13516" fmla="*/ 10294432 w 10718992"/>
              <a:gd name="connsiteY13516" fmla="*/ 3524828 h 6164238"/>
              <a:gd name="connsiteX13517" fmla="*/ 10224770 w 10718992"/>
              <a:gd name="connsiteY13517" fmla="*/ 3550239 h 6164238"/>
              <a:gd name="connsiteX13518" fmla="*/ 10240772 w 10718992"/>
              <a:gd name="connsiteY13518" fmla="*/ 3619882 h 6164238"/>
              <a:gd name="connsiteX13519" fmla="*/ 10252070 w 10718992"/>
              <a:gd name="connsiteY13519" fmla="*/ 3576590 h 6164238"/>
              <a:gd name="connsiteX13520" fmla="*/ 10289725 w 10718992"/>
              <a:gd name="connsiteY13520" fmla="*/ 3593531 h 6164238"/>
              <a:gd name="connsiteX13521" fmla="*/ 10303845 w 10718992"/>
              <a:gd name="connsiteY13521" fmla="*/ 3585061 h 6164238"/>
              <a:gd name="connsiteX13522" fmla="*/ 10373506 w 10718992"/>
              <a:gd name="connsiteY13522" fmla="*/ 3461772 h 6164238"/>
              <a:gd name="connsiteX13523" fmla="*/ 10374449 w 10718992"/>
              <a:gd name="connsiteY13523" fmla="*/ 3455655 h 6164238"/>
              <a:gd name="connsiteX13524" fmla="*/ 10246892 w 10718992"/>
              <a:gd name="connsiteY13524" fmla="*/ 3306955 h 6164238"/>
              <a:gd name="connsiteX13525" fmla="*/ 10207824 w 10718992"/>
              <a:gd name="connsiteY13525" fmla="*/ 3381776 h 6164238"/>
              <a:gd name="connsiteX13526" fmla="*/ 10288313 w 10718992"/>
              <a:gd name="connsiteY13526" fmla="*/ 3489536 h 6164238"/>
              <a:gd name="connsiteX13527" fmla="*/ 10279369 w 10718992"/>
              <a:gd name="connsiteY13527" fmla="*/ 3462713 h 6164238"/>
              <a:gd name="connsiteX13528" fmla="*/ 10262895 w 10718992"/>
              <a:gd name="connsiteY13528" fmla="*/ 3423186 h 6164238"/>
              <a:gd name="connsiteX13529" fmla="*/ 10248304 w 10718992"/>
              <a:gd name="connsiteY13529" fmla="*/ 3371894 h 6164238"/>
              <a:gd name="connsiteX13530" fmla="*/ 10304315 w 10718992"/>
              <a:gd name="connsiteY13530" fmla="*/ 3404363 h 6164238"/>
              <a:gd name="connsiteX13531" fmla="*/ 10341029 w 10718992"/>
              <a:gd name="connsiteY13531" fmla="*/ 3447655 h 6164238"/>
              <a:gd name="connsiteX13532" fmla="*/ 10373506 w 10718992"/>
              <a:gd name="connsiteY13532" fmla="*/ 3461772 h 6164238"/>
              <a:gd name="connsiteX13533" fmla="*/ 10496828 w 10718992"/>
              <a:gd name="connsiteY13533" fmla="*/ 3520122 h 6164238"/>
              <a:gd name="connsiteX13534" fmla="*/ 10493062 w 10718992"/>
              <a:gd name="connsiteY13534" fmla="*/ 3504593 h 6164238"/>
              <a:gd name="connsiteX13535" fmla="*/ 10406926 w 10718992"/>
              <a:gd name="connsiteY13535" fmla="*/ 3479183 h 6164238"/>
              <a:gd name="connsiteX13536" fmla="*/ 10405514 w 10718992"/>
              <a:gd name="connsiteY13536" fmla="*/ 3490006 h 6164238"/>
              <a:gd name="connsiteX13537" fmla="*/ 10392334 w 10718992"/>
              <a:gd name="connsiteY13537" fmla="*/ 3488124 h 6164238"/>
              <a:gd name="connsiteX13538" fmla="*/ 10399865 w 10718992"/>
              <a:gd name="connsiteY13538" fmla="*/ 3518240 h 6164238"/>
              <a:gd name="connsiteX13539" fmla="*/ 10414457 w 10718992"/>
              <a:gd name="connsiteY13539" fmla="*/ 3536122 h 6164238"/>
              <a:gd name="connsiteX13540" fmla="*/ 10450700 w 10718992"/>
              <a:gd name="connsiteY13540" fmla="*/ 3553533 h 6164238"/>
              <a:gd name="connsiteX13541" fmla="*/ 10507183 w 10718992"/>
              <a:gd name="connsiteY13541" fmla="*/ 3579884 h 6164238"/>
              <a:gd name="connsiteX13542" fmla="*/ 10541072 w 10718992"/>
              <a:gd name="connsiteY13542" fmla="*/ 3623177 h 6164238"/>
              <a:gd name="connsiteX13543" fmla="*/ 10569785 w 10718992"/>
              <a:gd name="connsiteY13543" fmla="*/ 3657057 h 6164238"/>
              <a:gd name="connsiteX13544" fmla="*/ 10567431 w 10718992"/>
              <a:gd name="connsiteY13544" fmla="*/ 3649528 h 6164238"/>
              <a:gd name="connsiteX13545" fmla="*/ 10539190 w 10718992"/>
              <a:gd name="connsiteY13545" fmla="*/ 3598707 h 6164238"/>
              <a:gd name="connsiteX13546" fmla="*/ 10496828 w 10718992"/>
              <a:gd name="connsiteY13546" fmla="*/ 3520122 h 6164238"/>
              <a:gd name="connsiteX13547" fmla="*/ 10699224 w 10718992"/>
              <a:gd name="connsiteY13547" fmla="*/ 3713996 h 6164238"/>
              <a:gd name="connsiteX13548" fmla="*/ 10660157 w 10718992"/>
              <a:gd name="connsiteY13548" fmla="*/ 3641999 h 6164238"/>
              <a:gd name="connsiteX13549" fmla="*/ 10602733 w 10718992"/>
              <a:gd name="connsiteY13549" fmla="*/ 3559180 h 6164238"/>
              <a:gd name="connsiteX13550" fmla="*/ 10563194 w 10718992"/>
              <a:gd name="connsiteY13550" fmla="*/ 3484830 h 6164238"/>
              <a:gd name="connsiteX13551" fmla="*/ 10502476 w 10718992"/>
              <a:gd name="connsiteY13551" fmla="*/ 3391657 h 6164238"/>
              <a:gd name="connsiteX13552" fmla="*/ 10499181 w 10718992"/>
              <a:gd name="connsiteY13552" fmla="*/ 3386952 h 6164238"/>
              <a:gd name="connsiteX13553" fmla="*/ 10512360 w 10718992"/>
              <a:gd name="connsiteY13553" fmla="*/ 3501300 h 6164238"/>
              <a:gd name="connsiteX13554" fmla="*/ 10514713 w 10718992"/>
              <a:gd name="connsiteY13554" fmla="*/ 3503653 h 6164238"/>
              <a:gd name="connsiteX13555" fmla="*/ 10520362 w 10718992"/>
              <a:gd name="connsiteY13555" fmla="*/ 3509299 h 6164238"/>
              <a:gd name="connsiteX13556" fmla="*/ 10562253 w 10718992"/>
              <a:gd name="connsiteY13556" fmla="*/ 3507888 h 6164238"/>
              <a:gd name="connsiteX13557" fmla="*/ 10573549 w 10718992"/>
              <a:gd name="connsiteY13557" fmla="*/ 3554003 h 6164238"/>
              <a:gd name="connsiteX13558" fmla="*/ 10610263 w 10718992"/>
              <a:gd name="connsiteY13558" fmla="*/ 3601060 h 6164238"/>
              <a:gd name="connsiteX13559" fmla="*/ 10611204 w 10718992"/>
              <a:gd name="connsiteY13559" fmla="*/ 3605295 h 6164238"/>
              <a:gd name="connsiteX13560" fmla="*/ 10697340 w 10718992"/>
              <a:gd name="connsiteY13560" fmla="*/ 3740819 h 6164238"/>
              <a:gd name="connsiteX13561" fmla="*/ 10699224 w 10718992"/>
              <a:gd name="connsiteY13561" fmla="*/ 3713996 h 6164238"/>
              <a:gd name="connsiteX13562" fmla="*/ 8398498 w 10718992"/>
              <a:gd name="connsiteY13562" fmla="*/ 3417539 h 6164238"/>
              <a:gd name="connsiteX13563" fmla="*/ 8396614 w 10718992"/>
              <a:gd name="connsiteY13563" fmla="*/ 3459890 h 6164238"/>
              <a:gd name="connsiteX13564" fmla="*/ 8421091 w 10718992"/>
              <a:gd name="connsiteY13564" fmla="*/ 3519652 h 6164238"/>
              <a:gd name="connsiteX13565" fmla="*/ 8458275 w 10718992"/>
              <a:gd name="connsiteY13565" fmla="*/ 3569532 h 6164238"/>
              <a:gd name="connsiteX13566" fmla="*/ 8454039 w 10718992"/>
              <a:gd name="connsiteY13566" fmla="*/ 3604354 h 6164238"/>
              <a:gd name="connsiteX13567" fmla="*/ 8482750 w 10718992"/>
              <a:gd name="connsiteY13567" fmla="*/ 3626470 h 6164238"/>
              <a:gd name="connsiteX13568" fmla="*/ 8470513 w 10718992"/>
              <a:gd name="connsiteY13568" fmla="*/ 3641999 h 6164238"/>
              <a:gd name="connsiteX13569" fmla="*/ 8484163 w 10718992"/>
              <a:gd name="connsiteY13569" fmla="*/ 3679645 h 6164238"/>
              <a:gd name="connsiteX13570" fmla="*/ 8462982 w 10718992"/>
              <a:gd name="connsiteY13570" fmla="*/ 3739877 h 6164238"/>
              <a:gd name="connsiteX13571" fmla="*/ 8439447 w 10718992"/>
              <a:gd name="connsiteY13571" fmla="*/ 3750700 h 6164238"/>
              <a:gd name="connsiteX13572" fmla="*/ 8400380 w 10718992"/>
              <a:gd name="connsiteY13572" fmla="*/ 3733290 h 6164238"/>
              <a:gd name="connsiteX13573" fmla="*/ 8398498 w 10718992"/>
              <a:gd name="connsiteY13573" fmla="*/ 3731878 h 6164238"/>
              <a:gd name="connsiteX13574" fmla="*/ 8351899 w 10718992"/>
              <a:gd name="connsiteY13574" fmla="*/ 3665998 h 6164238"/>
              <a:gd name="connsiteX13575" fmla="*/ 8342015 w 10718992"/>
              <a:gd name="connsiteY13575" fmla="*/ 3589296 h 6164238"/>
              <a:gd name="connsiteX13576" fmla="*/ 8358959 w 10718992"/>
              <a:gd name="connsiteY13576" fmla="*/ 3565767 h 6164238"/>
              <a:gd name="connsiteX13577" fmla="*/ 8269058 w 10718992"/>
              <a:gd name="connsiteY13577" fmla="*/ 3355894 h 6164238"/>
              <a:gd name="connsiteX13578" fmla="*/ 8301066 w 10718992"/>
              <a:gd name="connsiteY13578" fmla="*/ 3308838 h 6164238"/>
              <a:gd name="connsiteX13579" fmla="*/ 8398498 w 10718992"/>
              <a:gd name="connsiteY13579" fmla="*/ 3417539 h 6164238"/>
              <a:gd name="connsiteX13580" fmla="*/ 8321775 w 10718992"/>
              <a:gd name="connsiteY13580" fmla="*/ 3434479 h 6164238"/>
              <a:gd name="connsiteX13581" fmla="*/ 8324600 w 10718992"/>
              <a:gd name="connsiteY13581" fmla="*/ 3434479 h 6164238"/>
              <a:gd name="connsiteX13582" fmla="*/ 8320834 w 10718992"/>
              <a:gd name="connsiteY13582" fmla="*/ 3409069 h 6164238"/>
              <a:gd name="connsiteX13583" fmla="*/ 8291652 w 10718992"/>
              <a:gd name="connsiteY13583" fmla="*/ 3366247 h 6164238"/>
              <a:gd name="connsiteX13584" fmla="*/ 8291181 w 10718992"/>
              <a:gd name="connsiteY13584" fmla="*/ 3365306 h 6164238"/>
              <a:gd name="connsiteX13585" fmla="*/ 8321775 w 10718992"/>
              <a:gd name="connsiteY13585" fmla="*/ 3434479 h 6164238"/>
              <a:gd name="connsiteX13586" fmla="*/ 8334484 w 10718992"/>
              <a:gd name="connsiteY13586" fmla="*/ 3435420 h 6164238"/>
              <a:gd name="connsiteX13587" fmla="*/ 8337778 w 10718992"/>
              <a:gd name="connsiteY13587" fmla="*/ 3434008 h 6164238"/>
              <a:gd name="connsiteX13588" fmla="*/ 8333543 w 10718992"/>
              <a:gd name="connsiteY13588" fmla="*/ 3427421 h 6164238"/>
              <a:gd name="connsiteX13589" fmla="*/ 8334484 w 10718992"/>
              <a:gd name="connsiteY13589" fmla="*/ 3435420 h 6164238"/>
              <a:gd name="connsiteX13590" fmla="*/ 8346251 w 10718992"/>
              <a:gd name="connsiteY13590" fmla="*/ 3429774 h 6164238"/>
              <a:gd name="connsiteX13591" fmla="*/ 8375433 w 10718992"/>
              <a:gd name="connsiteY13591" fmla="*/ 3415657 h 6164238"/>
              <a:gd name="connsiteX13592" fmla="*/ 8336367 w 10718992"/>
              <a:gd name="connsiteY13592" fmla="*/ 3392128 h 6164238"/>
              <a:gd name="connsiteX13593" fmla="*/ 8328365 w 10718992"/>
              <a:gd name="connsiteY13593" fmla="*/ 3393540 h 6164238"/>
              <a:gd name="connsiteX13594" fmla="*/ 8330248 w 10718992"/>
              <a:gd name="connsiteY13594" fmla="*/ 3405304 h 6164238"/>
              <a:gd name="connsiteX13595" fmla="*/ 8346251 w 10718992"/>
              <a:gd name="connsiteY13595" fmla="*/ 3429774 h 6164238"/>
              <a:gd name="connsiteX13596" fmla="*/ 8363666 w 10718992"/>
              <a:gd name="connsiteY13596" fmla="*/ 3397775 h 6164238"/>
              <a:gd name="connsiteX13597" fmla="*/ 8321304 w 10718992"/>
              <a:gd name="connsiteY13597" fmla="*/ 3349777 h 6164238"/>
              <a:gd name="connsiteX13598" fmla="*/ 8324129 w 10718992"/>
              <a:gd name="connsiteY13598" fmla="*/ 3368129 h 6164238"/>
              <a:gd name="connsiteX13599" fmla="*/ 8329777 w 10718992"/>
              <a:gd name="connsiteY13599" fmla="*/ 3370953 h 6164238"/>
              <a:gd name="connsiteX13600" fmla="*/ 8339191 w 10718992"/>
              <a:gd name="connsiteY13600" fmla="*/ 3382717 h 6164238"/>
              <a:gd name="connsiteX13601" fmla="*/ 8363666 w 10718992"/>
              <a:gd name="connsiteY13601" fmla="*/ 3397775 h 6164238"/>
              <a:gd name="connsiteX13602" fmla="*/ 8294946 w 10718992"/>
              <a:gd name="connsiteY13602" fmla="*/ 3357306 h 6164238"/>
              <a:gd name="connsiteX13603" fmla="*/ 8298241 w 10718992"/>
              <a:gd name="connsiteY13603" fmla="*/ 3359189 h 6164238"/>
              <a:gd name="connsiteX13604" fmla="*/ 8312362 w 10718992"/>
              <a:gd name="connsiteY13604" fmla="*/ 3367659 h 6164238"/>
              <a:gd name="connsiteX13605" fmla="*/ 8314244 w 10718992"/>
              <a:gd name="connsiteY13605" fmla="*/ 3367188 h 6164238"/>
              <a:gd name="connsiteX13606" fmla="*/ 8309537 w 10718992"/>
              <a:gd name="connsiteY13606" fmla="*/ 3337542 h 6164238"/>
              <a:gd name="connsiteX13607" fmla="*/ 8309537 w 10718992"/>
              <a:gd name="connsiteY13607" fmla="*/ 3337542 h 6164238"/>
              <a:gd name="connsiteX13608" fmla="*/ 8309067 w 10718992"/>
              <a:gd name="connsiteY13608" fmla="*/ 3336601 h 6164238"/>
              <a:gd name="connsiteX13609" fmla="*/ 8294946 w 10718992"/>
              <a:gd name="connsiteY13609" fmla="*/ 3357306 h 6164238"/>
              <a:gd name="connsiteX13610" fmla="*/ 8374022 w 10718992"/>
              <a:gd name="connsiteY13610" fmla="*/ 3559650 h 6164238"/>
              <a:gd name="connsiteX13611" fmla="*/ 8387201 w 10718992"/>
              <a:gd name="connsiteY13611" fmla="*/ 3564356 h 6164238"/>
              <a:gd name="connsiteX13612" fmla="*/ 8391437 w 10718992"/>
              <a:gd name="connsiteY13612" fmla="*/ 3568591 h 6164238"/>
              <a:gd name="connsiteX13613" fmla="*/ 8421091 w 10718992"/>
              <a:gd name="connsiteY13613" fmla="*/ 3565297 h 6164238"/>
              <a:gd name="connsiteX13614" fmla="*/ 8342485 w 10718992"/>
              <a:gd name="connsiteY13614" fmla="*/ 3442008 h 6164238"/>
              <a:gd name="connsiteX13615" fmla="*/ 8340603 w 10718992"/>
              <a:gd name="connsiteY13615" fmla="*/ 3442949 h 6164238"/>
              <a:gd name="connsiteX13616" fmla="*/ 8344369 w 10718992"/>
              <a:gd name="connsiteY13616" fmla="*/ 3458008 h 6164238"/>
              <a:gd name="connsiteX13617" fmla="*/ 8333071 w 10718992"/>
              <a:gd name="connsiteY13617" fmla="*/ 3460831 h 6164238"/>
              <a:gd name="connsiteX13618" fmla="*/ 8374022 w 10718992"/>
              <a:gd name="connsiteY13618" fmla="*/ 3559650 h 6164238"/>
              <a:gd name="connsiteX13619" fmla="*/ 8438976 w 10718992"/>
              <a:gd name="connsiteY13619" fmla="*/ 3575650 h 6164238"/>
              <a:gd name="connsiteX13620" fmla="*/ 8439447 w 10718992"/>
              <a:gd name="connsiteY13620" fmla="*/ 3572826 h 6164238"/>
              <a:gd name="connsiteX13621" fmla="*/ 8437565 w 10718992"/>
              <a:gd name="connsiteY13621" fmla="*/ 3572826 h 6164238"/>
              <a:gd name="connsiteX13622" fmla="*/ 8438976 w 10718992"/>
              <a:gd name="connsiteY13622" fmla="*/ 3575650 h 6164238"/>
              <a:gd name="connsiteX13623" fmla="*/ 8361784 w 10718992"/>
              <a:gd name="connsiteY13623" fmla="*/ 3598236 h 6164238"/>
              <a:gd name="connsiteX13624" fmla="*/ 8368844 w 10718992"/>
              <a:gd name="connsiteY13624" fmla="*/ 3653293 h 6164238"/>
              <a:gd name="connsiteX13625" fmla="*/ 8379670 w 10718992"/>
              <a:gd name="connsiteY13625" fmla="*/ 3656587 h 6164238"/>
              <a:gd name="connsiteX13626" fmla="*/ 8412618 w 10718992"/>
              <a:gd name="connsiteY13626" fmla="*/ 3626470 h 6164238"/>
              <a:gd name="connsiteX13627" fmla="*/ 8411206 w 10718992"/>
              <a:gd name="connsiteY13627" fmla="*/ 3613765 h 6164238"/>
              <a:gd name="connsiteX13628" fmla="*/ 8412618 w 10718992"/>
              <a:gd name="connsiteY13628" fmla="*/ 3612353 h 6164238"/>
              <a:gd name="connsiteX13629" fmla="*/ 8390025 w 10718992"/>
              <a:gd name="connsiteY13629" fmla="*/ 3586472 h 6164238"/>
              <a:gd name="connsiteX13630" fmla="*/ 8374492 w 10718992"/>
              <a:gd name="connsiteY13630" fmla="*/ 3581767 h 6164238"/>
              <a:gd name="connsiteX13631" fmla="*/ 8374492 w 10718992"/>
              <a:gd name="connsiteY13631" fmla="*/ 3581767 h 6164238"/>
              <a:gd name="connsiteX13632" fmla="*/ 8361784 w 10718992"/>
              <a:gd name="connsiteY13632" fmla="*/ 3598236 h 6164238"/>
              <a:gd name="connsiteX13633" fmla="*/ 8387201 w 10718992"/>
              <a:gd name="connsiteY13633" fmla="*/ 3662704 h 6164238"/>
              <a:gd name="connsiteX13634" fmla="*/ 8460628 w 10718992"/>
              <a:gd name="connsiteY13634" fmla="*/ 3667881 h 6164238"/>
              <a:gd name="connsiteX13635" fmla="*/ 8434269 w 10718992"/>
              <a:gd name="connsiteY13635" fmla="*/ 3637294 h 6164238"/>
              <a:gd name="connsiteX13636" fmla="*/ 8419207 w 10718992"/>
              <a:gd name="connsiteY13636" fmla="*/ 3633059 h 6164238"/>
              <a:gd name="connsiteX13637" fmla="*/ 8387201 w 10718992"/>
              <a:gd name="connsiteY13637" fmla="*/ 3662704 h 6164238"/>
              <a:gd name="connsiteX13638" fmla="*/ 8387201 w 10718992"/>
              <a:gd name="connsiteY13638" fmla="*/ 3662704 h 6164238"/>
              <a:gd name="connsiteX13639" fmla="*/ 8437094 w 10718992"/>
              <a:gd name="connsiteY13639" fmla="*/ 3590707 h 6164238"/>
              <a:gd name="connsiteX13640" fmla="*/ 8427209 w 10718992"/>
              <a:gd name="connsiteY13640" fmla="*/ 3574238 h 6164238"/>
              <a:gd name="connsiteX13641" fmla="*/ 8396614 w 10718992"/>
              <a:gd name="connsiteY13641" fmla="*/ 3577531 h 6164238"/>
              <a:gd name="connsiteX13642" fmla="*/ 8396614 w 10718992"/>
              <a:gd name="connsiteY13642" fmla="*/ 3579414 h 6164238"/>
              <a:gd name="connsiteX13643" fmla="*/ 8424385 w 10718992"/>
              <a:gd name="connsiteY13643" fmla="*/ 3611413 h 6164238"/>
              <a:gd name="connsiteX13644" fmla="*/ 8427680 w 10718992"/>
              <a:gd name="connsiteY13644" fmla="*/ 3612824 h 6164238"/>
              <a:gd name="connsiteX13645" fmla="*/ 8435212 w 10718992"/>
              <a:gd name="connsiteY13645" fmla="*/ 3605765 h 6164238"/>
              <a:gd name="connsiteX13646" fmla="*/ 8437094 w 10718992"/>
              <a:gd name="connsiteY13646" fmla="*/ 3590707 h 6164238"/>
              <a:gd name="connsiteX13647" fmla="*/ 8464394 w 10718992"/>
              <a:gd name="connsiteY13647" fmla="*/ 3677762 h 6164238"/>
              <a:gd name="connsiteX13648" fmla="*/ 8390496 w 10718992"/>
              <a:gd name="connsiteY13648" fmla="*/ 3672586 h 6164238"/>
              <a:gd name="connsiteX13649" fmla="*/ 8389084 w 10718992"/>
              <a:gd name="connsiteY13649" fmla="*/ 3677292 h 6164238"/>
              <a:gd name="connsiteX13650" fmla="*/ 8379670 w 10718992"/>
              <a:gd name="connsiteY13650" fmla="*/ 3680115 h 6164238"/>
              <a:gd name="connsiteX13651" fmla="*/ 8410735 w 10718992"/>
              <a:gd name="connsiteY13651" fmla="*/ 3724349 h 6164238"/>
              <a:gd name="connsiteX13652" fmla="*/ 8433328 w 10718992"/>
              <a:gd name="connsiteY13652" fmla="*/ 3734701 h 6164238"/>
              <a:gd name="connsiteX13653" fmla="*/ 8446508 w 10718992"/>
              <a:gd name="connsiteY13653" fmla="*/ 3729054 h 6164238"/>
              <a:gd name="connsiteX13654" fmla="*/ 8464394 w 10718992"/>
              <a:gd name="connsiteY13654" fmla="*/ 3677762 h 6164238"/>
              <a:gd name="connsiteX13655" fmla="*/ 8442272 w 10718992"/>
              <a:gd name="connsiteY13655" fmla="*/ 3611413 h 6164238"/>
              <a:gd name="connsiteX13656" fmla="*/ 8435212 w 10718992"/>
              <a:gd name="connsiteY13656" fmla="*/ 3618001 h 6164238"/>
              <a:gd name="connsiteX13657" fmla="*/ 8440388 w 10718992"/>
              <a:gd name="connsiteY13657" fmla="*/ 3629765 h 6164238"/>
              <a:gd name="connsiteX13658" fmla="*/ 8457334 w 10718992"/>
              <a:gd name="connsiteY13658" fmla="*/ 3649528 h 6164238"/>
              <a:gd name="connsiteX13659" fmla="*/ 8451215 w 10718992"/>
              <a:gd name="connsiteY13659" fmla="*/ 3633529 h 6164238"/>
              <a:gd name="connsiteX13660" fmla="*/ 8458746 w 10718992"/>
              <a:gd name="connsiteY13660" fmla="*/ 3623647 h 6164238"/>
              <a:gd name="connsiteX13661" fmla="*/ 8442272 w 10718992"/>
              <a:gd name="connsiteY13661" fmla="*/ 3611413 h 6164238"/>
              <a:gd name="connsiteX13662" fmla="*/ 8378258 w 10718992"/>
              <a:gd name="connsiteY13662" fmla="*/ 3454243 h 6164238"/>
              <a:gd name="connsiteX13663" fmla="*/ 8379670 w 10718992"/>
              <a:gd name="connsiteY13663" fmla="*/ 3424127 h 6164238"/>
              <a:gd name="connsiteX13664" fmla="*/ 8351429 w 10718992"/>
              <a:gd name="connsiteY13664" fmla="*/ 3437773 h 6164238"/>
              <a:gd name="connsiteX13665" fmla="*/ 8431916 w 10718992"/>
              <a:gd name="connsiteY13665" fmla="*/ 3563885 h 6164238"/>
              <a:gd name="connsiteX13666" fmla="*/ 8437094 w 10718992"/>
              <a:gd name="connsiteY13666" fmla="*/ 3563414 h 6164238"/>
              <a:gd name="connsiteX13667" fmla="*/ 8404617 w 10718992"/>
              <a:gd name="connsiteY13667" fmla="*/ 3519652 h 6164238"/>
              <a:gd name="connsiteX13668" fmla="*/ 8378258 w 10718992"/>
              <a:gd name="connsiteY13668" fmla="*/ 3454243 h 6164238"/>
              <a:gd name="connsiteX13669" fmla="*/ 8549588 w 10718992"/>
              <a:gd name="connsiteY13669" fmla="*/ 3847167 h 6164238"/>
              <a:gd name="connsiteX13670" fmla="*/ 8597599 w 10718992"/>
              <a:gd name="connsiteY13670" fmla="*/ 3887635 h 6164238"/>
              <a:gd name="connsiteX13671" fmla="*/ 8613602 w 10718992"/>
              <a:gd name="connsiteY13671" fmla="*/ 3940810 h 6164238"/>
              <a:gd name="connsiteX13672" fmla="*/ 8658789 w 10718992"/>
              <a:gd name="connsiteY13672" fmla="*/ 3980337 h 6164238"/>
              <a:gd name="connsiteX13673" fmla="*/ 8631958 w 10718992"/>
              <a:gd name="connsiteY13673" fmla="*/ 4010453 h 6164238"/>
              <a:gd name="connsiteX13674" fmla="*/ 8589597 w 10718992"/>
              <a:gd name="connsiteY13674" fmla="*/ 3972337 h 6164238"/>
              <a:gd name="connsiteX13675" fmla="*/ 8564180 w 10718992"/>
              <a:gd name="connsiteY13675" fmla="*/ 3932339 h 6164238"/>
              <a:gd name="connsiteX13676" fmla="*/ 8516170 w 10718992"/>
              <a:gd name="connsiteY13676" fmla="*/ 3880106 h 6164238"/>
              <a:gd name="connsiteX13677" fmla="*/ 8472396 w 10718992"/>
              <a:gd name="connsiteY13677" fmla="*/ 3838696 h 6164238"/>
              <a:gd name="connsiteX13678" fmla="*/ 8408381 w 10718992"/>
              <a:gd name="connsiteY13678" fmla="*/ 3769053 h 6164238"/>
              <a:gd name="connsiteX13679" fmla="*/ 8419679 w 10718992"/>
              <a:gd name="connsiteY13679" fmla="*/ 3747877 h 6164238"/>
              <a:gd name="connsiteX13680" fmla="*/ 8452627 w 10718992"/>
              <a:gd name="connsiteY13680" fmla="*/ 3769993 h 6164238"/>
              <a:gd name="connsiteX13681" fmla="*/ 8518052 w 10718992"/>
              <a:gd name="connsiteY13681" fmla="*/ 3822697 h 6164238"/>
              <a:gd name="connsiteX13682" fmla="*/ 8525112 w 10718992"/>
              <a:gd name="connsiteY13682" fmla="*/ 3844343 h 6164238"/>
              <a:gd name="connsiteX13683" fmla="*/ 8549588 w 10718992"/>
              <a:gd name="connsiteY13683" fmla="*/ 3847167 h 6164238"/>
              <a:gd name="connsiteX13684" fmla="*/ 8583007 w 10718992"/>
              <a:gd name="connsiteY13684" fmla="*/ 3891870 h 6164238"/>
              <a:gd name="connsiteX13685" fmla="*/ 8548177 w 10718992"/>
              <a:gd name="connsiteY13685" fmla="*/ 3862224 h 6164238"/>
              <a:gd name="connsiteX13686" fmla="*/ 8513816 w 10718992"/>
              <a:gd name="connsiteY13686" fmla="*/ 3857990 h 6164238"/>
              <a:gd name="connsiteX13687" fmla="*/ 8503461 w 10718992"/>
              <a:gd name="connsiteY13687" fmla="*/ 3826932 h 6164238"/>
              <a:gd name="connsiteX13688" fmla="*/ 8441330 w 10718992"/>
              <a:gd name="connsiteY13688" fmla="*/ 3776581 h 6164238"/>
              <a:gd name="connsiteX13689" fmla="*/ 8426739 w 10718992"/>
              <a:gd name="connsiteY13689" fmla="*/ 3763876 h 6164238"/>
              <a:gd name="connsiteX13690" fmla="*/ 8425798 w 10718992"/>
              <a:gd name="connsiteY13690" fmla="*/ 3774229 h 6164238"/>
              <a:gd name="connsiteX13691" fmla="*/ 8481809 w 10718992"/>
              <a:gd name="connsiteY13691" fmla="*/ 3829756 h 6164238"/>
              <a:gd name="connsiteX13692" fmla="*/ 8526525 w 10718992"/>
              <a:gd name="connsiteY13692" fmla="*/ 3872107 h 6164238"/>
              <a:gd name="connsiteX13693" fmla="*/ 8577359 w 10718992"/>
              <a:gd name="connsiteY13693" fmla="*/ 3927633 h 6164238"/>
              <a:gd name="connsiteX13694" fmla="*/ 8602306 w 10718992"/>
              <a:gd name="connsiteY13694" fmla="*/ 3966691 h 6164238"/>
              <a:gd name="connsiteX13695" fmla="*/ 8625369 w 10718992"/>
              <a:gd name="connsiteY13695" fmla="*/ 3986925 h 6164238"/>
              <a:gd name="connsiteX13696" fmla="*/ 8635254 w 10718992"/>
              <a:gd name="connsiteY13696" fmla="*/ 3976102 h 6164238"/>
              <a:gd name="connsiteX13697" fmla="*/ 8599010 w 10718992"/>
              <a:gd name="connsiteY13697" fmla="*/ 3944574 h 6164238"/>
              <a:gd name="connsiteX13698" fmla="*/ 8583007 w 10718992"/>
              <a:gd name="connsiteY13698" fmla="*/ 3891870 h 6164238"/>
              <a:gd name="connsiteX13699" fmla="*/ 8761398 w 10718992"/>
              <a:gd name="connsiteY13699" fmla="*/ 3709290 h 6164238"/>
              <a:gd name="connsiteX13700" fmla="*/ 8773165 w 10718992"/>
              <a:gd name="connsiteY13700" fmla="*/ 3711173 h 6164238"/>
              <a:gd name="connsiteX13701" fmla="*/ 8776931 w 10718992"/>
              <a:gd name="connsiteY13701" fmla="*/ 3698938 h 6164238"/>
              <a:gd name="connsiteX13702" fmla="*/ 8822587 w 10718992"/>
              <a:gd name="connsiteY13702" fmla="*/ 3706937 h 6164238"/>
              <a:gd name="connsiteX13703" fmla="*/ 8839533 w 10718992"/>
              <a:gd name="connsiteY13703" fmla="*/ 3745054 h 6164238"/>
              <a:gd name="connsiteX13704" fmla="*/ 8842827 w 10718992"/>
              <a:gd name="connsiteY13704" fmla="*/ 3747877 h 6164238"/>
              <a:gd name="connsiteX13705" fmla="*/ 8888955 w 10718992"/>
              <a:gd name="connsiteY13705" fmla="*/ 3736583 h 6164238"/>
              <a:gd name="connsiteX13706" fmla="*/ 8940260 w 10718992"/>
              <a:gd name="connsiteY13706" fmla="*/ 3783170 h 6164238"/>
              <a:gd name="connsiteX13707" fmla="*/ 8952969 w 10718992"/>
              <a:gd name="connsiteY13707" fmla="*/ 3825991 h 6164238"/>
              <a:gd name="connsiteX13708" fmla="*/ 8962383 w 10718992"/>
              <a:gd name="connsiteY13708" fmla="*/ 3834461 h 6164238"/>
              <a:gd name="connsiteX13709" fmla="*/ 8953910 w 10718992"/>
              <a:gd name="connsiteY13709" fmla="*/ 3831167 h 6164238"/>
              <a:gd name="connsiteX13710" fmla="*/ 8929435 w 10718992"/>
              <a:gd name="connsiteY13710" fmla="*/ 3857048 h 6164238"/>
              <a:gd name="connsiteX13711" fmla="*/ 8897898 w 10718992"/>
              <a:gd name="connsiteY13711" fmla="*/ 3850460 h 6164238"/>
              <a:gd name="connsiteX13712" fmla="*/ 8889426 w 10718992"/>
              <a:gd name="connsiteY13712" fmla="*/ 3859872 h 6164238"/>
              <a:gd name="connsiteX13713" fmla="*/ 8898840 w 10718992"/>
              <a:gd name="connsiteY13713" fmla="*/ 3909281 h 6164238"/>
              <a:gd name="connsiteX13714" fmla="*/ 8879541 w 10718992"/>
              <a:gd name="connsiteY13714" fmla="*/ 3929516 h 6164238"/>
              <a:gd name="connsiteX13715" fmla="*/ 8871069 w 10718992"/>
              <a:gd name="connsiteY13715" fmla="*/ 3927633 h 6164238"/>
              <a:gd name="connsiteX13716" fmla="*/ 8867303 w 10718992"/>
              <a:gd name="connsiteY13716" fmla="*/ 3945986 h 6164238"/>
              <a:gd name="connsiteX13717" fmla="*/ 8823059 w 10718992"/>
              <a:gd name="connsiteY13717" fmla="*/ 3937045 h 6164238"/>
              <a:gd name="connsiteX13718" fmla="*/ 8821646 w 10718992"/>
              <a:gd name="connsiteY13718" fmla="*/ 3935633 h 6164238"/>
              <a:gd name="connsiteX13719" fmla="*/ 8777872 w 10718992"/>
              <a:gd name="connsiteY13719" fmla="*/ 3927163 h 6164238"/>
              <a:gd name="connsiteX13720" fmla="*/ 8743513 w 10718992"/>
              <a:gd name="connsiteY13720" fmla="*/ 3945045 h 6164238"/>
              <a:gd name="connsiteX13721" fmla="*/ 8716682 w 10718992"/>
              <a:gd name="connsiteY13721" fmla="*/ 3931869 h 6164238"/>
              <a:gd name="connsiteX13722" fmla="*/ 8714329 w 10718992"/>
              <a:gd name="connsiteY13722" fmla="*/ 3929516 h 6164238"/>
              <a:gd name="connsiteX13723" fmla="*/ 8688441 w 10718992"/>
              <a:gd name="connsiteY13723" fmla="*/ 3894694 h 6164238"/>
              <a:gd name="connsiteX13724" fmla="*/ 8611720 w 10718992"/>
              <a:gd name="connsiteY13724" fmla="*/ 3828344 h 6164238"/>
              <a:gd name="connsiteX13725" fmla="*/ 8598540 w 10718992"/>
              <a:gd name="connsiteY13725" fmla="*/ 3786463 h 6164238"/>
              <a:gd name="connsiteX13726" fmla="*/ 8579713 w 10718992"/>
              <a:gd name="connsiteY13726" fmla="*/ 3776111 h 6164238"/>
              <a:gd name="connsiteX13727" fmla="*/ 8565592 w 10718992"/>
              <a:gd name="connsiteY13727" fmla="*/ 3733760 h 6164238"/>
              <a:gd name="connsiteX13728" fmla="*/ 8591480 w 10718992"/>
              <a:gd name="connsiteY13728" fmla="*/ 3729525 h 6164238"/>
              <a:gd name="connsiteX13729" fmla="*/ 8597128 w 10718992"/>
              <a:gd name="connsiteY13729" fmla="*/ 3697997 h 6164238"/>
              <a:gd name="connsiteX13730" fmla="*/ 8617838 w 10718992"/>
              <a:gd name="connsiteY13730" fmla="*/ 3673057 h 6164238"/>
              <a:gd name="connsiteX13731" fmla="*/ 8651257 w 10718992"/>
              <a:gd name="connsiteY13731" fmla="*/ 3677762 h 6164238"/>
              <a:gd name="connsiteX13732" fmla="*/ 8695501 w 10718992"/>
              <a:gd name="connsiteY13732" fmla="*/ 3714467 h 6164238"/>
              <a:gd name="connsiteX13733" fmla="*/ 8712918 w 10718992"/>
              <a:gd name="connsiteY13733" fmla="*/ 3694232 h 6164238"/>
              <a:gd name="connsiteX13734" fmla="*/ 8761398 w 10718992"/>
              <a:gd name="connsiteY13734" fmla="*/ 3709290 h 6164238"/>
              <a:gd name="connsiteX13735" fmla="*/ 8692207 w 10718992"/>
              <a:gd name="connsiteY13735" fmla="*/ 3739407 h 6164238"/>
              <a:gd name="connsiteX13736" fmla="*/ 8655023 w 10718992"/>
              <a:gd name="connsiteY13736" fmla="*/ 3751641 h 6164238"/>
              <a:gd name="connsiteX13737" fmla="*/ 8671026 w 10718992"/>
              <a:gd name="connsiteY13737" fmla="*/ 3773288 h 6164238"/>
              <a:gd name="connsiteX13738" fmla="*/ 8679970 w 10718992"/>
              <a:gd name="connsiteY13738" fmla="*/ 3778464 h 6164238"/>
              <a:gd name="connsiteX13739" fmla="*/ 8687500 w 10718992"/>
              <a:gd name="connsiteY13739" fmla="*/ 3788816 h 6164238"/>
              <a:gd name="connsiteX13740" fmla="*/ 8742100 w 10718992"/>
              <a:gd name="connsiteY13740" fmla="*/ 3810933 h 6164238"/>
              <a:gd name="connsiteX13741" fmla="*/ 8745866 w 10718992"/>
              <a:gd name="connsiteY13741" fmla="*/ 3797287 h 6164238"/>
              <a:gd name="connsiteX13742" fmla="*/ 8783050 w 10718992"/>
              <a:gd name="connsiteY13742" fmla="*/ 3799169 h 6164238"/>
              <a:gd name="connsiteX13743" fmla="*/ 8788698 w 10718992"/>
              <a:gd name="connsiteY13743" fmla="*/ 3777993 h 6164238"/>
              <a:gd name="connsiteX13744" fmla="*/ 8783521 w 10718992"/>
              <a:gd name="connsiteY13744" fmla="*/ 3769523 h 6164238"/>
              <a:gd name="connsiteX13745" fmla="*/ 8692207 w 10718992"/>
              <a:gd name="connsiteY13745" fmla="*/ 3739407 h 6164238"/>
              <a:gd name="connsiteX13746" fmla="*/ 8812232 w 10718992"/>
              <a:gd name="connsiteY13746" fmla="*/ 3779405 h 6164238"/>
              <a:gd name="connsiteX13747" fmla="*/ 8810820 w 10718992"/>
              <a:gd name="connsiteY13747" fmla="*/ 3783170 h 6164238"/>
              <a:gd name="connsiteX13748" fmla="*/ 8796700 w 10718992"/>
              <a:gd name="connsiteY13748" fmla="*/ 3783640 h 6164238"/>
              <a:gd name="connsiteX13749" fmla="*/ 8791051 w 10718992"/>
              <a:gd name="connsiteY13749" fmla="*/ 3804816 h 6164238"/>
              <a:gd name="connsiteX13750" fmla="*/ 8803760 w 10718992"/>
              <a:gd name="connsiteY13750" fmla="*/ 3848107 h 6164238"/>
              <a:gd name="connsiteX13751" fmla="*/ 8797642 w 10718992"/>
              <a:gd name="connsiteY13751" fmla="*/ 3852343 h 6164238"/>
              <a:gd name="connsiteX13752" fmla="*/ 8820705 w 10718992"/>
              <a:gd name="connsiteY13752" fmla="*/ 3889518 h 6164238"/>
              <a:gd name="connsiteX13753" fmla="*/ 8841886 w 10718992"/>
              <a:gd name="connsiteY13753" fmla="*/ 3893753 h 6164238"/>
              <a:gd name="connsiteX13754" fmla="*/ 8857419 w 10718992"/>
              <a:gd name="connsiteY13754" fmla="*/ 3801992 h 6164238"/>
              <a:gd name="connsiteX13755" fmla="*/ 8855066 w 10718992"/>
              <a:gd name="connsiteY13755" fmla="*/ 3800110 h 6164238"/>
              <a:gd name="connsiteX13756" fmla="*/ 8848946 w 10718992"/>
              <a:gd name="connsiteY13756" fmla="*/ 3792581 h 6164238"/>
              <a:gd name="connsiteX13757" fmla="*/ 8812232 w 10718992"/>
              <a:gd name="connsiteY13757" fmla="*/ 3779405 h 6164238"/>
              <a:gd name="connsiteX13758" fmla="*/ 8806584 w 10718992"/>
              <a:gd name="connsiteY13758" fmla="*/ 3905987 h 6164238"/>
              <a:gd name="connsiteX13759" fmla="*/ 8810820 w 10718992"/>
              <a:gd name="connsiteY13759" fmla="*/ 3894223 h 6164238"/>
              <a:gd name="connsiteX13760" fmla="*/ 8814116 w 10718992"/>
              <a:gd name="connsiteY13760" fmla="*/ 3891870 h 6164238"/>
              <a:gd name="connsiteX13761" fmla="*/ 8790581 w 10718992"/>
              <a:gd name="connsiteY13761" fmla="*/ 3853284 h 6164238"/>
              <a:gd name="connsiteX13762" fmla="*/ 8759516 w 10718992"/>
              <a:gd name="connsiteY13762" fmla="*/ 3839638 h 6164238"/>
              <a:gd name="connsiteX13763" fmla="*/ 8744454 w 10718992"/>
              <a:gd name="connsiteY13763" fmla="*/ 3818462 h 6164238"/>
              <a:gd name="connsiteX13764" fmla="*/ 8687971 w 10718992"/>
              <a:gd name="connsiteY13764" fmla="*/ 3795875 h 6164238"/>
              <a:gd name="connsiteX13765" fmla="*/ 8745395 w 10718992"/>
              <a:gd name="connsiteY13765" fmla="*/ 3877283 h 6164238"/>
              <a:gd name="connsiteX13766" fmla="*/ 8756691 w 10718992"/>
              <a:gd name="connsiteY13766" fmla="*/ 3882930 h 6164238"/>
              <a:gd name="connsiteX13767" fmla="*/ 8763281 w 10718992"/>
              <a:gd name="connsiteY13767" fmla="*/ 3891870 h 6164238"/>
              <a:gd name="connsiteX13768" fmla="*/ 8806584 w 10718992"/>
              <a:gd name="connsiteY13768" fmla="*/ 3905987 h 6164238"/>
              <a:gd name="connsiteX13769" fmla="*/ 8636195 w 10718992"/>
              <a:gd name="connsiteY13769" fmla="*/ 3725760 h 6164238"/>
              <a:gd name="connsiteX13770" fmla="*/ 8649375 w 10718992"/>
              <a:gd name="connsiteY13770" fmla="*/ 3743171 h 6164238"/>
              <a:gd name="connsiteX13771" fmla="*/ 8677145 w 10718992"/>
              <a:gd name="connsiteY13771" fmla="*/ 3734230 h 6164238"/>
              <a:gd name="connsiteX13772" fmla="*/ 8639019 w 10718992"/>
              <a:gd name="connsiteY13772" fmla="*/ 3722466 h 6164238"/>
              <a:gd name="connsiteX13773" fmla="*/ 8637608 w 10718992"/>
              <a:gd name="connsiteY13773" fmla="*/ 3724819 h 6164238"/>
              <a:gd name="connsiteX13774" fmla="*/ 8636195 w 10718992"/>
              <a:gd name="connsiteY13774" fmla="*/ 3725760 h 6164238"/>
              <a:gd name="connsiteX13775" fmla="*/ 8645609 w 10718992"/>
              <a:gd name="connsiteY13775" fmla="*/ 3754465 h 6164238"/>
              <a:gd name="connsiteX13776" fmla="*/ 8625840 w 10718992"/>
              <a:gd name="connsiteY13776" fmla="*/ 3761053 h 6164238"/>
              <a:gd name="connsiteX13777" fmla="*/ 8627252 w 10718992"/>
              <a:gd name="connsiteY13777" fmla="*/ 3765758 h 6164238"/>
              <a:gd name="connsiteX13778" fmla="*/ 8657376 w 10718992"/>
              <a:gd name="connsiteY13778" fmla="*/ 3777522 h 6164238"/>
              <a:gd name="connsiteX13779" fmla="*/ 8658789 w 10718992"/>
              <a:gd name="connsiteY13779" fmla="*/ 3775170 h 6164238"/>
              <a:gd name="connsiteX13780" fmla="*/ 8659730 w 10718992"/>
              <a:gd name="connsiteY13780" fmla="*/ 3774229 h 6164238"/>
              <a:gd name="connsiteX13781" fmla="*/ 8645609 w 10718992"/>
              <a:gd name="connsiteY13781" fmla="*/ 3754465 h 6164238"/>
              <a:gd name="connsiteX13782" fmla="*/ 8632901 w 10718992"/>
              <a:gd name="connsiteY13782" fmla="*/ 3774699 h 6164238"/>
              <a:gd name="connsiteX13783" fmla="*/ 8720919 w 10718992"/>
              <a:gd name="connsiteY13783" fmla="*/ 3859401 h 6164238"/>
              <a:gd name="connsiteX13784" fmla="*/ 8679027 w 10718992"/>
              <a:gd name="connsiteY13784" fmla="*/ 3800580 h 6164238"/>
              <a:gd name="connsiteX13785" fmla="*/ 8665378 w 10718992"/>
              <a:gd name="connsiteY13785" fmla="*/ 3794934 h 6164238"/>
              <a:gd name="connsiteX13786" fmla="*/ 8658318 w 10718992"/>
              <a:gd name="connsiteY13786" fmla="*/ 3785052 h 6164238"/>
              <a:gd name="connsiteX13787" fmla="*/ 8632901 w 10718992"/>
              <a:gd name="connsiteY13787" fmla="*/ 3774699 h 6164238"/>
              <a:gd name="connsiteX13788" fmla="*/ 8631017 w 10718992"/>
              <a:gd name="connsiteY13788" fmla="*/ 3690939 h 6164238"/>
              <a:gd name="connsiteX13789" fmla="*/ 8623016 w 10718992"/>
              <a:gd name="connsiteY13789" fmla="*/ 3700350 h 6164238"/>
              <a:gd name="connsiteX13790" fmla="*/ 8630547 w 10718992"/>
              <a:gd name="connsiteY13790" fmla="*/ 3704584 h 6164238"/>
              <a:gd name="connsiteX13791" fmla="*/ 8636665 w 10718992"/>
              <a:gd name="connsiteY13791" fmla="*/ 3711643 h 6164238"/>
              <a:gd name="connsiteX13792" fmla="*/ 8692207 w 10718992"/>
              <a:gd name="connsiteY13792" fmla="*/ 3729054 h 6164238"/>
              <a:gd name="connsiteX13793" fmla="*/ 8692207 w 10718992"/>
              <a:gd name="connsiteY13793" fmla="*/ 3729054 h 6164238"/>
              <a:gd name="connsiteX13794" fmla="*/ 8649845 w 10718992"/>
              <a:gd name="connsiteY13794" fmla="*/ 3693762 h 6164238"/>
              <a:gd name="connsiteX13795" fmla="*/ 8631017 w 10718992"/>
              <a:gd name="connsiteY13795" fmla="*/ 3690939 h 6164238"/>
              <a:gd name="connsiteX13796" fmla="*/ 8609366 w 10718992"/>
              <a:gd name="connsiteY13796" fmla="*/ 3739877 h 6164238"/>
              <a:gd name="connsiteX13797" fmla="*/ 8610308 w 10718992"/>
              <a:gd name="connsiteY13797" fmla="*/ 3740819 h 6164238"/>
              <a:gd name="connsiteX13798" fmla="*/ 8621134 w 10718992"/>
              <a:gd name="connsiteY13798" fmla="*/ 3752583 h 6164238"/>
              <a:gd name="connsiteX13799" fmla="*/ 8639490 w 10718992"/>
              <a:gd name="connsiteY13799" fmla="*/ 3746465 h 6164238"/>
              <a:gd name="connsiteX13800" fmla="*/ 8624428 w 10718992"/>
              <a:gd name="connsiteY13800" fmla="*/ 3726701 h 6164238"/>
              <a:gd name="connsiteX13801" fmla="*/ 8616427 w 10718992"/>
              <a:gd name="connsiteY13801" fmla="*/ 3721996 h 6164238"/>
              <a:gd name="connsiteX13802" fmla="*/ 8613131 w 10718992"/>
              <a:gd name="connsiteY13802" fmla="*/ 3718702 h 6164238"/>
              <a:gd name="connsiteX13803" fmla="*/ 8609366 w 10718992"/>
              <a:gd name="connsiteY13803" fmla="*/ 3739877 h 6164238"/>
              <a:gd name="connsiteX13804" fmla="*/ 8626782 w 10718992"/>
              <a:gd name="connsiteY13804" fmla="*/ 3825050 h 6164238"/>
              <a:gd name="connsiteX13805" fmla="*/ 8677616 w 10718992"/>
              <a:gd name="connsiteY13805" fmla="*/ 3869283 h 6164238"/>
              <a:gd name="connsiteX13806" fmla="*/ 8678086 w 10718992"/>
              <a:gd name="connsiteY13806" fmla="*/ 3867401 h 6164238"/>
              <a:gd name="connsiteX13807" fmla="*/ 8730803 w 10718992"/>
              <a:gd name="connsiteY13807" fmla="*/ 3882930 h 6164238"/>
              <a:gd name="connsiteX13808" fmla="*/ 8625840 w 10718992"/>
              <a:gd name="connsiteY13808" fmla="*/ 3781287 h 6164238"/>
              <a:gd name="connsiteX13809" fmla="*/ 8624428 w 10718992"/>
              <a:gd name="connsiteY13809" fmla="*/ 3783170 h 6164238"/>
              <a:gd name="connsiteX13810" fmla="*/ 8614543 w 10718992"/>
              <a:gd name="connsiteY13810" fmla="*/ 3788816 h 6164238"/>
              <a:gd name="connsiteX13811" fmla="*/ 8626782 w 10718992"/>
              <a:gd name="connsiteY13811" fmla="*/ 3825050 h 6164238"/>
              <a:gd name="connsiteX13812" fmla="*/ 8808938 w 10718992"/>
              <a:gd name="connsiteY13812" fmla="*/ 3918222 h 6164238"/>
              <a:gd name="connsiteX13813" fmla="*/ 8808467 w 10718992"/>
              <a:gd name="connsiteY13813" fmla="*/ 3916340 h 6164238"/>
              <a:gd name="connsiteX13814" fmla="*/ 8762340 w 10718992"/>
              <a:gd name="connsiteY13814" fmla="*/ 3901752 h 6164238"/>
              <a:gd name="connsiteX13815" fmla="*/ 8761869 w 10718992"/>
              <a:gd name="connsiteY13815" fmla="*/ 3902694 h 6164238"/>
              <a:gd name="connsiteX13816" fmla="*/ 8741629 w 10718992"/>
              <a:gd name="connsiteY13816" fmla="*/ 3898929 h 6164238"/>
              <a:gd name="connsiteX13817" fmla="*/ 8736922 w 10718992"/>
              <a:gd name="connsiteY13817" fmla="*/ 3893753 h 6164238"/>
              <a:gd name="connsiteX13818" fmla="*/ 8691737 w 10718992"/>
              <a:gd name="connsiteY13818" fmla="*/ 3880577 h 6164238"/>
              <a:gd name="connsiteX13819" fmla="*/ 8701151 w 10718992"/>
              <a:gd name="connsiteY13819" fmla="*/ 3889047 h 6164238"/>
              <a:gd name="connsiteX13820" fmla="*/ 8727039 w 10718992"/>
              <a:gd name="connsiteY13820" fmla="*/ 3923869 h 6164238"/>
              <a:gd name="connsiteX13821" fmla="*/ 8738335 w 10718992"/>
              <a:gd name="connsiteY13821" fmla="*/ 3929045 h 6164238"/>
              <a:gd name="connsiteX13822" fmla="*/ 8763751 w 10718992"/>
              <a:gd name="connsiteY13822" fmla="*/ 3912575 h 6164238"/>
              <a:gd name="connsiteX13823" fmla="*/ 8765164 w 10718992"/>
              <a:gd name="connsiteY13823" fmla="*/ 3909752 h 6164238"/>
              <a:gd name="connsiteX13824" fmla="*/ 8808938 w 10718992"/>
              <a:gd name="connsiteY13824" fmla="*/ 3918222 h 6164238"/>
              <a:gd name="connsiteX13825" fmla="*/ 8932258 w 10718992"/>
              <a:gd name="connsiteY13825" fmla="*/ 3823168 h 6164238"/>
              <a:gd name="connsiteX13826" fmla="*/ 8876717 w 10718992"/>
              <a:gd name="connsiteY13826" fmla="*/ 3802463 h 6164238"/>
              <a:gd name="connsiteX13827" fmla="*/ 8875775 w 10718992"/>
              <a:gd name="connsiteY13827" fmla="*/ 3803875 h 6164238"/>
              <a:gd name="connsiteX13828" fmla="*/ 8866362 w 10718992"/>
              <a:gd name="connsiteY13828" fmla="*/ 3805756 h 6164238"/>
              <a:gd name="connsiteX13829" fmla="*/ 8850359 w 10718992"/>
              <a:gd name="connsiteY13829" fmla="*/ 3898458 h 6164238"/>
              <a:gd name="connsiteX13830" fmla="*/ 8855536 w 10718992"/>
              <a:gd name="connsiteY13830" fmla="*/ 3902694 h 6164238"/>
              <a:gd name="connsiteX13831" fmla="*/ 8862596 w 10718992"/>
              <a:gd name="connsiteY13831" fmla="*/ 3910693 h 6164238"/>
              <a:gd name="connsiteX13832" fmla="*/ 8867774 w 10718992"/>
              <a:gd name="connsiteY13832" fmla="*/ 3911634 h 6164238"/>
              <a:gd name="connsiteX13833" fmla="*/ 8880012 w 10718992"/>
              <a:gd name="connsiteY13833" fmla="*/ 3898458 h 6164238"/>
              <a:gd name="connsiteX13834" fmla="*/ 8870599 w 10718992"/>
              <a:gd name="connsiteY13834" fmla="*/ 3849049 h 6164238"/>
              <a:gd name="connsiteX13835" fmla="*/ 8886130 w 10718992"/>
              <a:gd name="connsiteY13835" fmla="*/ 3832109 h 6164238"/>
              <a:gd name="connsiteX13836" fmla="*/ 8917667 w 10718992"/>
              <a:gd name="connsiteY13836" fmla="*/ 3838696 h 6164238"/>
              <a:gd name="connsiteX13837" fmla="*/ 8932258 w 10718992"/>
              <a:gd name="connsiteY13837" fmla="*/ 3823168 h 6164238"/>
              <a:gd name="connsiteX13838" fmla="*/ 8917667 w 10718992"/>
              <a:gd name="connsiteY13838" fmla="*/ 3807639 h 6164238"/>
              <a:gd name="connsiteX13839" fmla="*/ 8872010 w 10718992"/>
              <a:gd name="connsiteY13839" fmla="*/ 3767641 h 6164238"/>
              <a:gd name="connsiteX13840" fmla="*/ 8869656 w 10718992"/>
              <a:gd name="connsiteY13840" fmla="*/ 3783640 h 6164238"/>
              <a:gd name="connsiteX13841" fmla="*/ 8875775 w 10718992"/>
              <a:gd name="connsiteY13841" fmla="*/ 3791639 h 6164238"/>
              <a:gd name="connsiteX13842" fmla="*/ 8917667 w 10718992"/>
              <a:gd name="connsiteY13842" fmla="*/ 3807639 h 6164238"/>
              <a:gd name="connsiteX13843" fmla="*/ 8876717 w 10718992"/>
              <a:gd name="connsiteY13843" fmla="*/ 3759171 h 6164238"/>
              <a:gd name="connsiteX13844" fmla="*/ 8930846 w 10718992"/>
              <a:gd name="connsiteY13844" fmla="*/ 3806698 h 6164238"/>
              <a:gd name="connsiteX13845" fmla="*/ 8924728 w 10718992"/>
              <a:gd name="connsiteY13845" fmla="*/ 3786463 h 6164238"/>
              <a:gd name="connsiteX13846" fmla="*/ 8890837 w 10718992"/>
              <a:gd name="connsiteY13846" fmla="*/ 3755406 h 6164238"/>
              <a:gd name="connsiteX13847" fmla="*/ 8876717 w 10718992"/>
              <a:gd name="connsiteY13847" fmla="*/ 3759171 h 6164238"/>
              <a:gd name="connsiteX13848" fmla="*/ 8830590 w 10718992"/>
              <a:gd name="connsiteY13848" fmla="*/ 3754465 h 6164238"/>
              <a:gd name="connsiteX13849" fmla="*/ 8804702 w 10718992"/>
              <a:gd name="connsiteY13849" fmla="*/ 3751641 h 6164238"/>
              <a:gd name="connsiteX13850" fmla="*/ 8802349 w 10718992"/>
              <a:gd name="connsiteY13850" fmla="*/ 3761053 h 6164238"/>
              <a:gd name="connsiteX13851" fmla="*/ 8804231 w 10718992"/>
              <a:gd name="connsiteY13851" fmla="*/ 3762464 h 6164238"/>
              <a:gd name="connsiteX13852" fmla="*/ 8808938 w 10718992"/>
              <a:gd name="connsiteY13852" fmla="*/ 3768111 h 6164238"/>
              <a:gd name="connsiteX13853" fmla="*/ 8847064 w 10718992"/>
              <a:gd name="connsiteY13853" fmla="*/ 3781758 h 6164238"/>
              <a:gd name="connsiteX13854" fmla="*/ 8848475 w 10718992"/>
              <a:gd name="connsiteY13854" fmla="*/ 3779875 h 6164238"/>
              <a:gd name="connsiteX13855" fmla="*/ 8860714 w 10718992"/>
              <a:gd name="connsiteY13855" fmla="*/ 3778464 h 6164238"/>
              <a:gd name="connsiteX13856" fmla="*/ 8863067 w 10718992"/>
              <a:gd name="connsiteY13856" fmla="*/ 3762464 h 6164238"/>
              <a:gd name="connsiteX13857" fmla="*/ 8844240 w 10718992"/>
              <a:gd name="connsiteY13857" fmla="*/ 3767170 h 6164238"/>
              <a:gd name="connsiteX13858" fmla="*/ 8830590 w 10718992"/>
              <a:gd name="connsiteY13858" fmla="*/ 3754465 h 6164238"/>
              <a:gd name="connsiteX13859" fmla="*/ 8765635 w 10718992"/>
              <a:gd name="connsiteY13859" fmla="*/ 3725290 h 6164238"/>
              <a:gd name="connsiteX13860" fmla="*/ 8725155 w 10718992"/>
              <a:gd name="connsiteY13860" fmla="*/ 3713055 h 6164238"/>
              <a:gd name="connsiteX13861" fmla="*/ 8709152 w 10718992"/>
              <a:gd name="connsiteY13861" fmla="*/ 3731878 h 6164238"/>
              <a:gd name="connsiteX13862" fmla="*/ 8709622 w 10718992"/>
              <a:gd name="connsiteY13862" fmla="*/ 3733760 h 6164238"/>
              <a:gd name="connsiteX13863" fmla="*/ 8707740 w 10718992"/>
              <a:gd name="connsiteY13863" fmla="*/ 3734230 h 6164238"/>
              <a:gd name="connsiteX13864" fmla="*/ 8783050 w 10718992"/>
              <a:gd name="connsiteY13864" fmla="*/ 3759171 h 6164238"/>
              <a:gd name="connsiteX13865" fmla="*/ 8783050 w 10718992"/>
              <a:gd name="connsiteY13865" fmla="*/ 3758700 h 6164238"/>
              <a:gd name="connsiteX13866" fmla="*/ 8792935 w 10718992"/>
              <a:gd name="connsiteY13866" fmla="*/ 3756347 h 6164238"/>
              <a:gd name="connsiteX13867" fmla="*/ 8795758 w 10718992"/>
              <a:gd name="connsiteY13867" fmla="*/ 3745995 h 6164238"/>
              <a:gd name="connsiteX13868" fmla="*/ 8790581 w 10718992"/>
              <a:gd name="connsiteY13868" fmla="*/ 3742230 h 6164238"/>
              <a:gd name="connsiteX13869" fmla="*/ 8777872 w 10718992"/>
              <a:gd name="connsiteY13869" fmla="*/ 3727172 h 6164238"/>
              <a:gd name="connsiteX13870" fmla="*/ 8765635 w 10718992"/>
              <a:gd name="connsiteY13870" fmla="*/ 3725290 h 6164238"/>
              <a:gd name="connsiteX13871" fmla="*/ 8860242 w 10718992"/>
              <a:gd name="connsiteY13871" fmla="*/ 3370482 h 6164238"/>
              <a:gd name="connsiteX13872" fmla="*/ 8802819 w 10718992"/>
              <a:gd name="connsiteY13872" fmla="*/ 3321072 h 6164238"/>
              <a:gd name="connsiteX13873" fmla="*/ 8832943 w 10718992"/>
              <a:gd name="connsiteY13873" fmla="*/ 3283427 h 6164238"/>
              <a:gd name="connsiteX13874" fmla="*/ 8916255 w 10718992"/>
              <a:gd name="connsiteY13874" fmla="*/ 3338954 h 6164238"/>
              <a:gd name="connsiteX13875" fmla="*/ 8886602 w 10718992"/>
              <a:gd name="connsiteY13875" fmla="*/ 3375188 h 6164238"/>
              <a:gd name="connsiteX13876" fmla="*/ 8860242 w 10718992"/>
              <a:gd name="connsiteY13876" fmla="*/ 3370482 h 6164238"/>
              <a:gd name="connsiteX13877" fmla="*/ 8827765 w 10718992"/>
              <a:gd name="connsiteY13877" fmla="*/ 3325778 h 6164238"/>
              <a:gd name="connsiteX13878" fmla="*/ 8861655 w 10718992"/>
              <a:gd name="connsiteY13878" fmla="*/ 3354953 h 6164238"/>
              <a:gd name="connsiteX13879" fmla="*/ 8872010 w 10718992"/>
              <a:gd name="connsiteY13879" fmla="*/ 3356836 h 6164238"/>
              <a:gd name="connsiteX13880" fmla="*/ 8888955 w 10718992"/>
              <a:gd name="connsiteY13880" fmla="*/ 3336131 h 6164238"/>
              <a:gd name="connsiteX13881" fmla="*/ 8843768 w 10718992"/>
              <a:gd name="connsiteY13881" fmla="*/ 3306014 h 6164238"/>
              <a:gd name="connsiteX13882" fmla="*/ 8827765 w 10718992"/>
              <a:gd name="connsiteY13882" fmla="*/ 3325778 h 6164238"/>
              <a:gd name="connsiteX13883" fmla="*/ 9218908 w 10718992"/>
              <a:gd name="connsiteY13883" fmla="*/ 3558709 h 6164238"/>
              <a:gd name="connsiteX13884" fmla="*/ 9191137 w 10718992"/>
              <a:gd name="connsiteY13884" fmla="*/ 3532828 h 6164238"/>
              <a:gd name="connsiteX13885" fmla="*/ 9180782 w 10718992"/>
              <a:gd name="connsiteY13885" fmla="*/ 3500829 h 6164238"/>
              <a:gd name="connsiteX13886" fmla="*/ 9197256 w 10718992"/>
              <a:gd name="connsiteY13886" fmla="*/ 3482948 h 6164238"/>
              <a:gd name="connsiteX13887" fmla="*/ 9227851 w 10718992"/>
              <a:gd name="connsiteY13887" fmla="*/ 3466478 h 6164238"/>
              <a:gd name="connsiteX13888" fmla="*/ 9276802 w 10718992"/>
              <a:gd name="connsiteY13888" fmla="*/ 3478712 h 6164238"/>
              <a:gd name="connsiteX13889" fmla="*/ 9287628 w 10718992"/>
              <a:gd name="connsiteY13889" fmla="*/ 3511652 h 6164238"/>
              <a:gd name="connsiteX13890" fmla="*/ 9271154 w 10718992"/>
              <a:gd name="connsiteY13890" fmla="*/ 3529063 h 6164238"/>
              <a:gd name="connsiteX13891" fmla="*/ 9261740 w 10718992"/>
              <a:gd name="connsiteY13891" fmla="*/ 3554003 h 6164238"/>
              <a:gd name="connsiteX13892" fmla="*/ 9242443 w 10718992"/>
              <a:gd name="connsiteY13892" fmla="*/ 3571885 h 6164238"/>
              <a:gd name="connsiteX13893" fmla="*/ 9218908 w 10718992"/>
              <a:gd name="connsiteY13893" fmla="*/ 3558709 h 6164238"/>
              <a:gd name="connsiteX13894" fmla="*/ 9206670 w 10718992"/>
              <a:gd name="connsiteY13894" fmla="*/ 3530004 h 6164238"/>
              <a:gd name="connsiteX13895" fmla="*/ 9227380 w 10718992"/>
              <a:gd name="connsiteY13895" fmla="*/ 3549297 h 6164238"/>
              <a:gd name="connsiteX13896" fmla="*/ 9233499 w 10718992"/>
              <a:gd name="connsiteY13896" fmla="*/ 3553062 h 6164238"/>
              <a:gd name="connsiteX13897" fmla="*/ 9242913 w 10718992"/>
              <a:gd name="connsiteY13897" fmla="*/ 3540827 h 6164238"/>
              <a:gd name="connsiteX13898" fmla="*/ 9253739 w 10718992"/>
              <a:gd name="connsiteY13898" fmla="*/ 3513064 h 6164238"/>
              <a:gd name="connsiteX13899" fmla="*/ 9266918 w 10718992"/>
              <a:gd name="connsiteY13899" fmla="*/ 3498947 h 6164238"/>
              <a:gd name="connsiteX13900" fmla="*/ 9264565 w 10718992"/>
              <a:gd name="connsiteY13900" fmla="*/ 3491418 h 6164238"/>
              <a:gd name="connsiteX13901" fmla="*/ 9239618 w 10718992"/>
              <a:gd name="connsiteY13901" fmla="*/ 3485300 h 6164238"/>
              <a:gd name="connsiteX13902" fmla="*/ 9213730 w 10718992"/>
              <a:gd name="connsiteY13902" fmla="*/ 3498947 h 6164238"/>
              <a:gd name="connsiteX13903" fmla="*/ 9201492 w 10718992"/>
              <a:gd name="connsiteY13903" fmla="*/ 3512123 h 6164238"/>
              <a:gd name="connsiteX13904" fmla="*/ 9206670 w 10718992"/>
              <a:gd name="connsiteY13904" fmla="*/ 3530004 h 6164238"/>
              <a:gd name="connsiteX13905" fmla="*/ 9619463 w 10718992"/>
              <a:gd name="connsiteY13905" fmla="*/ 3600589 h 6164238"/>
              <a:gd name="connsiteX13906" fmla="*/ 9610991 w 10718992"/>
              <a:gd name="connsiteY13906" fmla="*/ 3591648 h 6164238"/>
              <a:gd name="connsiteX13907" fmla="*/ 9623700 w 10718992"/>
              <a:gd name="connsiteY13907" fmla="*/ 3579414 h 6164238"/>
              <a:gd name="connsiteX13908" fmla="*/ 9624170 w 10718992"/>
              <a:gd name="connsiteY13908" fmla="*/ 3558238 h 6164238"/>
              <a:gd name="connsiteX13909" fmla="*/ 9627465 w 10718992"/>
              <a:gd name="connsiteY13909" fmla="*/ 3554945 h 6164238"/>
              <a:gd name="connsiteX13910" fmla="*/ 9610521 w 10718992"/>
              <a:gd name="connsiteY13910" fmla="*/ 3539886 h 6164238"/>
              <a:gd name="connsiteX13911" fmla="*/ 9596870 w 10718992"/>
              <a:gd name="connsiteY13911" fmla="*/ 3526240 h 6164238"/>
              <a:gd name="connsiteX13912" fmla="*/ 9602048 w 10718992"/>
              <a:gd name="connsiteY13912" fmla="*/ 3535651 h 6164238"/>
              <a:gd name="connsiteX13913" fmla="*/ 9610521 w 10718992"/>
              <a:gd name="connsiteY13913" fmla="*/ 3567179 h 6164238"/>
              <a:gd name="connsiteX13914" fmla="*/ 9602048 w 10718992"/>
              <a:gd name="connsiteY13914" fmla="*/ 3592119 h 6164238"/>
              <a:gd name="connsiteX13915" fmla="*/ 9592163 w 10718992"/>
              <a:gd name="connsiteY13915" fmla="*/ 3601531 h 6164238"/>
              <a:gd name="connsiteX13916" fmla="*/ 9583221 w 10718992"/>
              <a:gd name="connsiteY13916" fmla="*/ 3607177 h 6164238"/>
              <a:gd name="connsiteX13917" fmla="*/ 9544624 w 10718992"/>
              <a:gd name="connsiteY13917" fmla="*/ 3579884 h 6164238"/>
              <a:gd name="connsiteX13918" fmla="*/ 9538976 w 10718992"/>
              <a:gd name="connsiteY13918" fmla="*/ 3574238 h 6164238"/>
              <a:gd name="connsiteX13919" fmla="*/ 9542741 w 10718992"/>
              <a:gd name="connsiteY13919" fmla="*/ 3546474 h 6164238"/>
              <a:gd name="connsiteX13920" fmla="*/ 9533798 w 10718992"/>
              <a:gd name="connsiteY13920" fmla="*/ 3517770 h 6164238"/>
              <a:gd name="connsiteX13921" fmla="*/ 9542741 w 10718992"/>
              <a:gd name="connsiteY13921" fmla="*/ 3494241 h 6164238"/>
              <a:gd name="connsiteX13922" fmla="*/ 9573336 w 10718992"/>
              <a:gd name="connsiteY13922" fmla="*/ 3486712 h 6164238"/>
              <a:gd name="connsiteX13923" fmla="*/ 9581808 w 10718992"/>
              <a:gd name="connsiteY13923" fmla="*/ 3501300 h 6164238"/>
              <a:gd name="connsiteX13924" fmla="*/ 9590752 w 10718992"/>
              <a:gd name="connsiteY13924" fmla="*/ 3485771 h 6164238"/>
              <a:gd name="connsiteX13925" fmla="*/ 9649117 w 10718992"/>
              <a:gd name="connsiteY13925" fmla="*/ 3504593 h 6164238"/>
              <a:gd name="connsiteX13926" fmla="*/ 9685360 w 10718992"/>
              <a:gd name="connsiteY13926" fmla="*/ 3547886 h 6164238"/>
              <a:gd name="connsiteX13927" fmla="*/ 9706541 w 10718992"/>
              <a:gd name="connsiteY13927" fmla="*/ 3570002 h 6164238"/>
              <a:gd name="connsiteX13928" fmla="*/ 9711719 w 10718992"/>
              <a:gd name="connsiteY13928" fmla="*/ 3571885 h 6164238"/>
              <a:gd name="connsiteX13929" fmla="*/ 9715485 w 10718992"/>
              <a:gd name="connsiteY13929" fmla="*/ 3568591 h 6164238"/>
              <a:gd name="connsiteX13930" fmla="*/ 9722074 w 10718992"/>
              <a:gd name="connsiteY13930" fmla="*/ 3575650 h 6164238"/>
              <a:gd name="connsiteX13931" fmla="*/ 9746079 w 10718992"/>
              <a:gd name="connsiteY13931" fmla="*/ 3584119 h 6164238"/>
              <a:gd name="connsiteX13932" fmla="*/ 9804444 w 10718992"/>
              <a:gd name="connsiteY13932" fmla="*/ 3609530 h 6164238"/>
              <a:gd name="connsiteX13933" fmla="*/ 9830332 w 10718992"/>
              <a:gd name="connsiteY13933" fmla="*/ 3598236 h 6164238"/>
              <a:gd name="connsiteX13934" fmla="*/ 9822801 w 10718992"/>
              <a:gd name="connsiteY13934" fmla="*/ 3570002 h 6164238"/>
              <a:gd name="connsiteX13935" fmla="*/ 9848689 w 10718992"/>
              <a:gd name="connsiteY13935" fmla="*/ 3546004 h 6164238"/>
              <a:gd name="connsiteX13936" fmla="*/ 9877872 w 10718992"/>
              <a:gd name="connsiteY13936" fmla="*/ 3578943 h 6164238"/>
              <a:gd name="connsiteX13937" fmla="*/ 9905642 w 10718992"/>
              <a:gd name="connsiteY13937" fmla="*/ 3625530 h 6164238"/>
              <a:gd name="connsiteX13938" fmla="*/ 9895287 w 10718992"/>
              <a:gd name="connsiteY13938" fmla="*/ 3657999 h 6164238"/>
              <a:gd name="connsiteX13939" fmla="*/ 9890109 w 10718992"/>
              <a:gd name="connsiteY13939" fmla="*/ 3682939 h 6164238"/>
              <a:gd name="connsiteX13940" fmla="*/ 9877401 w 10718992"/>
              <a:gd name="connsiteY13940" fmla="*/ 3708820 h 6164238"/>
              <a:gd name="connsiteX13941" fmla="*/ 9875519 w 10718992"/>
              <a:gd name="connsiteY13941" fmla="*/ 3731878 h 6164238"/>
              <a:gd name="connsiteX13942" fmla="*/ 9862339 w 10718992"/>
              <a:gd name="connsiteY13942" fmla="*/ 3743171 h 6164238"/>
              <a:gd name="connsiteX13943" fmla="*/ 9862809 w 10718992"/>
              <a:gd name="connsiteY13943" fmla="*/ 3745524 h 6164238"/>
              <a:gd name="connsiteX13944" fmla="*/ 9861398 w 10718992"/>
              <a:gd name="connsiteY13944" fmla="*/ 3744112 h 6164238"/>
              <a:gd name="connsiteX13945" fmla="*/ 9848219 w 10718992"/>
              <a:gd name="connsiteY13945" fmla="*/ 3755876 h 6164238"/>
              <a:gd name="connsiteX13946" fmla="*/ 9819036 w 10718992"/>
              <a:gd name="connsiteY13946" fmla="*/ 3744583 h 6164238"/>
              <a:gd name="connsiteX13947" fmla="*/ 9815740 w 10718992"/>
              <a:gd name="connsiteY13947" fmla="*/ 3741289 h 6164238"/>
              <a:gd name="connsiteX13948" fmla="*/ 9790795 w 10718992"/>
              <a:gd name="connsiteY13948" fmla="*/ 3713996 h 6164238"/>
              <a:gd name="connsiteX13949" fmla="*/ 9765848 w 10718992"/>
              <a:gd name="connsiteY13949" fmla="*/ 3686233 h 6164238"/>
              <a:gd name="connsiteX13950" fmla="*/ 9749374 w 10718992"/>
              <a:gd name="connsiteY13950" fmla="*/ 3670704 h 6164238"/>
              <a:gd name="connsiteX13951" fmla="*/ 9726781 w 10718992"/>
              <a:gd name="connsiteY13951" fmla="*/ 3662704 h 6164238"/>
              <a:gd name="connsiteX13952" fmla="*/ 9699011 w 10718992"/>
              <a:gd name="connsiteY13952" fmla="*/ 3681056 h 6164238"/>
              <a:gd name="connsiteX13953" fmla="*/ 9689126 w 10718992"/>
              <a:gd name="connsiteY13953" fmla="*/ 3641529 h 6164238"/>
              <a:gd name="connsiteX13954" fmla="*/ 9690538 w 10718992"/>
              <a:gd name="connsiteY13954" fmla="*/ 3614706 h 6164238"/>
              <a:gd name="connsiteX13955" fmla="*/ 9672652 w 10718992"/>
              <a:gd name="connsiteY13955" fmla="*/ 3595413 h 6164238"/>
              <a:gd name="connsiteX13956" fmla="*/ 9676887 w 10718992"/>
              <a:gd name="connsiteY13956" fmla="*/ 3610942 h 6164238"/>
              <a:gd name="connsiteX13957" fmla="*/ 9673593 w 10718992"/>
              <a:gd name="connsiteY13957" fmla="*/ 3612353 h 6164238"/>
              <a:gd name="connsiteX13958" fmla="*/ 9658060 w 10718992"/>
              <a:gd name="connsiteY13958" fmla="*/ 3624118 h 6164238"/>
              <a:gd name="connsiteX13959" fmla="*/ 9659943 w 10718992"/>
              <a:gd name="connsiteY13959" fmla="*/ 3630235 h 6164238"/>
              <a:gd name="connsiteX13960" fmla="*/ 9654295 w 10718992"/>
              <a:gd name="connsiteY13960" fmla="*/ 3630235 h 6164238"/>
              <a:gd name="connsiteX13961" fmla="*/ 9619463 w 10718992"/>
              <a:gd name="connsiteY13961" fmla="*/ 3600589 h 6164238"/>
              <a:gd name="connsiteX13962" fmla="*/ 9591693 w 10718992"/>
              <a:gd name="connsiteY13962" fmla="*/ 3555885 h 6164238"/>
              <a:gd name="connsiteX13963" fmla="*/ 9584162 w 10718992"/>
              <a:gd name="connsiteY13963" fmla="*/ 3530946 h 6164238"/>
              <a:gd name="connsiteX13964" fmla="*/ 9571453 w 10718992"/>
              <a:gd name="connsiteY13964" fmla="*/ 3508829 h 6164238"/>
              <a:gd name="connsiteX13965" fmla="*/ 9560627 w 10718992"/>
              <a:gd name="connsiteY13965" fmla="*/ 3511652 h 6164238"/>
              <a:gd name="connsiteX13966" fmla="*/ 9554038 w 10718992"/>
              <a:gd name="connsiteY13966" fmla="*/ 3528122 h 6164238"/>
              <a:gd name="connsiteX13967" fmla="*/ 9562040 w 10718992"/>
              <a:gd name="connsiteY13967" fmla="*/ 3557297 h 6164238"/>
              <a:gd name="connsiteX13968" fmla="*/ 9559215 w 10718992"/>
              <a:gd name="connsiteY13968" fmla="*/ 3576590 h 6164238"/>
              <a:gd name="connsiteX13969" fmla="*/ 9573336 w 10718992"/>
              <a:gd name="connsiteY13969" fmla="*/ 3587414 h 6164238"/>
              <a:gd name="connsiteX13970" fmla="*/ 9573336 w 10718992"/>
              <a:gd name="connsiteY13970" fmla="*/ 3585531 h 6164238"/>
              <a:gd name="connsiteX13971" fmla="*/ 9574278 w 10718992"/>
              <a:gd name="connsiteY13971" fmla="*/ 3585061 h 6164238"/>
              <a:gd name="connsiteX13972" fmla="*/ 9585103 w 10718992"/>
              <a:gd name="connsiteY13972" fmla="*/ 3574708 h 6164238"/>
              <a:gd name="connsiteX13973" fmla="*/ 9591693 w 10718992"/>
              <a:gd name="connsiteY13973" fmla="*/ 3555885 h 6164238"/>
              <a:gd name="connsiteX13974" fmla="*/ 9782322 w 10718992"/>
              <a:gd name="connsiteY13974" fmla="*/ 3639176 h 6164238"/>
              <a:gd name="connsiteX13975" fmla="*/ 9802562 w 10718992"/>
              <a:gd name="connsiteY13975" fmla="*/ 3661293 h 6164238"/>
              <a:gd name="connsiteX13976" fmla="*/ 9843982 w 10718992"/>
              <a:gd name="connsiteY13976" fmla="*/ 3671174 h 6164238"/>
              <a:gd name="connsiteX13977" fmla="*/ 9837393 w 10718992"/>
              <a:gd name="connsiteY13977" fmla="*/ 3629294 h 6164238"/>
              <a:gd name="connsiteX13978" fmla="*/ 9782322 w 10718992"/>
              <a:gd name="connsiteY13978" fmla="*/ 3639176 h 6164238"/>
              <a:gd name="connsiteX13979" fmla="*/ 9860456 w 10718992"/>
              <a:gd name="connsiteY13979" fmla="*/ 3692820 h 6164238"/>
              <a:gd name="connsiteX13980" fmla="*/ 9863752 w 10718992"/>
              <a:gd name="connsiteY13980" fmla="*/ 3685762 h 6164238"/>
              <a:gd name="connsiteX13981" fmla="*/ 9854808 w 10718992"/>
              <a:gd name="connsiteY13981" fmla="*/ 3683409 h 6164238"/>
              <a:gd name="connsiteX13982" fmla="*/ 9858574 w 10718992"/>
              <a:gd name="connsiteY13982" fmla="*/ 3709290 h 6164238"/>
              <a:gd name="connsiteX13983" fmla="*/ 9860456 w 10718992"/>
              <a:gd name="connsiteY13983" fmla="*/ 3692820 h 6164238"/>
              <a:gd name="connsiteX13984" fmla="*/ 9813387 w 10718992"/>
              <a:gd name="connsiteY13984" fmla="*/ 3673527 h 6164238"/>
              <a:gd name="connsiteX13985" fmla="*/ 9850572 w 10718992"/>
              <a:gd name="connsiteY13985" fmla="*/ 3715408 h 6164238"/>
              <a:gd name="connsiteX13986" fmla="*/ 9845394 w 10718992"/>
              <a:gd name="connsiteY13986" fmla="*/ 3681527 h 6164238"/>
              <a:gd name="connsiteX13987" fmla="*/ 9813387 w 10718992"/>
              <a:gd name="connsiteY13987" fmla="*/ 3673527 h 6164238"/>
              <a:gd name="connsiteX13988" fmla="*/ 9771496 w 10718992"/>
              <a:gd name="connsiteY13988" fmla="*/ 3641058 h 6164238"/>
              <a:gd name="connsiteX13989" fmla="*/ 9739489 w 10718992"/>
              <a:gd name="connsiteY13989" fmla="*/ 3647176 h 6164238"/>
              <a:gd name="connsiteX13990" fmla="*/ 9786558 w 10718992"/>
              <a:gd name="connsiteY13990" fmla="*/ 3657999 h 6164238"/>
              <a:gd name="connsiteX13991" fmla="*/ 9771496 w 10718992"/>
              <a:gd name="connsiteY13991" fmla="*/ 3641058 h 6164238"/>
              <a:gd name="connsiteX13992" fmla="*/ 9837393 w 10718992"/>
              <a:gd name="connsiteY13992" fmla="*/ 3733290 h 6164238"/>
              <a:gd name="connsiteX13993" fmla="*/ 9846806 w 10718992"/>
              <a:gd name="connsiteY13993" fmla="*/ 3725290 h 6164238"/>
              <a:gd name="connsiteX13994" fmla="*/ 9797384 w 10718992"/>
              <a:gd name="connsiteY13994" fmla="*/ 3669763 h 6164238"/>
              <a:gd name="connsiteX13995" fmla="*/ 9760200 w 10718992"/>
              <a:gd name="connsiteY13995" fmla="*/ 3661293 h 6164238"/>
              <a:gd name="connsiteX13996" fmla="*/ 9775732 w 10718992"/>
              <a:gd name="connsiteY13996" fmla="*/ 3675880 h 6164238"/>
              <a:gd name="connsiteX13997" fmla="*/ 9802091 w 10718992"/>
              <a:gd name="connsiteY13997" fmla="*/ 3705056 h 6164238"/>
              <a:gd name="connsiteX13998" fmla="*/ 9822801 w 10718992"/>
              <a:gd name="connsiteY13998" fmla="*/ 3728113 h 6164238"/>
              <a:gd name="connsiteX13999" fmla="*/ 9837393 w 10718992"/>
              <a:gd name="connsiteY13999" fmla="*/ 3733290 h 6164238"/>
              <a:gd name="connsiteX14000" fmla="*/ 9844453 w 10718992"/>
              <a:gd name="connsiteY14000" fmla="*/ 3584590 h 6164238"/>
              <a:gd name="connsiteX14001" fmla="*/ 9852454 w 10718992"/>
              <a:gd name="connsiteY14001" fmla="*/ 3614706 h 6164238"/>
              <a:gd name="connsiteX14002" fmla="*/ 9843041 w 10718992"/>
              <a:gd name="connsiteY14002" fmla="*/ 3618471 h 6164238"/>
              <a:gd name="connsiteX14003" fmla="*/ 9844453 w 10718992"/>
              <a:gd name="connsiteY14003" fmla="*/ 3618001 h 6164238"/>
              <a:gd name="connsiteX14004" fmla="*/ 9845394 w 10718992"/>
              <a:gd name="connsiteY14004" fmla="*/ 3622706 h 6164238"/>
              <a:gd name="connsiteX14005" fmla="*/ 9853396 w 10718992"/>
              <a:gd name="connsiteY14005" fmla="*/ 3673057 h 6164238"/>
              <a:gd name="connsiteX14006" fmla="*/ 9867987 w 10718992"/>
              <a:gd name="connsiteY14006" fmla="*/ 3676821 h 6164238"/>
              <a:gd name="connsiteX14007" fmla="*/ 9872694 w 10718992"/>
              <a:gd name="connsiteY14007" fmla="*/ 3666469 h 6164238"/>
              <a:gd name="connsiteX14008" fmla="*/ 9877401 w 10718992"/>
              <a:gd name="connsiteY14008" fmla="*/ 3641999 h 6164238"/>
              <a:gd name="connsiteX14009" fmla="*/ 9885874 w 10718992"/>
              <a:gd name="connsiteY14009" fmla="*/ 3615648 h 6164238"/>
              <a:gd name="connsiteX14010" fmla="*/ 9865163 w 10718992"/>
              <a:gd name="connsiteY14010" fmla="*/ 3581296 h 6164238"/>
              <a:gd name="connsiteX14011" fmla="*/ 9857161 w 10718992"/>
              <a:gd name="connsiteY14011" fmla="*/ 3572355 h 6164238"/>
              <a:gd name="connsiteX14012" fmla="*/ 9844453 w 10718992"/>
              <a:gd name="connsiteY14012" fmla="*/ 3584590 h 6164238"/>
              <a:gd name="connsiteX14013" fmla="*/ 9747021 w 10718992"/>
              <a:gd name="connsiteY14013" fmla="*/ 3600589 h 6164238"/>
              <a:gd name="connsiteX14014" fmla="*/ 9774791 w 10718992"/>
              <a:gd name="connsiteY14014" fmla="*/ 3630706 h 6164238"/>
              <a:gd name="connsiteX14015" fmla="*/ 9804915 w 10718992"/>
              <a:gd name="connsiteY14015" fmla="*/ 3625530 h 6164238"/>
              <a:gd name="connsiteX14016" fmla="*/ 9751727 w 10718992"/>
              <a:gd name="connsiteY14016" fmla="*/ 3602472 h 6164238"/>
              <a:gd name="connsiteX14017" fmla="*/ 9747021 w 10718992"/>
              <a:gd name="connsiteY14017" fmla="*/ 3600589 h 6164238"/>
              <a:gd name="connsiteX14018" fmla="*/ 9657590 w 10718992"/>
              <a:gd name="connsiteY14018" fmla="*/ 3594472 h 6164238"/>
              <a:gd name="connsiteX14019" fmla="*/ 9649588 w 10718992"/>
              <a:gd name="connsiteY14019" fmla="*/ 3567179 h 6164238"/>
              <a:gd name="connsiteX14020" fmla="*/ 9673123 w 10718992"/>
              <a:gd name="connsiteY14020" fmla="*/ 3575179 h 6164238"/>
              <a:gd name="connsiteX14021" fmla="*/ 9711719 w 10718992"/>
              <a:gd name="connsiteY14021" fmla="*/ 3616118 h 6164238"/>
              <a:gd name="connsiteX14022" fmla="*/ 9710307 w 10718992"/>
              <a:gd name="connsiteY14022" fmla="*/ 3642940 h 6164238"/>
              <a:gd name="connsiteX14023" fmla="*/ 9714542 w 10718992"/>
              <a:gd name="connsiteY14023" fmla="*/ 3641999 h 6164238"/>
              <a:gd name="connsiteX14024" fmla="*/ 9716426 w 10718992"/>
              <a:gd name="connsiteY14024" fmla="*/ 3640587 h 6164238"/>
              <a:gd name="connsiteX14025" fmla="*/ 9718308 w 10718992"/>
              <a:gd name="connsiteY14025" fmla="*/ 3641058 h 6164238"/>
              <a:gd name="connsiteX14026" fmla="*/ 9763965 w 10718992"/>
              <a:gd name="connsiteY14026" fmla="*/ 3632588 h 6164238"/>
              <a:gd name="connsiteX14027" fmla="*/ 9728193 w 10718992"/>
              <a:gd name="connsiteY14027" fmla="*/ 3593531 h 6164238"/>
              <a:gd name="connsiteX14028" fmla="*/ 9705600 w 10718992"/>
              <a:gd name="connsiteY14028" fmla="*/ 3585531 h 6164238"/>
              <a:gd name="connsiteX14029" fmla="*/ 9676417 w 10718992"/>
              <a:gd name="connsiteY14029" fmla="*/ 3554945 h 6164238"/>
              <a:gd name="connsiteX14030" fmla="*/ 9646764 w 10718992"/>
              <a:gd name="connsiteY14030" fmla="*/ 3519652 h 6164238"/>
              <a:gd name="connsiteX14031" fmla="*/ 9606755 w 10718992"/>
              <a:gd name="connsiteY14031" fmla="*/ 3506476 h 6164238"/>
              <a:gd name="connsiteX14032" fmla="*/ 9602989 w 10718992"/>
              <a:gd name="connsiteY14032" fmla="*/ 3513064 h 6164238"/>
              <a:gd name="connsiteX14033" fmla="*/ 9619463 w 10718992"/>
              <a:gd name="connsiteY14033" fmla="*/ 3530004 h 6164238"/>
              <a:gd name="connsiteX14034" fmla="*/ 9654765 w 10718992"/>
              <a:gd name="connsiteY14034" fmla="*/ 3562003 h 6164238"/>
              <a:gd name="connsiteX14035" fmla="*/ 9643469 w 10718992"/>
              <a:gd name="connsiteY14035" fmla="*/ 3572826 h 6164238"/>
              <a:gd name="connsiteX14036" fmla="*/ 9642998 w 10718992"/>
              <a:gd name="connsiteY14036" fmla="*/ 3594001 h 6164238"/>
              <a:gd name="connsiteX14037" fmla="*/ 9637350 w 10718992"/>
              <a:gd name="connsiteY14037" fmla="*/ 3599178 h 6164238"/>
              <a:gd name="connsiteX14038" fmla="*/ 9642998 w 10718992"/>
              <a:gd name="connsiteY14038" fmla="*/ 3604824 h 6164238"/>
              <a:gd name="connsiteX14039" fmla="*/ 9657590 w 10718992"/>
              <a:gd name="connsiteY14039" fmla="*/ 3594472 h 6164238"/>
              <a:gd name="connsiteX14040" fmla="*/ 9981424 w 10718992"/>
              <a:gd name="connsiteY14040" fmla="*/ 3582708 h 6164238"/>
              <a:gd name="connsiteX14041" fmla="*/ 9991308 w 10718992"/>
              <a:gd name="connsiteY14041" fmla="*/ 3621294 h 6164238"/>
              <a:gd name="connsiteX14042" fmla="*/ 9961184 w 10718992"/>
              <a:gd name="connsiteY14042" fmla="*/ 3619412 h 6164238"/>
              <a:gd name="connsiteX14043" fmla="*/ 9915997 w 10718992"/>
              <a:gd name="connsiteY14043" fmla="*/ 3601531 h 6164238"/>
              <a:gd name="connsiteX14044" fmla="*/ 9887756 w 10718992"/>
              <a:gd name="connsiteY14044" fmla="*/ 3561533 h 6164238"/>
              <a:gd name="connsiteX14045" fmla="*/ 9882579 w 10718992"/>
              <a:gd name="connsiteY14045" fmla="*/ 3541768 h 6164238"/>
              <a:gd name="connsiteX14046" fmla="*/ 9869400 w 10718992"/>
              <a:gd name="connsiteY14046" fmla="*/ 3537533 h 6164238"/>
              <a:gd name="connsiteX14047" fmla="*/ 9859045 w 10718992"/>
              <a:gd name="connsiteY14047" fmla="*/ 3550709 h 6164238"/>
              <a:gd name="connsiteX14048" fmla="*/ 9811505 w 10718992"/>
              <a:gd name="connsiteY14048" fmla="*/ 3501770 h 6164238"/>
              <a:gd name="connsiteX14049" fmla="*/ 9821390 w 10718992"/>
              <a:gd name="connsiteY14049" fmla="*/ 3472595 h 6164238"/>
              <a:gd name="connsiteX14050" fmla="*/ 9835980 w 10718992"/>
              <a:gd name="connsiteY14050" fmla="*/ 3458949 h 6164238"/>
              <a:gd name="connsiteX14051" fmla="*/ 9861398 w 10718992"/>
              <a:gd name="connsiteY14051" fmla="*/ 3468360 h 6164238"/>
              <a:gd name="connsiteX14052" fmla="*/ 9848689 w 10718992"/>
              <a:gd name="connsiteY14052" fmla="*/ 3425068 h 6164238"/>
              <a:gd name="connsiteX14053" fmla="*/ 9866575 w 10718992"/>
              <a:gd name="connsiteY14053" fmla="*/ 3408127 h 6164238"/>
              <a:gd name="connsiteX14054" fmla="*/ 9909408 w 10718992"/>
              <a:gd name="connsiteY14054" fmla="*/ 3451420 h 6164238"/>
              <a:gd name="connsiteX14055" fmla="*/ 9921175 w 10718992"/>
              <a:gd name="connsiteY14055" fmla="*/ 3491888 h 6164238"/>
              <a:gd name="connsiteX14056" fmla="*/ 9949887 w 10718992"/>
              <a:gd name="connsiteY14056" fmla="*/ 3542239 h 6164238"/>
              <a:gd name="connsiteX14057" fmla="*/ 9981424 w 10718992"/>
              <a:gd name="connsiteY14057" fmla="*/ 3582708 h 6164238"/>
              <a:gd name="connsiteX14058" fmla="*/ 9969185 w 10718992"/>
              <a:gd name="connsiteY14058" fmla="*/ 3600119 h 6164238"/>
              <a:gd name="connsiteX14059" fmla="*/ 9964478 w 10718992"/>
              <a:gd name="connsiteY14059" fmla="*/ 3581767 h 6164238"/>
              <a:gd name="connsiteX14060" fmla="*/ 9935766 w 10718992"/>
              <a:gd name="connsiteY14060" fmla="*/ 3544592 h 6164238"/>
              <a:gd name="connsiteX14061" fmla="*/ 9903289 w 10718992"/>
              <a:gd name="connsiteY14061" fmla="*/ 3487183 h 6164238"/>
              <a:gd name="connsiteX14062" fmla="*/ 9893404 w 10718992"/>
              <a:gd name="connsiteY14062" fmla="*/ 3453302 h 6164238"/>
              <a:gd name="connsiteX14063" fmla="*/ 9875519 w 10718992"/>
              <a:gd name="connsiteY14063" fmla="*/ 3434950 h 6164238"/>
              <a:gd name="connsiteX14064" fmla="*/ 9870341 w 10718992"/>
              <a:gd name="connsiteY14064" fmla="*/ 3440126 h 6164238"/>
              <a:gd name="connsiteX14065" fmla="*/ 9886344 w 10718992"/>
              <a:gd name="connsiteY14065" fmla="*/ 3494712 h 6164238"/>
              <a:gd name="connsiteX14066" fmla="*/ 9850101 w 10718992"/>
              <a:gd name="connsiteY14066" fmla="*/ 3481065 h 6164238"/>
              <a:gd name="connsiteX14067" fmla="*/ 9840217 w 10718992"/>
              <a:gd name="connsiteY14067" fmla="*/ 3490476 h 6164238"/>
              <a:gd name="connsiteX14068" fmla="*/ 9835039 w 10718992"/>
              <a:gd name="connsiteY14068" fmla="*/ 3506476 h 6164238"/>
              <a:gd name="connsiteX14069" fmla="*/ 9850101 w 10718992"/>
              <a:gd name="connsiteY14069" fmla="*/ 3522005 h 6164238"/>
              <a:gd name="connsiteX14070" fmla="*/ 9855279 w 10718992"/>
              <a:gd name="connsiteY14070" fmla="*/ 3514946 h 6164238"/>
              <a:gd name="connsiteX14071" fmla="*/ 9895757 w 10718992"/>
              <a:gd name="connsiteY14071" fmla="*/ 3528593 h 6164238"/>
              <a:gd name="connsiteX14072" fmla="*/ 9905171 w 10718992"/>
              <a:gd name="connsiteY14072" fmla="*/ 3562944 h 6164238"/>
              <a:gd name="connsiteX14073" fmla="*/ 9921645 w 10718992"/>
              <a:gd name="connsiteY14073" fmla="*/ 3586002 h 6164238"/>
              <a:gd name="connsiteX14074" fmla="*/ 9955065 w 10718992"/>
              <a:gd name="connsiteY14074" fmla="*/ 3599178 h 6164238"/>
              <a:gd name="connsiteX14075" fmla="*/ 9969185 w 10718992"/>
              <a:gd name="connsiteY14075" fmla="*/ 3600119 h 6164238"/>
              <a:gd name="connsiteX14076" fmla="*/ 9220319 w 10718992"/>
              <a:gd name="connsiteY14076" fmla="*/ 4737479 h 6164238"/>
              <a:gd name="connsiteX14077" fmla="*/ 9206670 w 10718992"/>
              <a:gd name="connsiteY14077" fmla="*/ 4760067 h 6164238"/>
              <a:gd name="connsiteX14078" fmla="*/ 9212318 w 10718992"/>
              <a:gd name="connsiteY14078" fmla="*/ 4819358 h 6164238"/>
              <a:gd name="connsiteX14079" fmla="*/ 9183135 w 10718992"/>
              <a:gd name="connsiteY14079" fmla="*/ 4860298 h 6164238"/>
              <a:gd name="connsiteX14080" fmla="*/ 9181723 w 10718992"/>
              <a:gd name="connsiteY14080" fmla="*/ 4860768 h 6164238"/>
              <a:gd name="connsiteX14081" fmla="*/ 9165249 w 10718992"/>
              <a:gd name="connsiteY14081" fmla="*/ 4870180 h 6164238"/>
              <a:gd name="connsiteX14082" fmla="*/ 9139832 w 10718992"/>
              <a:gd name="connsiteY14082" fmla="*/ 4890414 h 6164238"/>
              <a:gd name="connsiteX14083" fmla="*/ 9141715 w 10718992"/>
              <a:gd name="connsiteY14083" fmla="*/ 4927589 h 6164238"/>
              <a:gd name="connsiteX14084" fmla="*/ 9131831 w 10718992"/>
              <a:gd name="connsiteY14084" fmla="*/ 4965704 h 6164238"/>
              <a:gd name="connsiteX14085" fmla="*/ 9133242 w 10718992"/>
              <a:gd name="connsiteY14085" fmla="*/ 4972763 h 6164238"/>
              <a:gd name="connsiteX14086" fmla="*/ 9130888 w 10718992"/>
              <a:gd name="connsiteY14086" fmla="*/ 4968528 h 6164238"/>
              <a:gd name="connsiteX14087" fmla="*/ 9128535 w 10718992"/>
              <a:gd name="connsiteY14087" fmla="*/ 4977469 h 6164238"/>
              <a:gd name="connsiteX14088" fmla="*/ 9117710 w 10718992"/>
              <a:gd name="connsiteY14088" fmla="*/ 5001468 h 6164238"/>
              <a:gd name="connsiteX14089" fmla="*/ 9127594 w 10718992"/>
              <a:gd name="connsiteY14089" fmla="*/ 5011820 h 6164238"/>
              <a:gd name="connsiteX14090" fmla="*/ 9129006 w 10718992"/>
              <a:gd name="connsiteY14090" fmla="*/ 5055112 h 6164238"/>
              <a:gd name="connsiteX14091" fmla="*/ 9106884 w 10718992"/>
              <a:gd name="connsiteY14091" fmla="*/ 5055112 h 6164238"/>
              <a:gd name="connsiteX14092" fmla="*/ 9108296 w 10718992"/>
              <a:gd name="connsiteY14092" fmla="*/ 5112051 h 6164238"/>
              <a:gd name="connsiteX14093" fmla="*/ 9049930 w 10718992"/>
              <a:gd name="connsiteY14093" fmla="*/ 5127580 h 6164238"/>
              <a:gd name="connsiteX14094" fmla="*/ 9038634 w 10718992"/>
              <a:gd name="connsiteY14094" fmla="*/ 5135109 h 6164238"/>
              <a:gd name="connsiteX14095" fmla="*/ 9040046 w 10718992"/>
              <a:gd name="connsiteY14095" fmla="*/ 5144520 h 6164238"/>
              <a:gd name="connsiteX14096" fmla="*/ 9035810 w 10718992"/>
              <a:gd name="connsiteY14096" fmla="*/ 5137461 h 6164238"/>
              <a:gd name="connsiteX14097" fmla="*/ 9011334 w 10718992"/>
              <a:gd name="connsiteY14097" fmla="*/ 5154402 h 6164238"/>
              <a:gd name="connsiteX14098" fmla="*/ 8944496 w 10718992"/>
              <a:gd name="connsiteY14098" fmla="*/ 5146873 h 6164238"/>
              <a:gd name="connsiteX14099" fmla="*/ 8936495 w 10718992"/>
              <a:gd name="connsiteY14099" fmla="*/ 5164284 h 6164238"/>
              <a:gd name="connsiteX14100" fmla="*/ 8897428 w 10718992"/>
              <a:gd name="connsiteY14100" fmla="*/ 5150167 h 6164238"/>
              <a:gd name="connsiteX14101" fmla="*/ 8890367 w 10718992"/>
              <a:gd name="connsiteY14101" fmla="*/ 5134638 h 6164238"/>
              <a:gd name="connsiteX14102" fmla="*/ 8889896 w 10718992"/>
              <a:gd name="connsiteY14102" fmla="*/ 5134168 h 6164238"/>
              <a:gd name="connsiteX14103" fmla="*/ 8833885 w 10718992"/>
              <a:gd name="connsiteY14103" fmla="*/ 5097934 h 6164238"/>
              <a:gd name="connsiteX14104" fmla="*/ 8787757 w 10718992"/>
              <a:gd name="connsiteY14104" fmla="*/ 5082876 h 6164238"/>
              <a:gd name="connsiteX14105" fmla="*/ 8775519 w 10718992"/>
              <a:gd name="connsiteY14105" fmla="*/ 5092287 h 6164238"/>
              <a:gd name="connsiteX14106" fmla="*/ 8758574 w 10718992"/>
              <a:gd name="connsiteY14106" fmla="*/ 5087111 h 6164238"/>
              <a:gd name="connsiteX14107" fmla="*/ 8704915 w 10718992"/>
              <a:gd name="connsiteY14107" fmla="*/ 5073464 h 6164238"/>
              <a:gd name="connsiteX14108" fmla="*/ 8677145 w 10718992"/>
              <a:gd name="connsiteY14108" fmla="*/ 5062642 h 6164238"/>
              <a:gd name="connsiteX14109" fmla="*/ 8673850 w 10718992"/>
              <a:gd name="connsiteY14109" fmla="*/ 5063112 h 6164238"/>
              <a:gd name="connsiteX14110" fmla="*/ 8673379 w 10718992"/>
              <a:gd name="connsiteY14110" fmla="*/ 5060759 h 6164238"/>
              <a:gd name="connsiteX14111" fmla="*/ 8648433 w 10718992"/>
              <a:gd name="connsiteY14111" fmla="*/ 5029231 h 6164238"/>
              <a:gd name="connsiteX14112" fmla="*/ 8613131 w 10718992"/>
              <a:gd name="connsiteY14112" fmla="*/ 5010408 h 6164238"/>
              <a:gd name="connsiteX14113" fmla="*/ 8582066 w 10718992"/>
              <a:gd name="connsiteY14113" fmla="*/ 5002409 h 6164238"/>
              <a:gd name="connsiteX14114" fmla="*/ 8560885 w 10718992"/>
              <a:gd name="connsiteY14114" fmla="*/ 4976998 h 6164238"/>
              <a:gd name="connsiteX14115" fmla="*/ 8560414 w 10718992"/>
              <a:gd name="connsiteY14115" fmla="*/ 4968528 h 6164238"/>
              <a:gd name="connsiteX14116" fmla="*/ 8550530 w 10718992"/>
              <a:gd name="connsiteY14116" fmla="*/ 4960058 h 6164238"/>
              <a:gd name="connsiteX14117" fmla="*/ 8542058 w 10718992"/>
              <a:gd name="connsiteY14117" fmla="*/ 4928530 h 6164238"/>
              <a:gd name="connsiteX14118" fmla="*/ 8506285 w 10718992"/>
              <a:gd name="connsiteY14118" fmla="*/ 4887120 h 6164238"/>
              <a:gd name="connsiteX14119" fmla="*/ 8502519 w 10718992"/>
              <a:gd name="connsiteY14119" fmla="*/ 4848534 h 6164238"/>
              <a:gd name="connsiteX14120" fmla="*/ 8486516 w 10718992"/>
              <a:gd name="connsiteY14120" fmla="*/ 4836769 h 6164238"/>
              <a:gd name="connsiteX14121" fmla="*/ 8505344 w 10718992"/>
              <a:gd name="connsiteY14121" fmla="*/ 4844769 h 6164238"/>
              <a:gd name="connsiteX14122" fmla="*/ 8529819 w 10718992"/>
              <a:gd name="connsiteY14122" fmla="*/ 4823123 h 6164238"/>
              <a:gd name="connsiteX14123" fmla="*/ 8551941 w 10718992"/>
              <a:gd name="connsiteY14123" fmla="*/ 4813241 h 6164238"/>
              <a:gd name="connsiteX14124" fmla="*/ 8544881 w 10718992"/>
              <a:gd name="connsiteY14124" fmla="*/ 4792066 h 6164238"/>
              <a:gd name="connsiteX14125" fmla="*/ 8524642 w 10718992"/>
              <a:gd name="connsiteY14125" fmla="*/ 4787830 h 6164238"/>
              <a:gd name="connsiteX14126" fmla="*/ 8548177 w 10718992"/>
              <a:gd name="connsiteY14126" fmla="*/ 4766184 h 6164238"/>
              <a:gd name="connsiteX14127" fmla="*/ 8543940 w 10718992"/>
              <a:gd name="connsiteY14127" fmla="*/ 4761479 h 6164238"/>
              <a:gd name="connsiteX14128" fmla="*/ 8518052 w 10718992"/>
              <a:gd name="connsiteY14128" fmla="*/ 4756302 h 6164238"/>
              <a:gd name="connsiteX14129" fmla="*/ 8518523 w 10718992"/>
              <a:gd name="connsiteY14129" fmla="*/ 4719128 h 6164238"/>
              <a:gd name="connsiteX14130" fmla="*/ 8530290 w 10718992"/>
              <a:gd name="connsiteY14130" fmla="*/ 4703128 h 6164238"/>
              <a:gd name="connsiteX14131" fmla="*/ 8505344 w 10718992"/>
              <a:gd name="connsiteY14131" fmla="*/ 4652307 h 6164238"/>
              <a:gd name="connsiteX14132" fmla="*/ 8504403 w 10718992"/>
              <a:gd name="connsiteY14132" fmla="*/ 4644307 h 6164238"/>
              <a:gd name="connsiteX14133" fmla="*/ 8492164 w 10718992"/>
              <a:gd name="connsiteY14133" fmla="*/ 4635367 h 6164238"/>
              <a:gd name="connsiteX14134" fmla="*/ 8480397 w 10718992"/>
              <a:gd name="connsiteY14134" fmla="*/ 4611368 h 6164238"/>
              <a:gd name="connsiteX14135" fmla="*/ 8477102 w 10718992"/>
              <a:gd name="connsiteY14135" fmla="*/ 4609485 h 6164238"/>
              <a:gd name="connsiteX14136" fmla="*/ 8434740 w 10718992"/>
              <a:gd name="connsiteY14136" fmla="*/ 4580781 h 6164238"/>
              <a:gd name="connsiteX14137" fmla="*/ 8398026 w 10718992"/>
              <a:gd name="connsiteY14137" fmla="*/ 4560076 h 6164238"/>
              <a:gd name="connsiteX14138" fmla="*/ 8366962 w 10718992"/>
              <a:gd name="connsiteY14138" fmla="*/ 4529959 h 6164238"/>
              <a:gd name="connsiteX14139" fmla="*/ 8343898 w 10718992"/>
              <a:gd name="connsiteY14139" fmla="*/ 4525254 h 6164238"/>
              <a:gd name="connsiteX14140" fmla="*/ 8343898 w 10718992"/>
              <a:gd name="connsiteY14140" fmla="*/ 4532312 h 6164238"/>
              <a:gd name="connsiteX14141" fmla="*/ 8340603 w 10718992"/>
              <a:gd name="connsiteY14141" fmla="*/ 4524313 h 6164238"/>
              <a:gd name="connsiteX14142" fmla="*/ 8330718 w 10718992"/>
              <a:gd name="connsiteY14142" fmla="*/ 4522430 h 6164238"/>
              <a:gd name="connsiteX14143" fmla="*/ 8264822 w 10718992"/>
              <a:gd name="connsiteY14143" fmla="*/ 4469256 h 6164238"/>
              <a:gd name="connsiteX14144" fmla="*/ 8228109 w 10718992"/>
              <a:gd name="connsiteY14144" fmla="*/ 4462198 h 6164238"/>
              <a:gd name="connsiteX14145" fmla="*/ 8214929 w 10718992"/>
              <a:gd name="connsiteY14145" fmla="*/ 4438669 h 6164238"/>
              <a:gd name="connsiteX14146" fmla="*/ 8205516 w 10718992"/>
              <a:gd name="connsiteY14146" fmla="*/ 4434435 h 6164238"/>
              <a:gd name="connsiteX14147" fmla="*/ 8177744 w 10718992"/>
              <a:gd name="connsiteY14147" fmla="*/ 4420788 h 6164238"/>
              <a:gd name="connsiteX14148" fmla="*/ 8141031 w 10718992"/>
              <a:gd name="connsiteY14148" fmla="*/ 4398201 h 6164238"/>
              <a:gd name="connsiteX14149" fmla="*/ 8138678 w 10718992"/>
              <a:gd name="connsiteY14149" fmla="*/ 4396318 h 6164238"/>
              <a:gd name="connsiteX14150" fmla="*/ 8125498 w 10718992"/>
              <a:gd name="connsiteY14150" fmla="*/ 4399613 h 6164238"/>
              <a:gd name="connsiteX14151" fmla="*/ 8135382 w 10718992"/>
              <a:gd name="connsiteY14151" fmla="*/ 4393495 h 6164238"/>
              <a:gd name="connsiteX14152" fmla="*/ 8109494 w 10718992"/>
              <a:gd name="connsiteY14152" fmla="*/ 4371849 h 6164238"/>
              <a:gd name="connsiteX14153" fmla="*/ 8100552 w 10718992"/>
              <a:gd name="connsiteY14153" fmla="*/ 4336086 h 6164238"/>
              <a:gd name="connsiteX14154" fmla="*/ 8107141 w 10718992"/>
              <a:gd name="connsiteY14154" fmla="*/ 4323851 h 6164238"/>
              <a:gd name="connsiteX14155" fmla="*/ 8162212 w 10718992"/>
              <a:gd name="connsiteY14155" fmla="*/ 4323851 h 6164238"/>
              <a:gd name="connsiteX14156" fmla="*/ 8180569 w 10718992"/>
              <a:gd name="connsiteY14156" fmla="*/ 4305029 h 6164238"/>
              <a:gd name="connsiteX14157" fmla="*/ 8205516 w 10718992"/>
              <a:gd name="connsiteY14157" fmla="*/ 4275383 h 6164238"/>
              <a:gd name="connsiteX14158" fmla="*/ 8199867 w 10718992"/>
              <a:gd name="connsiteY14158" fmla="*/ 4272559 h 6164238"/>
              <a:gd name="connsiteX14159" fmla="*/ 8206928 w 10718992"/>
              <a:gd name="connsiteY14159" fmla="*/ 4273500 h 6164238"/>
              <a:gd name="connsiteX14160" fmla="*/ 8213988 w 10718992"/>
              <a:gd name="connsiteY14160" fmla="*/ 4265030 h 6164238"/>
              <a:gd name="connsiteX14161" fmla="*/ 8207869 w 10718992"/>
              <a:gd name="connsiteY14161" fmla="*/ 4253266 h 6164238"/>
              <a:gd name="connsiteX14162" fmla="*/ 8216342 w 10718992"/>
              <a:gd name="connsiteY14162" fmla="*/ 4262207 h 6164238"/>
              <a:gd name="connsiteX14163" fmla="*/ 8238464 w 10718992"/>
              <a:gd name="connsiteY14163" fmla="*/ 4235855 h 6164238"/>
              <a:gd name="connsiteX14164" fmla="*/ 8277060 w 10718992"/>
              <a:gd name="connsiteY14164" fmla="*/ 4200562 h 6164238"/>
              <a:gd name="connsiteX14165" fmla="*/ 8288356 w 10718992"/>
              <a:gd name="connsiteY14165" fmla="*/ 4179387 h 6164238"/>
              <a:gd name="connsiteX14166" fmla="*/ 8281296 w 10718992"/>
              <a:gd name="connsiteY14166" fmla="*/ 4142683 h 6164238"/>
              <a:gd name="connsiteX14167" fmla="*/ 8323188 w 10718992"/>
              <a:gd name="connsiteY14167" fmla="*/ 4146447 h 6164238"/>
              <a:gd name="connsiteX14168" fmla="*/ 8335896 w 10718992"/>
              <a:gd name="connsiteY14168" fmla="*/ 4163387 h 6164238"/>
              <a:gd name="connsiteX14169" fmla="*/ 8414972 w 10718992"/>
              <a:gd name="connsiteY14169" fmla="*/ 4183152 h 6164238"/>
              <a:gd name="connsiteX14170" fmla="*/ 8467217 w 10718992"/>
              <a:gd name="connsiteY14170" fmla="*/ 4212797 h 6164238"/>
              <a:gd name="connsiteX14171" fmla="*/ 8519464 w 10718992"/>
              <a:gd name="connsiteY14171" fmla="*/ 4247619 h 6164238"/>
              <a:gd name="connsiteX14172" fmla="*/ 8561355 w 10718992"/>
              <a:gd name="connsiteY14172" fmla="*/ 4271618 h 6164238"/>
              <a:gd name="connsiteX14173" fmla="*/ 8591480 w 10718992"/>
              <a:gd name="connsiteY14173" fmla="*/ 4263619 h 6164238"/>
              <a:gd name="connsiteX14174" fmla="*/ 8631958 w 10718992"/>
              <a:gd name="connsiteY14174" fmla="*/ 4254678 h 6164238"/>
              <a:gd name="connsiteX14175" fmla="*/ 8660200 w 10718992"/>
              <a:gd name="connsiteY14175" fmla="*/ 4281971 h 6164238"/>
              <a:gd name="connsiteX14176" fmla="*/ 8772224 w 10718992"/>
              <a:gd name="connsiteY14176" fmla="*/ 4305499 h 6164238"/>
              <a:gd name="connsiteX14177" fmla="*/ 8824941 w 10718992"/>
              <a:gd name="connsiteY14177" fmla="*/ 4337968 h 6164238"/>
              <a:gd name="connsiteX14178" fmla="*/ 8829648 w 10718992"/>
              <a:gd name="connsiteY14178" fmla="*/ 4362438 h 6164238"/>
              <a:gd name="connsiteX14179" fmla="*/ 8836238 w 10718992"/>
              <a:gd name="connsiteY14179" fmla="*/ 4374672 h 6164238"/>
              <a:gd name="connsiteX14180" fmla="*/ 8860242 w 10718992"/>
              <a:gd name="connsiteY14180" fmla="*/ 4388789 h 6164238"/>
              <a:gd name="connsiteX14181" fmla="*/ 8870599 w 10718992"/>
              <a:gd name="connsiteY14181" fmla="*/ 4404318 h 6164238"/>
              <a:gd name="connsiteX14182" fmla="*/ 8896486 w 10718992"/>
              <a:gd name="connsiteY14182" fmla="*/ 4393965 h 6164238"/>
              <a:gd name="connsiteX14183" fmla="*/ 8899781 w 10718992"/>
              <a:gd name="connsiteY14183" fmla="*/ 4393024 h 6164238"/>
              <a:gd name="connsiteX14184" fmla="*/ 8941202 w 10718992"/>
              <a:gd name="connsiteY14184" fmla="*/ 4420788 h 6164238"/>
              <a:gd name="connsiteX14185" fmla="*/ 8994860 w 10718992"/>
              <a:gd name="connsiteY14185" fmla="*/ 4445257 h 6164238"/>
              <a:gd name="connsiteX14186" fmla="*/ 8997684 w 10718992"/>
              <a:gd name="connsiteY14186" fmla="*/ 4448552 h 6164238"/>
              <a:gd name="connsiteX14187" fmla="*/ 8999567 w 10718992"/>
              <a:gd name="connsiteY14187" fmla="*/ 4446199 h 6164238"/>
              <a:gd name="connsiteX14188" fmla="*/ 8999567 w 10718992"/>
              <a:gd name="connsiteY14188" fmla="*/ 4450433 h 6164238"/>
              <a:gd name="connsiteX14189" fmla="*/ 9025455 w 10718992"/>
              <a:gd name="connsiteY14189" fmla="*/ 4480079 h 6164238"/>
              <a:gd name="connsiteX14190" fmla="*/ 9064522 w 10718992"/>
              <a:gd name="connsiteY14190" fmla="*/ 4545018 h 6164238"/>
              <a:gd name="connsiteX14191" fmla="*/ 9069229 w 10718992"/>
              <a:gd name="connsiteY14191" fmla="*/ 4580310 h 6164238"/>
              <a:gd name="connsiteX14192" fmla="*/ 9020748 w 10718992"/>
              <a:gd name="connsiteY14192" fmla="*/ 4571370 h 6164238"/>
              <a:gd name="connsiteX14193" fmla="*/ 9002391 w 10718992"/>
              <a:gd name="connsiteY14193" fmla="*/ 4574663 h 6164238"/>
              <a:gd name="connsiteX14194" fmla="*/ 8998626 w 10718992"/>
              <a:gd name="connsiteY14194" fmla="*/ 4603839 h 6164238"/>
              <a:gd name="connsiteX14195" fmla="*/ 9015100 w 10718992"/>
              <a:gd name="connsiteY14195" fmla="*/ 4645719 h 6164238"/>
              <a:gd name="connsiteX14196" fmla="*/ 9018394 w 10718992"/>
              <a:gd name="connsiteY14196" fmla="*/ 4676777 h 6164238"/>
              <a:gd name="connsiteX14197" fmla="*/ 9034397 w 10718992"/>
              <a:gd name="connsiteY14197" fmla="*/ 4689952 h 6164238"/>
              <a:gd name="connsiteX14198" fmla="*/ 9043341 w 10718992"/>
              <a:gd name="connsiteY14198" fmla="*/ 4706422 h 6164238"/>
              <a:gd name="connsiteX14199" fmla="*/ 9063581 w 10718992"/>
              <a:gd name="connsiteY14199" fmla="*/ 4713010 h 6164238"/>
              <a:gd name="connsiteX14200" fmla="*/ 9066404 w 10718992"/>
              <a:gd name="connsiteY14200" fmla="*/ 4713951 h 6164238"/>
              <a:gd name="connsiteX14201" fmla="*/ 9066875 w 10718992"/>
              <a:gd name="connsiteY14201" fmla="*/ 4701716 h 6164238"/>
              <a:gd name="connsiteX14202" fmla="*/ 9070641 w 10718992"/>
              <a:gd name="connsiteY14202" fmla="*/ 4715363 h 6164238"/>
              <a:gd name="connsiteX14203" fmla="*/ 9103589 w 10718992"/>
              <a:gd name="connsiteY14203" fmla="*/ 4725715 h 6164238"/>
              <a:gd name="connsiteX14204" fmla="*/ 9138891 w 10718992"/>
              <a:gd name="connsiteY14204" fmla="*/ 4697952 h 6164238"/>
              <a:gd name="connsiteX14205" fmla="*/ 9178428 w 10718992"/>
              <a:gd name="connsiteY14205" fmla="*/ 4686188 h 6164238"/>
              <a:gd name="connsiteX14206" fmla="*/ 9216555 w 10718992"/>
              <a:gd name="connsiteY14206" fmla="*/ 4697952 h 6164238"/>
              <a:gd name="connsiteX14207" fmla="*/ 9220319 w 10718992"/>
              <a:gd name="connsiteY14207" fmla="*/ 4737479 h 6164238"/>
              <a:gd name="connsiteX14208" fmla="*/ 9088998 w 10718992"/>
              <a:gd name="connsiteY14208" fmla="*/ 4827358 h 6164238"/>
              <a:gd name="connsiteX14209" fmla="*/ 9080525 w 10718992"/>
              <a:gd name="connsiteY14209" fmla="*/ 4795359 h 6164238"/>
              <a:gd name="connsiteX14210" fmla="*/ 9069699 w 10718992"/>
              <a:gd name="connsiteY14210" fmla="*/ 4789242 h 6164238"/>
              <a:gd name="connsiteX14211" fmla="*/ 9065934 w 10718992"/>
              <a:gd name="connsiteY14211" fmla="*/ 4843828 h 6164238"/>
              <a:gd name="connsiteX14212" fmla="*/ 9073465 w 10718992"/>
              <a:gd name="connsiteY14212" fmla="*/ 4856063 h 6164238"/>
              <a:gd name="connsiteX14213" fmla="*/ 9088998 w 10718992"/>
              <a:gd name="connsiteY14213" fmla="*/ 4827358 h 6164238"/>
              <a:gd name="connsiteX14214" fmla="*/ 9079113 w 10718992"/>
              <a:gd name="connsiteY14214" fmla="*/ 4865004 h 6164238"/>
              <a:gd name="connsiteX14215" fmla="*/ 9110650 w 10718992"/>
              <a:gd name="connsiteY14215" fmla="*/ 4916766 h 6164238"/>
              <a:gd name="connsiteX14216" fmla="*/ 9092292 w 10718992"/>
              <a:gd name="connsiteY14216" fmla="*/ 4841004 h 6164238"/>
              <a:gd name="connsiteX14217" fmla="*/ 9079113 w 10718992"/>
              <a:gd name="connsiteY14217" fmla="*/ 4865004 h 6164238"/>
              <a:gd name="connsiteX14218" fmla="*/ 9081937 w 10718992"/>
              <a:gd name="connsiteY14218" fmla="*/ 5003821 h 6164238"/>
              <a:gd name="connsiteX14219" fmla="*/ 9055108 w 10718992"/>
              <a:gd name="connsiteY14219" fmla="*/ 4965704 h 6164238"/>
              <a:gd name="connsiteX14220" fmla="*/ 9051814 w 10718992"/>
              <a:gd name="connsiteY14220" fmla="*/ 4998644 h 6164238"/>
              <a:gd name="connsiteX14221" fmla="*/ 9053696 w 10718992"/>
              <a:gd name="connsiteY14221" fmla="*/ 5000997 h 6164238"/>
              <a:gd name="connsiteX14222" fmla="*/ 9056049 w 10718992"/>
              <a:gd name="connsiteY14222" fmla="*/ 5005232 h 6164238"/>
              <a:gd name="connsiteX14223" fmla="*/ 9080055 w 10718992"/>
              <a:gd name="connsiteY14223" fmla="*/ 5011350 h 6164238"/>
              <a:gd name="connsiteX14224" fmla="*/ 9081937 w 10718992"/>
              <a:gd name="connsiteY14224" fmla="*/ 5003821 h 6164238"/>
              <a:gd name="connsiteX14225" fmla="*/ 8944025 w 10718992"/>
              <a:gd name="connsiteY14225" fmla="*/ 5081464 h 6164238"/>
              <a:gd name="connsiteX14226" fmla="*/ 8943555 w 10718992"/>
              <a:gd name="connsiteY14226" fmla="*/ 5080993 h 6164238"/>
              <a:gd name="connsiteX14227" fmla="*/ 8939790 w 10718992"/>
              <a:gd name="connsiteY14227" fmla="*/ 5072523 h 6164238"/>
              <a:gd name="connsiteX14228" fmla="*/ 8878129 w 10718992"/>
              <a:gd name="connsiteY14228" fmla="*/ 5037231 h 6164238"/>
              <a:gd name="connsiteX14229" fmla="*/ 8907311 w 10718992"/>
              <a:gd name="connsiteY14229" fmla="*/ 5104993 h 6164238"/>
              <a:gd name="connsiteX14230" fmla="*/ 8925669 w 10718992"/>
              <a:gd name="connsiteY14230" fmla="*/ 5111580 h 6164238"/>
              <a:gd name="connsiteX14231" fmla="*/ 8944025 w 10718992"/>
              <a:gd name="connsiteY14231" fmla="*/ 5081464 h 6164238"/>
              <a:gd name="connsiteX14232" fmla="*/ 8630547 w 10718992"/>
              <a:gd name="connsiteY14232" fmla="*/ 4945000 h 6164238"/>
              <a:gd name="connsiteX14233" fmla="*/ 8613602 w 10718992"/>
              <a:gd name="connsiteY14233" fmla="*/ 4931824 h 6164238"/>
              <a:gd name="connsiteX14234" fmla="*/ 8594303 w 10718992"/>
              <a:gd name="connsiteY14234" fmla="*/ 4942647 h 6164238"/>
              <a:gd name="connsiteX14235" fmla="*/ 8594775 w 10718992"/>
              <a:gd name="connsiteY14235" fmla="*/ 4944058 h 6164238"/>
              <a:gd name="connsiteX14236" fmla="*/ 8630547 w 10718992"/>
              <a:gd name="connsiteY14236" fmla="*/ 4945000 h 6164238"/>
              <a:gd name="connsiteX14237" fmla="*/ 8646550 w 10718992"/>
              <a:gd name="connsiteY14237" fmla="*/ 4945470 h 6164238"/>
              <a:gd name="connsiteX14238" fmla="*/ 8648904 w 10718992"/>
              <a:gd name="connsiteY14238" fmla="*/ 4945470 h 6164238"/>
              <a:gd name="connsiteX14239" fmla="*/ 8643726 w 10718992"/>
              <a:gd name="connsiteY14239" fmla="*/ 4922412 h 6164238"/>
              <a:gd name="connsiteX14240" fmla="*/ 8639019 w 10718992"/>
              <a:gd name="connsiteY14240" fmla="*/ 4918177 h 6164238"/>
              <a:gd name="connsiteX14241" fmla="*/ 8638549 w 10718992"/>
              <a:gd name="connsiteY14241" fmla="*/ 4917236 h 6164238"/>
              <a:gd name="connsiteX14242" fmla="*/ 8622545 w 10718992"/>
              <a:gd name="connsiteY14242" fmla="*/ 4926177 h 6164238"/>
              <a:gd name="connsiteX14243" fmla="*/ 8646550 w 10718992"/>
              <a:gd name="connsiteY14243" fmla="*/ 4945470 h 6164238"/>
              <a:gd name="connsiteX14244" fmla="*/ 8616897 w 10718992"/>
              <a:gd name="connsiteY14244" fmla="*/ 4759126 h 6164238"/>
              <a:gd name="connsiteX14245" fmla="*/ 8688441 w 10718992"/>
              <a:gd name="connsiteY14245" fmla="*/ 4878649 h 6164238"/>
              <a:gd name="connsiteX14246" fmla="*/ 8731274 w 10718992"/>
              <a:gd name="connsiteY14246" fmla="*/ 4855121 h 6164238"/>
              <a:gd name="connsiteX14247" fmla="*/ 8729392 w 10718992"/>
              <a:gd name="connsiteY14247" fmla="*/ 4844298 h 6164238"/>
              <a:gd name="connsiteX14248" fmla="*/ 8599953 w 10718992"/>
              <a:gd name="connsiteY14248" fmla="*/ 4712069 h 6164238"/>
              <a:gd name="connsiteX14249" fmla="*/ 8606542 w 10718992"/>
              <a:gd name="connsiteY14249" fmla="*/ 4735598 h 6164238"/>
              <a:gd name="connsiteX14250" fmla="*/ 8614543 w 10718992"/>
              <a:gd name="connsiteY14250" fmla="*/ 4741244 h 6164238"/>
              <a:gd name="connsiteX14251" fmla="*/ 8616897 w 10718992"/>
              <a:gd name="connsiteY14251" fmla="*/ 4759126 h 6164238"/>
              <a:gd name="connsiteX14252" fmla="*/ 8586302 w 10718992"/>
              <a:gd name="connsiteY14252" fmla="*/ 4698423 h 6164238"/>
              <a:gd name="connsiteX14253" fmla="*/ 8566062 w 10718992"/>
              <a:gd name="connsiteY14253" fmla="*/ 4679130 h 6164238"/>
              <a:gd name="connsiteX14254" fmla="*/ 8592421 w 10718992"/>
              <a:gd name="connsiteY14254" fmla="*/ 4719598 h 6164238"/>
              <a:gd name="connsiteX14255" fmla="*/ 8586302 w 10718992"/>
              <a:gd name="connsiteY14255" fmla="*/ 4698423 h 6164238"/>
              <a:gd name="connsiteX14256" fmla="*/ 8358489 w 10718992"/>
              <a:gd name="connsiteY14256" fmla="*/ 4430670 h 6164238"/>
              <a:gd name="connsiteX14257" fmla="*/ 8358489 w 10718992"/>
              <a:gd name="connsiteY14257" fmla="*/ 4430670 h 6164238"/>
              <a:gd name="connsiteX14258" fmla="*/ 8338721 w 10718992"/>
              <a:gd name="connsiteY14258" fmla="*/ 4407612 h 6164238"/>
              <a:gd name="connsiteX14259" fmla="*/ 8339662 w 10718992"/>
              <a:gd name="connsiteY14259" fmla="*/ 4432082 h 6164238"/>
              <a:gd name="connsiteX14260" fmla="*/ 8358489 w 10718992"/>
              <a:gd name="connsiteY14260" fmla="*/ 4430670 h 6164238"/>
              <a:gd name="connsiteX14261" fmla="*/ 8330718 w 10718992"/>
              <a:gd name="connsiteY14261" fmla="*/ 4440552 h 6164238"/>
              <a:gd name="connsiteX14262" fmla="*/ 8312362 w 10718992"/>
              <a:gd name="connsiteY14262" fmla="*/ 4441964 h 6164238"/>
              <a:gd name="connsiteX14263" fmla="*/ 8332601 w 10718992"/>
              <a:gd name="connsiteY14263" fmla="*/ 4485256 h 6164238"/>
              <a:gd name="connsiteX14264" fmla="*/ 8330718 w 10718992"/>
              <a:gd name="connsiteY14264" fmla="*/ 4440552 h 6164238"/>
              <a:gd name="connsiteX14265" fmla="*/ 8330248 w 10718992"/>
              <a:gd name="connsiteY14265" fmla="*/ 4432552 h 6164238"/>
              <a:gd name="connsiteX14266" fmla="*/ 8328365 w 10718992"/>
              <a:gd name="connsiteY14266" fmla="*/ 4396318 h 6164238"/>
              <a:gd name="connsiteX14267" fmla="*/ 8300594 w 10718992"/>
              <a:gd name="connsiteY14267" fmla="*/ 4365731 h 6164238"/>
              <a:gd name="connsiteX14268" fmla="*/ 8292593 w 10718992"/>
              <a:gd name="connsiteY14268" fmla="*/ 4361497 h 6164238"/>
              <a:gd name="connsiteX14269" fmla="*/ 8292593 w 10718992"/>
              <a:gd name="connsiteY14269" fmla="*/ 4361497 h 6164238"/>
              <a:gd name="connsiteX14270" fmla="*/ 8275178 w 10718992"/>
              <a:gd name="connsiteY14270" fmla="*/ 4365261 h 6164238"/>
              <a:gd name="connsiteX14271" fmla="*/ 8308596 w 10718992"/>
              <a:gd name="connsiteY14271" fmla="*/ 4434435 h 6164238"/>
              <a:gd name="connsiteX14272" fmla="*/ 8330248 w 10718992"/>
              <a:gd name="connsiteY14272" fmla="*/ 4432552 h 6164238"/>
              <a:gd name="connsiteX14273" fmla="*/ 8772695 w 10718992"/>
              <a:gd name="connsiteY14273" fmla="*/ 4389260 h 6164238"/>
              <a:gd name="connsiteX14274" fmla="*/ 8792464 w 10718992"/>
              <a:gd name="connsiteY14274" fmla="*/ 4407142 h 6164238"/>
              <a:gd name="connsiteX14275" fmla="*/ 8815057 w 10718992"/>
              <a:gd name="connsiteY14275" fmla="*/ 4406671 h 6164238"/>
              <a:gd name="connsiteX14276" fmla="*/ 8812704 w 10718992"/>
              <a:gd name="connsiteY14276" fmla="*/ 4400083 h 6164238"/>
              <a:gd name="connsiteX14277" fmla="*/ 8772695 w 10718992"/>
              <a:gd name="connsiteY14277" fmla="*/ 4389260 h 6164238"/>
              <a:gd name="connsiteX14278" fmla="*/ 8987800 w 10718992"/>
              <a:gd name="connsiteY14278" fmla="*/ 4473962 h 6164238"/>
              <a:gd name="connsiteX14279" fmla="*/ 8934142 w 10718992"/>
              <a:gd name="connsiteY14279" fmla="*/ 4536077 h 6164238"/>
              <a:gd name="connsiteX14280" fmla="*/ 8937436 w 10718992"/>
              <a:gd name="connsiteY14280" fmla="*/ 4545959 h 6164238"/>
              <a:gd name="connsiteX14281" fmla="*/ 8981680 w 10718992"/>
              <a:gd name="connsiteY14281" fmla="*/ 4590663 h 6164238"/>
              <a:gd name="connsiteX14282" fmla="*/ 8987800 w 10718992"/>
              <a:gd name="connsiteY14282" fmla="*/ 4473962 h 6164238"/>
              <a:gd name="connsiteX14283" fmla="*/ 8910136 w 10718992"/>
              <a:gd name="connsiteY14283" fmla="*/ 4532312 h 6164238"/>
              <a:gd name="connsiteX14284" fmla="*/ 8897898 w 10718992"/>
              <a:gd name="connsiteY14284" fmla="*/ 4520548 h 6164238"/>
              <a:gd name="connsiteX14285" fmla="*/ 8907311 w 10718992"/>
              <a:gd name="connsiteY14285" fmla="*/ 4552547 h 6164238"/>
              <a:gd name="connsiteX14286" fmla="*/ 8913431 w 10718992"/>
              <a:gd name="connsiteY14286" fmla="*/ 4545488 h 6164238"/>
              <a:gd name="connsiteX14287" fmla="*/ 8910136 w 10718992"/>
              <a:gd name="connsiteY14287" fmla="*/ 4532312 h 6164238"/>
              <a:gd name="connsiteX14288" fmla="*/ 8883777 w 10718992"/>
              <a:gd name="connsiteY14288" fmla="*/ 4506431 h 6164238"/>
              <a:gd name="connsiteX14289" fmla="*/ 8845181 w 10718992"/>
              <a:gd name="connsiteY14289" fmla="*/ 4469727 h 6164238"/>
              <a:gd name="connsiteX14290" fmla="*/ 8840945 w 10718992"/>
              <a:gd name="connsiteY14290" fmla="*/ 4507373 h 6164238"/>
              <a:gd name="connsiteX14291" fmla="*/ 8843768 w 10718992"/>
              <a:gd name="connsiteY14291" fmla="*/ 4510196 h 6164238"/>
              <a:gd name="connsiteX14292" fmla="*/ 8848946 w 10718992"/>
              <a:gd name="connsiteY14292" fmla="*/ 4526666 h 6164238"/>
              <a:gd name="connsiteX14293" fmla="*/ 8885660 w 10718992"/>
              <a:gd name="connsiteY14293" fmla="*/ 4577016 h 6164238"/>
              <a:gd name="connsiteX14294" fmla="*/ 8899781 w 10718992"/>
              <a:gd name="connsiteY14294" fmla="*/ 4561017 h 6164238"/>
              <a:gd name="connsiteX14295" fmla="*/ 8883777 w 10718992"/>
              <a:gd name="connsiteY14295" fmla="*/ 4506431 h 6164238"/>
              <a:gd name="connsiteX14296" fmla="*/ 8992506 w 10718992"/>
              <a:gd name="connsiteY14296" fmla="*/ 4746891 h 6164238"/>
              <a:gd name="connsiteX14297" fmla="*/ 8973208 w 10718992"/>
              <a:gd name="connsiteY14297" fmla="*/ 4736538 h 6164238"/>
              <a:gd name="connsiteX14298" fmla="*/ 8964265 w 10718992"/>
              <a:gd name="connsiteY14298" fmla="*/ 4741244 h 6164238"/>
              <a:gd name="connsiteX14299" fmla="*/ 8962383 w 10718992"/>
              <a:gd name="connsiteY14299" fmla="*/ 4754420 h 6164238"/>
              <a:gd name="connsiteX14300" fmla="*/ 8961912 w 10718992"/>
              <a:gd name="connsiteY14300" fmla="*/ 4754891 h 6164238"/>
              <a:gd name="connsiteX14301" fmla="*/ 8983093 w 10718992"/>
              <a:gd name="connsiteY14301" fmla="*/ 4845710 h 6164238"/>
              <a:gd name="connsiteX14302" fmla="*/ 8989682 w 10718992"/>
              <a:gd name="connsiteY14302" fmla="*/ 4851827 h 6164238"/>
              <a:gd name="connsiteX14303" fmla="*/ 8992506 w 10718992"/>
              <a:gd name="connsiteY14303" fmla="*/ 4870180 h 6164238"/>
              <a:gd name="connsiteX14304" fmla="*/ 9033927 w 10718992"/>
              <a:gd name="connsiteY14304" fmla="*/ 4926648 h 6164238"/>
              <a:gd name="connsiteX14305" fmla="*/ 9048048 w 10718992"/>
              <a:gd name="connsiteY14305" fmla="*/ 4901707 h 6164238"/>
              <a:gd name="connsiteX14306" fmla="*/ 9047577 w 10718992"/>
              <a:gd name="connsiteY14306" fmla="*/ 4882885 h 6164238"/>
              <a:gd name="connsiteX14307" fmla="*/ 9053225 w 10718992"/>
              <a:gd name="connsiteY14307" fmla="*/ 4881473 h 6164238"/>
              <a:gd name="connsiteX14308" fmla="*/ 9056049 w 10718992"/>
              <a:gd name="connsiteY14308" fmla="*/ 4847122 h 6164238"/>
              <a:gd name="connsiteX14309" fmla="*/ 8992506 w 10718992"/>
              <a:gd name="connsiteY14309" fmla="*/ 4746891 h 6164238"/>
              <a:gd name="connsiteX14310" fmla="*/ 9057932 w 10718992"/>
              <a:gd name="connsiteY14310" fmla="*/ 4830181 h 6164238"/>
              <a:gd name="connsiteX14311" fmla="*/ 9061227 w 10718992"/>
              <a:gd name="connsiteY14311" fmla="*/ 4784066 h 6164238"/>
              <a:gd name="connsiteX14312" fmla="*/ 9010393 w 10718992"/>
              <a:gd name="connsiteY14312" fmla="*/ 4756302 h 6164238"/>
              <a:gd name="connsiteX14313" fmla="*/ 9057932 w 10718992"/>
              <a:gd name="connsiteY14313" fmla="*/ 4830181 h 6164238"/>
              <a:gd name="connsiteX14314" fmla="*/ 8982152 w 10718992"/>
              <a:gd name="connsiteY14314" fmla="*/ 5034878 h 6164238"/>
              <a:gd name="connsiteX14315" fmla="*/ 9023101 w 10718992"/>
              <a:gd name="connsiteY14315" fmla="*/ 5099346 h 6164238"/>
              <a:gd name="connsiteX14316" fmla="*/ 9005686 w 10718992"/>
              <a:gd name="connsiteY14316" fmla="*/ 5000997 h 6164238"/>
              <a:gd name="connsiteX14317" fmla="*/ 9002391 w 10718992"/>
              <a:gd name="connsiteY14317" fmla="*/ 5000056 h 6164238"/>
              <a:gd name="connsiteX14318" fmla="*/ 8982152 w 10718992"/>
              <a:gd name="connsiteY14318" fmla="*/ 5034878 h 6164238"/>
              <a:gd name="connsiteX14319" fmla="*/ 8992978 w 10718992"/>
              <a:gd name="connsiteY14319" fmla="*/ 4998174 h 6164238"/>
              <a:gd name="connsiteX14320" fmla="*/ 8952027 w 10718992"/>
              <a:gd name="connsiteY14320" fmla="*/ 4989233 h 6164238"/>
              <a:gd name="connsiteX14321" fmla="*/ 8976503 w 10718992"/>
              <a:gd name="connsiteY14321" fmla="*/ 5026408 h 6164238"/>
              <a:gd name="connsiteX14322" fmla="*/ 8992978 w 10718992"/>
              <a:gd name="connsiteY14322" fmla="*/ 4998174 h 6164238"/>
              <a:gd name="connsiteX14323" fmla="*/ 9002391 w 10718992"/>
              <a:gd name="connsiteY14323" fmla="*/ 4982174 h 6164238"/>
              <a:gd name="connsiteX14324" fmla="*/ 8979327 w 10718992"/>
              <a:gd name="connsiteY14324" fmla="*/ 4870650 h 6164238"/>
              <a:gd name="connsiteX14325" fmla="*/ 8972738 w 10718992"/>
              <a:gd name="connsiteY14325" fmla="*/ 4865004 h 6164238"/>
              <a:gd name="connsiteX14326" fmla="*/ 8968972 w 10718992"/>
              <a:gd name="connsiteY14326" fmla="*/ 4848534 h 6164238"/>
              <a:gd name="connsiteX14327" fmla="*/ 8908254 w 10718992"/>
              <a:gd name="connsiteY14327" fmla="*/ 4770419 h 6164238"/>
              <a:gd name="connsiteX14328" fmla="*/ 8845181 w 10718992"/>
              <a:gd name="connsiteY14328" fmla="*/ 4803830 h 6164238"/>
              <a:gd name="connsiteX14329" fmla="*/ 8844711 w 10718992"/>
              <a:gd name="connsiteY14329" fmla="*/ 4819358 h 6164238"/>
              <a:gd name="connsiteX14330" fmla="*/ 8836708 w 10718992"/>
              <a:gd name="connsiteY14330" fmla="*/ 4820770 h 6164238"/>
              <a:gd name="connsiteX14331" fmla="*/ 8836708 w 10718992"/>
              <a:gd name="connsiteY14331" fmla="*/ 4824064 h 6164238"/>
              <a:gd name="connsiteX14332" fmla="*/ 8945438 w 10718992"/>
              <a:gd name="connsiteY14332" fmla="*/ 4979821 h 6164238"/>
              <a:gd name="connsiteX14333" fmla="*/ 8996742 w 10718992"/>
              <a:gd name="connsiteY14333" fmla="*/ 4991115 h 6164238"/>
              <a:gd name="connsiteX14334" fmla="*/ 9002391 w 10718992"/>
              <a:gd name="connsiteY14334" fmla="*/ 4982174 h 6164238"/>
              <a:gd name="connsiteX14335" fmla="*/ 8932729 w 10718992"/>
              <a:gd name="connsiteY14335" fmla="*/ 4976998 h 6164238"/>
              <a:gd name="connsiteX14336" fmla="*/ 8838120 w 10718992"/>
              <a:gd name="connsiteY14336" fmla="*/ 4841946 h 6164238"/>
              <a:gd name="connsiteX14337" fmla="*/ 8843298 w 10718992"/>
              <a:gd name="connsiteY14337" fmla="*/ 4932294 h 6164238"/>
              <a:gd name="connsiteX14338" fmla="*/ 8862126 w 10718992"/>
              <a:gd name="connsiteY14338" fmla="*/ 4946411 h 6164238"/>
              <a:gd name="connsiteX14339" fmla="*/ 8870599 w 10718992"/>
              <a:gd name="connsiteY14339" fmla="*/ 4964764 h 6164238"/>
              <a:gd name="connsiteX14340" fmla="*/ 8932729 w 10718992"/>
              <a:gd name="connsiteY14340" fmla="*/ 4976998 h 6164238"/>
              <a:gd name="connsiteX14341" fmla="*/ 8711976 w 10718992"/>
              <a:gd name="connsiteY14341" fmla="*/ 4939353 h 6164238"/>
              <a:gd name="connsiteX14342" fmla="*/ 8684677 w 10718992"/>
              <a:gd name="connsiteY14342" fmla="*/ 4891355 h 6164238"/>
              <a:gd name="connsiteX14343" fmla="*/ 8657376 w 10718992"/>
              <a:gd name="connsiteY14343" fmla="*/ 4906413 h 6164238"/>
              <a:gd name="connsiteX14344" fmla="*/ 8660200 w 10718992"/>
              <a:gd name="connsiteY14344" fmla="*/ 4913942 h 6164238"/>
              <a:gd name="connsiteX14345" fmla="*/ 8711976 w 10718992"/>
              <a:gd name="connsiteY14345" fmla="*/ 4939353 h 6164238"/>
              <a:gd name="connsiteX14346" fmla="*/ 8658789 w 10718992"/>
              <a:gd name="connsiteY14346" fmla="*/ 4945941 h 6164238"/>
              <a:gd name="connsiteX14347" fmla="*/ 8710093 w 10718992"/>
              <a:gd name="connsiteY14347" fmla="*/ 4948764 h 6164238"/>
              <a:gd name="connsiteX14348" fmla="*/ 8656905 w 10718992"/>
              <a:gd name="connsiteY14348" fmla="*/ 4922883 h 6164238"/>
              <a:gd name="connsiteX14349" fmla="*/ 8654082 w 10718992"/>
              <a:gd name="connsiteY14349" fmla="*/ 4924295 h 6164238"/>
              <a:gd name="connsiteX14350" fmla="*/ 8658789 w 10718992"/>
              <a:gd name="connsiteY14350" fmla="*/ 4945941 h 6164238"/>
              <a:gd name="connsiteX14351" fmla="*/ 8735981 w 10718992"/>
              <a:gd name="connsiteY14351" fmla="*/ 4950646 h 6164238"/>
              <a:gd name="connsiteX14352" fmla="*/ 8815998 w 10718992"/>
              <a:gd name="connsiteY14352" fmla="*/ 4956764 h 6164238"/>
              <a:gd name="connsiteX14353" fmla="*/ 8817411 w 10718992"/>
              <a:gd name="connsiteY14353" fmla="*/ 4941235 h 6164238"/>
              <a:gd name="connsiteX14354" fmla="*/ 8749161 w 10718992"/>
              <a:gd name="connsiteY14354" fmla="*/ 4865474 h 6164238"/>
              <a:gd name="connsiteX14355" fmla="*/ 8737393 w 10718992"/>
              <a:gd name="connsiteY14355" fmla="*/ 4862651 h 6164238"/>
              <a:gd name="connsiteX14356" fmla="*/ 8693148 w 10718992"/>
              <a:gd name="connsiteY14356" fmla="*/ 4887120 h 6164238"/>
              <a:gd name="connsiteX14357" fmla="*/ 8723743 w 10718992"/>
              <a:gd name="connsiteY14357" fmla="*/ 4941235 h 6164238"/>
              <a:gd name="connsiteX14358" fmla="*/ 8734099 w 10718992"/>
              <a:gd name="connsiteY14358" fmla="*/ 4947823 h 6164238"/>
              <a:gd name="connsiteX14359" fmla="*/ 8735981 w 10718992"/>
              <a:gd name="connsiteY14359" fmla="*/ 4950646 h 6164238"/>
              <a:gd name="connsiteX14360" fmla="*/ 8380140 w 10718992"/>
              <a:gd name="connsiteY14360" fmla="*/ 4429258 h 6164238"/>
              <a:gd name="connsiteX14361" fmla="*/ 8470513 w 10718992"/>
              <a:gd name="connsiteY14361" fmla="*/ 4425023 h 6164238"/>
              <a:gd name="connsiteX14362" fmla="*/ 8469571 w 10718992"/>
              <a:gd name="connsiteY14362" fmla="*/ 4413259 h 6164238"/>
              <a:gd name="connsiteX14363" fmla="*/ 8353311 w 10718992"/>
              <a:gd name="connsiteY14363" fmla="*/ 4349733 h 6164238"/>
              <a:gd name="connsiteX14364" fmla="*/ 8334955 w 10718992"/>
              <a:gd name="connsiteY14364" fmla="*/ 4353026 h 6164238"/>
              <a:gd name="connsiteX14365" fmla="*/ 8337308 w 10718992"/>
              <a:gd name="connsiteY14365" fmla="*/ 4392554 h 6164238"/>
              <a:gd name="connsiteX14366" fmla="*/ 8364609 w 10718992"/>
              <a:gd name="connsiteY14366" fmla="*/ 4423141 h 6164238"/>
              <a:gd name="connsiteX14367" fmla="*/ 8378729 w 10718992"/>
              <a:gd name="connsiteY14367" fmla="*/ 4427847 h 6164238"/>
              <a:gd name="connsiteX14368" fmla="*/ 8380140 w 10718992"/>
              <a:gd name="connsiteY14368" fmla="*/ 4429258 h 6164238"/>
              <a:gd name="connsiteX14369" fmla="*/ 8311420 w 10718992"/>
              <a:gd name="connsiteY14369" fmla="*/ 4363850 h 6164238"/>
              <a:gd name="connsiteX14370" fmla="*/ 8327423 w 10718992"/>
              <a:gd name="connsiteY14370" fmla="*/ 4381260 h 6164238"/>
              <a:gd name="connsiteX14371" fmla="*/ 8326011 w 10718992"/>
              <a:gd name="connsiteY14371" fmla="*/ 4354909 h 6164238"/>
              <a:gd name="connsiteX14372" fmla="*/ 8313774 w 10718992"/>
              <a:gd name="connsiteY14372" fmla="*/ 4357262 h 6164238"/>
              <a:gd name="connsiteX14373" fmla="*/ 8311420 w 10718992"/>
              <a:gd name="connsiteY14373" fmla="*/ 4363850 h 6164238"/>
              <a:gd name="connsiteX14374" fmla="*/ 8311420 w 10718992"/>
              <a:gd name="connsiteY14374" fmla="*/ 4363850 h 6164238"/>
              <a:gd name="connsiteX14375" fmla="*/ 8324600 w 10718992"/>
              <a:gd name="connsiteY14375" fmla="*/ 4334674 h 6164238"/>
              <a:gd name="connsiteX14376" fmla="*/ 8285061 w 10718992"/>
              <a:gd name="connsiteY14376" fmla="*/ 4314440 h 6164238"/>
              <a:gd name="connsiteX14377" fmla="*/ 8272824 w 10718992"/>
              <a:gd name="connsiteY14377" fmla="*/ 4321499 h 6164238"/>
              <a:gd name="connsiteX14378" fmla="*/ 8291181 w 10718992"/>
              <a:gd name="connsiteY14378" fmla="*/ 4341262 h 6164238"/>
              <a:gd name="connsiteX14379" fmla="*/ 8307655 w 10718992"/>
              <a:gd name="connsiteY14379" fmla="*/ 4345027 h 6164238"/>
              <a:gd name="connsiteX14380" fmla="*/ 8310479 w 10718992"/>
              <a:gd name="connsiteY14380" fmla="*/ 4348321 h 6164238"/>
              <a:gd name="connsiteX14381" fmla="*/ 8325541 w 10718992"/>
              <a:gd name="connsiteY14381" fmla="*/ 4345497 h 6164238"/>
              <a:gd name="connsiteX14382" fmla="*/ 8324600 w 10718992"/>
              <a:gd name="connsiteY14382" fmla="*/ 4334674 h 6164238"/>
              <a:gd name="connsiteX14383" fmla="*/ 8334484 w 10718992"/>
              <a:gd name="connsiteY14383" fmla="*/ 4285735 h 6164238"/>
              <a:gd name="connsiteX14384" fmla="*/ 8337308 w 10718992"/>
              <a:gd name="connsiteY14384" fmla="*/ 4290441 h 6164238"/>
              <a:gd name="connsiteX14385" fmla="*/ 8403205 w 10718992"/>
              <a:gd name="connsiteY14385" fmla="*/ 4300793 h 6164238"/>
              <a:gd name="connsiteX14386" fmla="*/ 8381083 w 10718992"/>
              <a:gd name="connsiteY14386" fmla="*/ 4271618 h 6164238"/>
              <a:gd name="connsiteX14387" fmla="*/ 8366962 w 10718992"/>
              <a:gd name="connsiteY14387" fmla="*/ 4267383 h 6164238"/>
              <a:gd name="connsiteX14388" fmla="*/ 8334484 w 10718992"/>
              <a:gd name="connsiteY14388" fmla="*/ 4285735 h 6164238"/>
              <a:gd name="connsiteX14389" fmla="*/ 8767517 w 10718992"/>
              <a:gd name="connsiteY14389" fmla="*/ 4416082 h 6164238"/>
              <a:gd name="connsiteX14390" fmla="*/ 8767047 w 10718992"/>
              <a:gd name="connsiteY14390" fmla="*/ 4418906 h 6164238"/>
              <a:gd name="connsiteX14391" fmla="*/ 8786816 w 10718992"/>
              <a:gd name="connsiteY14391" fmla="*/ 4444316 h 6164238"/>
              <a:gd name="connsiteX14392" fmla="*/ 8806113 w 10718992"/>
              <a:gd name="connsiteY14392" fmla="*/ 4432552 h 6164238"/>
              <a:gd name="connsiteX14393" fmla="*/ 8787757 w 10718992"/>
              <a:gd name="connsiteY14393" fmla="*/ 4415612 h 6164238"/>
              <a:gd name="connsiteX14394" fmla="*/ 8767517 w 10718992"/>
              <a:gd name="connsiteY14394" fmla="*/ 4416082 h 6164238"/>
              <a:gd name="connsiteX14395" fmla="*/ 8973208 w 10718992"/>
              <a:gd name="connsiteY14395" fmla="*/ 4843357 h 6164238"/>
              <a:gd name="connsiteX14396" fmla="*/ 8952498 w 10718992"/>
              <a:gd name="connsiteY14396" fmla="*/ 4755361 h 6164238"/>
              <a:gd name="connsiteX14397" fmla="*/ 8945909 w 10718992"/>
              <a:gd name="connsiteY14397" fmla="*/ 4751126 h 6164238"/>
              <a:gd name="connsiteX14398" fmla="*/ 8914372 w 10718992"/>
              <a:gd name="connsiteY14398" fmla="*/ 4767596 h 6164238"/>
              <a:gd name="connsiteX14399" fmla="*/ 8973208 w 10718992"/>
              <a:gd name="connsiteY14399" fmla="*/ 4843357 h 6164238"/>
              <a:gd name="connsiteX14400" fmla="*/ 8963324 w 10718992"/>
              <a:gd name="connsiteY14400" fmla="*/ 4731362 h 6164238"/>
              <a:gd name="connsiteX14401" fmla="*/ 8955323 w 10718992"/>
              <a:gd name="connsiteY14401" fmla="*/ 4727127 h 6164238"/>
              <a:gd name="connsiteX14402" fmla="*/ 8956264 w 10718992"/>
              <a:gd name="connsiteY14402" fmla="*/ 4730892 h 6164238"/>
              <a:gd name="connsiteX14403" fmla="*/ 8959558 w 10718992"/>
              <a:gd name="connsiteY14403" fmla="*/ 4733715 h 6164238"/>
              <a:gd name="connsiteX14404" fmla="*/ 8963324 w 10718992"/>
              <a:gd name="connsiteY14404" fmla="*/ 4731362 h 6164238"/>
              <a:gd name="connsiteX14405" fmla="*/ 8944025 w 10718992"/>
              <a:gd name="connsiteY14405" fmla="*/ 4721010 h 6164238"/>
              <a:gd name="connsiteX14406" fmla="*/ 8846593 w 10718992"/>
              <a:gd name="connsiteY14406" fmla="*/ 4672071 h 6164238"/>
              <a:gd name="connsiteX14407" fmla="*/ 8842827 w 10718992"/>
              <a:gd name="connsiteY14407" fmla="*/ 4679130 h 6164238"/>
              <a:gd name="connsiteX14408" fmla="*/ 8908254 w 10718992"/>
              <a:gd name="connsiteY14408" fmla="*/ 4759126 h 6164238"/>
              <a:gd name="connsiteX14409" fmla="*/ 8940260 w 10718992"/>
              <a:gd name="connsiteY14409" fmla="*/ 4742185 h 6164238"/>
              <a:gd name="connsiteX14410" fmla="*/ 8941672 w 10718992"/>
              <a:gd name="connsiteY14410" fmla="*/ 4728068 h 6164238"/>
              <a:gd name="connsiteX14411" fmla="*/ 8945438 w 10718992"/>
              <a:gd name="connsiteY14411" fmla="*/ 4726657 h 6164238"/>
              <a:gd name="connsiteX14412" fmla="*/ 8944025 w 10718992"/>
              <a:gd name="connsiteY14412" fmla="*/ 4721010 h 6164238"/>
              <a:gd name="connsiteX14413" fmla="*/ 8753868 w 10718992"/>
              <a:gd name="connsiteY14413" fmla="*/ 4861239 h 6164238"/>
              <a:gd name="connsiteX14414" fmla="*/ 8820705 w 10718992"/>
              <a:gd name="connsiteY14414" fmla="*/ 4935589 h 6164238"/>
              <a:gd name="connsiteX14415" fmla="*/ 8822117 w 10718992"/>
              <a:gd name="connsiteY14415" fmla="*/ 4934177 h 6164238"/>
              <a:gd name="connsiteX14416" fmla="*/ 8825883 w 10718992"/>
              <a:gd name="connsiteY14416" fmla="*/ 4931824 h 6164238"/>
              <a:gd name="connsiteX14417" fmla="*/ 8774577 w 10718992"/>
              <a:gd name="connsiteY14417" fmla="*/ 4841946 h 6164238"/>
              <a:gd name="connsiteX14418" fmla="*/ 8754338 w 10718992"/>
              <a:gd name="connsiteY14418" fmla="*/ 4852768 h 6164238"/>
              <a:gd name="connsiteX14419" fmla="*/ 8753868 w 10718992"/>
              <a:gd name="connsiteY14419" fmla="*/ 4861239 h 6164238"/>
              <a:gd name="connsiteX14420" fmla="*/ 8835767 w 10718992"/>
              <a:gd name="connsiteY14420" fmla="*/ 4930412 h 6164238"/>
              <a:gd name="connsiteX14421" fmla="*/ 8830119 w 10718992"/>
              <a:gd name="connsiteY14421" fmla="*/ 4830652 h 6164238"/>
              <a:gd name="connsiteX14422" fmla="*/ 8820705 w 10718992"/>
              <a:gd name="connsiteY14422" fmla="*/ 4817476 h 6164238"/>
              <a:gd name="connsiteX14423" fmla="*/ 8783050 w 10718992"/>
              <a:gd name="connsiteY14423" fmla="*/ 4837710 h 6164238"/>
              <a:gd name="connsiteX14424" fmla="*/ 8835767 w 10718992"/>
              <a:gd name="connsiteY14424" fmla="*/ 4930412 h 6164238"/>
              <a:gd name="connsiteX14425" fmla="*/ 8595716 w 10718992"/>
              <a:gd name="connsiteY14425" fmla="*/ 4562429 h 6164238"/>
              <a:gd name="connsiteX14426" fmla="*/ 8518993 w 10718992"/>
              <a:gd name="connsiteY14426" fmla="*/ 4455139 h 6164238"/>
              <a:gd name="connsiteX14427" fmla="*/ 8559002 w 10718992"/>
              <a:gd name="connsiteY14427" fmla="*/ 4574663 h 6164238"/>
              <a:gd name="connsiteX14428" fmla="*/ 8568416 w 10718992"/>
              <a:gd name="connsiteY14428" fmla="*/ 4579369 h 6164238"/>
              <a:gd name="connsiteX14429" fmla="*/ 8595716 w 10718992"/>
              <a:gd name="connsiteY14429" fmla="*/ 4562429 h 6164238"/>
              <a:gd name="connsiteX14430" fmla="*/ 8436153 w 10718992"/>
              <a:gd name="connsiteY14430" fmla="*/ 4334674 h 6164238"/>
              <a:gd name="connsiteX14431" fmla="*/ 8481809 w 10718992"/>
              <a:gd name="connsiteY14431" fmla="*/ 4398671 h 6164238"/>
              <a:gd name="connsiteX14432" fmla="*/ 8491694 w 10718992"/>
              <a:gd name="connsiteY14432" fmla="*/ 4397730 h 6164238"/>
              <a:gd name="connsiteX14433" fmla="*/ 8473808 w 10718992"/>
              <a:gd name="connsiteY14433" fmla="*/ 4328086 h 6164238"/>
              <a:gd name="connsiteX14434" fmla="*/ 8436153 w 10718992"/>
              <a:gd name="connsiteY14434" fmla="*/ 4334674 h 6164238"/>
              <a:gd name="connsiteX14435" fmla="*/ 8745395 w 10718992"/>
              <a:gd name="connsiteY14435" fmla="*/ 4417023 h 6164238"/>
              <a:gd name="connsiteX14436" fmla="*/ 8527937 w 10718992"/>
              <a:gd name="connsiteY14436" fmla="*/ 4429729 h 6164238"/>
              <a:gd name="connsiteX14437" fmla="*/ 8528878 w 10718992"/>
              <a:gd name="connsiteY14437" fmla="*/ 4433964 h 6164238"/>
              <a:gd name="connsiteX14438" fmla="*/ 8672909 w 10718992"/>
              <a:gd name="connsiteY14438" fmla="*/ 4504549 h 6164238"/>
              <a:gd name="connsiteX14439" fmla="*/ 8687500 w 10718992"/>
              <a:gd name="connsiteY14439" fmla="*/ 4505490 h 6164238"/>
              <a:gd name="connsiteX14440" fmla="*/ 8778814 w 10718992"/>
              <a:gd name="connsiteY14440" fmla="*/ 4449963 h 6164238"/>
              <a:gd name="connsiteX14441" fmla="*/ 8759044 w 10718992"/>
              <a:gd name="connsiteY14441" fmla="*/ 4424552 h 6164238"/>
              <a:gd name="connsiteX14442" fmla="*/ 8745866 w 10718992"/>
              <a:gd name="connsiteY14442" fmla="*/ 4417965 h 6164238"/>
              <a:gd name="connsiteX14443" fmla="*/ 8745395 w 10718992"/>
              <a:gd name="connsiteY14443" fmla="*/ 4417023 h 6164238"/>
              <a:gd name="connsiteX14444" fmla="*/ 8823530 w 10718992"/>
              <a:gd name="connsiteY14444" fmla="*/ 4507373 h 6164238"/>
              <a:gd name="connsiteX14445" fmla="*/ 8784932 w 10718992"/>
              <a:gd name="connsiteY14445" fmla="*/ 4457022 h 6164238"/>
              <a:gd name="connsiteX14446" fmla="*/ 8694560 w 10718992"/>
              <a:gd name="connsiteY14446" fmla="*/ 4512078 h 6164238"/>
              <a:gd name="connsiteX14447" fmla="*/ 8696914 w 10718992"/>
              <a:gd name="connsiteY14447" fmla="*/ 4516784 h 6164238"/>
              <a:gd name="connsiteX14448" fmla="*/ 8815998 w 10718992"/>
              <a:gd name="connsiteY14448" fmla="*/ 4581251 h 6164238"/>
              <a:gd name="connsiteX14449" fmla="*/ 8824471 w 10718992"/>
              <a:gd name="connsiteY14449" fmla="*/ 4579369 h 6164238"/>
              <a:gd name="connsiteX14450" fmla="*/ 8831060 w 10718992"/>
              <a:gd name="connsiteY14450" fmla="*/ 4526666 h 6164238"/>
              <a:gd name="connsiteX14451" fmla="*/ 8828707 w 10718992"/>
              <a:gd name="connsiteY14451" fmla="*/ 4524313 h 6164238"/>
              <a:gd name="connsiteX14452" fmla="*/ 8823530 w 10718992"/>
              <a:gd name="connsiteY14452" fmla="*/ 4507373 h 6164238"/>
              <a:gd name="connsiteX14453" fmla="*/ 8838120 w 10718992"/>
              <a:gd name="connsiteY14453" fmla="*/ 4604780 h 6164238"/>
              <a:gd name="connsiteX14454" fmla="*/ 8837179 w 10718992"/>
              <a:gd name="connsiteY14454" fmla="*/ 4605721 h 6164238"/>
              <a:gd name="connsiteX14455" fmla="*/ 8828707 w 10718992"/>
              <a:gd name="connsiteY14455" fmla="*/ 4607133 h 6164238"/>
              <a:gd name="connsiteX14456" fmla="*/ 8825412 w 10718992"/>
              <a:gd name="connsiteY14456" fmla="*/ 4629720 h 6164238"/>
              <a:gd name="connsiteX14457" fmla="*/ 8833413 w 10718992"/>
              <a:gd name="connsiteY14457" fmla="*/ 4636307 h 6164238"/>
              <a:gd name="connsiteX14458" fmla="*/ 8853182 w 10718992"/>
              <a:gd name="connsiteY14458" fmla="*/ 4613721 h 6164238"/>
              <a:gd name="connsiteX14459" fmla="*/ 8838120 w 10718992"/>
              <a:gd name="connsiteY14459" fmla="*/ 4604780 h 6164238"/>
              <a:gd name="connsiteX14460" fmla="*/ 8827294 w 10718992"/>
              <a:gd name="connsiteY14460" fmla="*/ 4793477 h 6164238"/>
              <a:gd name="connsiteX14461" fmla="*/ 8817411 w 10718992"/>
              <a:gd name="connsiteY14461" fmla="*/ 4683364 h 6164238"/>
              <a:gd name="connsiteX14462" fmla="*/ 8800465 w 10718992"/>
              <a:gd name="connsiteY14462" fmla="*/ 4670659 h 6164238"/>
              <a:gd name="connsiteX14463" fmla="*/ 8791051 w 10718992"/>
              <a:gd name="connsiteY14463" fmla="*/ 4655130 h 6164238"/>
              <a:gd name="connsiteX14464" fmla="*/ 8696444 w 10718992"/>
              <a:gd name="connsiteY14464" fmla="*/ 4642425 h 6164238"/>
              <a:gd name="connsiteX14465" fmla="*/ 8821646 w 10718992"/>
              <a:gd name="connsiteY14465" fmla="*/ 4803830 h 6164238"/>
              <a:gd name="connsiteX14466" fmla="*/ 8824471 w 10718992"/>
              <a:gd name="connsiteY14466" fmla="*/ 4795359 h 6164238"/>
              <a:gd name="connsiteX14467" fmla="*/ 8827294 w 10718992"/>
              <a:gd name="connsiteY14467" fmla="*/ 4793477 h 6164238"/>
              <a:gd name="connsiteX14468" fmla="*/ 8675733 w 10718992"/>
              <a:gd name="connsiteY14468" fmla="*/ 4523371 h 6164238"/>
              <a:gd name="connsiteX14469" fmla="*/ 8663966 w 10718992"/>
              <a:gd name="connsiteY14469" fmla="*/ 4530901 h 6164238"/>
              <a:gd name="connsiteX14470" fmla="*/ 8666790 w 10718992"/>
              <a:gd name="connsiteY14470" fmla="*/ 4537959 h 6164238"/>
              <a:gd name="connsiteX14471" fmla="*/ 8792464 w 10718992"/>
              <a:gd name="connsiteY14471" fmla="*/ 4631131 h 6164238"/>
              <a:gd name="connsiteX14472" fmla="*/ 8794817 w 10718992"/>
              <a:gd name="connsiteY14472" fmla="*/ 4628308 h 6164238"/>
              <a:gd name="connsiteX14473" fmla="*/ 8817881 w 10718992"/>
              <a:gd name="connsiteY14473" fmla="*/ 4625955 h 6164238"/>
              <a:gd name="connsiteX14474" fmla="*/ 8821176 w 10718992"/>
              <a:gd name="connsiteY14474" fmla="*/ 4603368 h 6164238"/>
              <a:gd name="connsiteX14475" fmla="*/ 8818352 w 10718992"/>
              <a:gd name="connsiteY14475" fmla="*/ 4601015 h 6164238"/>
              <a:gd name="connsiteX14476" fmla="*/ 8813174 w 10718992"/>
              <a:gd name="connsiteY14476" fmla="*/ 4591133 h 6164238"/>
              <a:gd name="connsiteX14477" fmla="*/ 8695501 w 10718992"/>
              <a:gd name="connsiteY14477" fmla="*/ 4527136 h 6164238"/>
              <a:gd name="connsiteX14478" fmla="*/ 8694560 w 10718992"/>
              <a:gd name="connsiteY14478" fmla="*/ 4528077 h 6164238"/>
              <a:gd name="connsiteX14479" fmla="*/ 8675733 w 10718992"/>
              <a:gd name="connsiteY14479" fmla="*/ 4523371 h 6164238"/>
              <a:gd name="connsiteX14480" fmla="*/ 8675733 w 10718992"/>
              <a:gd name="connsiteY14480" fmla="*/ 4523371 h 6164238"/>
              <a:gd name="connsiteX14481" fmla="*/ 8529819 w 10718992"/>
              <a:gd name="connsiteY14481" fmla="*/ 4444787 h 6164238"/>
              <a:gd name="connsiteX14482" fmla="*/ 8643726 w 10718992"/>
              <a:gd name="connsiteY14482" fmla="*/ 4521960 h 6164238"/>
              <a:gd name="connsiteX14483" fmla="*/ 8657376 w 10718992"/>
              <a:gd name="connsiteY14483" fmla="*/ 4523842 h 6164238"/>
              <a:gd name="connsiteX14484" fmla="*/ 8671026 w 10718992"/>
              <a:gd name="connsiteY14484" fmla="*/ 4515372 h 6164238"/>
              <a:gd name="connsiteX14485" fmla="*/ 8670556 w 10718992"/>
              <a:gd name="connsiteY14485" fmla="*/ 4513960 h 6164238"/>
              <a:gd name="connsiteX14486" fmla="*/ 8529819 w 10718992"/>
              <a:gd name="connsiteY14486" fmla="*/ 4444787 h 6164238"/>
              <a:gd name="connsiteX14487" fmla="*/ 8537821 w 10718992"/>
              <a:gd name="connsiteY14487" fmla="*/ 4457963 h 6164238"/>
              <a:gd name="connsiteX14488" fmla="*/ 8617838 w 10718992"/>
              <a:gd name="connsiteY14488" fmla="*/ 4548312 h 6164238"/>
              <a:gd name="connsiteX14489" fmla="*/ 8639961 w 10718992"/>
              <a:gd name="connsiteY14489" fmla="*/ 4534195 h 6164238"/>
              <a:gd name="connsiteX14490" fmla="*/ 8639490 w 10718992"/>
              <a:gd name="connsiteY14490" fmla="*/ 4527136 h 6164238"/>
              <a:gd name="connsiteX14491" fmla="*/ 8537821 w 10718992"/>
              <a:gd name="connsiteY14491" fmla="*/ 4457963 h 6164238"/>
              <a:gd name="connsiteX14492" fmla="*/ 8624428 w 10718992"/>
              <a:gd name="connsiteY14492" fmla="*/ 4555370 h 6164238"/>
              <a:gd name="connsiteX14493" fmla="*/ 8689383 w 10718992"/>
              <a:gd name="connsiteY14493" fmla="*/ 4633014 h 6164238"/>
              <a:gd name="connsiteX14494" fmla="*/ 8789169 w 10718992"/>
              <a:gd name="connsiteY14494" fmla="*/ 4646190 h 6164238"/>
              <a:gd name="connsiteX14495" fmla="*/ 8789639 w 10718992"/>
              <a:gd name="connsiteY14495" fmla="*/ 4636778 h 6164238"/>
              <a:gd name="connsiteX14496" fmla="*/ 8665378 w 10718992"/>
              <a:gd name="connsiteY14496" fmla="*/ 4544547 h 6164238"/>
              <a:gd name="connsiteX14497" fmla="*/ 8664437 w 10718992"/>
              <a:gd name="connsiteY14497" fmla="*/ 4545959 h 6164238"/>
              <a:gd name="connsiteX14498" fmla="*/ 8645609 w 10718992"/>
              <a:gd name="connsiteY14498" fmla="*/ 4542194 h 6164238"/>
              <a:gd name="connsiteX14499" fmla="*/ 8624428 w 10718992"/>
              <a:gd name="connsiteY14499" fmla="*/ 4555370 h 6164238"/>
              <a:gd name="connsiteX14500" fmla="*/ 8429092 w 10718992"/>
              <a:gd name="connsiteY14500" fmla="*/ 4336086 h 6164238"/>
              <a:gd name="connsiteX14501" fmla="*/ 8368373 w 10718992"/>
              <a:gd name="connsiteY14501" fmla="*/ 4346909 h 6164238"/>
              <a:gd name="connsiteX14502" fmla="*/ 8473337 w 10718992"/>
              <a:gd name="connsiteY14502" fmla="*/ 4404789 h 6164238"/>
              <a:gd name="connsiteX14503" fmla="*/ 8474278 w 10718992"/>
              <a:gd name="connsiteY14503" fmla="*/ 4403377 h 6164238"/>
              <a:gd name="connsiteX14504" fmla="*/ 8475690 w 10718992"/>
              <a:gd name="connsiteY14504" fmla="*/ 4401965 h 6164238"/>
              <a:gd name="connsiteX14505" fmla="*/ 8429092 w 10718992"/>
              <a:gd name="connsiteY14505" fmla="*/ 4336086 h 6164238"/>
              <a:gd name="connsiteX14506" fmla="*/ 8603717 w 10718992"/>
              <a:gd name="connsiteY14506" fmla="*/ 4557723 h 6164238"/>
              <a:gd name="connsiteX14507" fmla="*/ 8610308 w 10718992"/>
              <a:gd name="connsiteY14507" fmla="*/ 4553488 h 6164238"/>
              <a:gd name="connsiteX14508" fmla="*/ 8561355 w 10718992"/>
              <a:gd name="connsiteY14508" fmla="*/ 4497490 h 6164238"/>
              <a:gd name="connsiteX14509" fmla="*/ 8603717 w 10718992"/>
              <a:gd name="connsiteY14509" fmla="*/ 4557723 h 6164238"/>
              <a:gd name="connsiteX14510" fmla="*/ 8608895 w 10718992"/>
              <a:gd name="connsiteY14510" fmla="*/ 4565252 h 6164238"/>
              <a:gd name="connsiteX14511" fmla="*/ 8646079 w 10718992"/>
              <a:gd name="connsiteY14511" fmla="*/ 4620309 h 6164238"/>
              <a:gd name="connsiteX14512" fmla="*/ 8656905 w 10718992"/>
              <a:gd name="connsiteY14512" fmla="*/ 4626426 h 6164238"/>
              <a:gd name="connsiteX14513" fmla="*/ 8659259 w 10718992"/>
              <a:gd name="connsiteY14513" fmla="*/ 4629720 h 6164238"/>
              <a:gd name="connsiteX14514" fmla="*/ 8675263 w 10718992"/>
              <a:gd name="connsiteY14514" fmla="*/ 4631602 h 6164238"/>
              <a:gd name="connsiteX14515" fmla="*/ 8615484 w 10718992"/>
              <a:gd name="connsiteY14515" fmla="*/ 4560546 h 6164238"/>
              <a:gd name="connsiteX14516" fmla="*/ 8608895 w 10718992"/>
              <a:gd name="connsiteY14516" fmla="*/ 4565252 h 6164238"/>
              <a:gd name="connsiteX14517" fmla="*/ 8661612 w 10718992"/>
              <a:gd name="connsiteY14517" fmla="*/ 4643366 h 6164238"/>
              <a:gd name="connsiteX14518" fmla="*/ 8778343 w 10718992"/>
              <a:gd name="connsiteY14518" fmla="*/ 4829711 h 6164238"/>
              <a:gd name="connsiteX14519" fmla="*/ 8815057 w 10718992"/>
              <a:gd name="connsiteY14519" fmla="*/ 4809947 h 6164238"/>
              <a:gd name="connsiteX14520" fmla="*/ 8683264 w 10718992"/>
              <a:gd name="connsiteY14520" fmla="*/ 4640543 h 6164238"/>
              <a:gd name="connsiteX14521" fmla="*/ 8662553 w 10718992"/>
              <a:gd name="connsiteY14521" fmla="*/ 4638190 h 6164238"/>
              <a:gd name="connsiteX14522" fmla="*/ 8661612 w 10718992"/>
              <a:gd name="connsiteY14522" fmla="*/ 4643366 h 6164238"/>
              <a:gd name="connsiteX14523" fmla="*/ 8902604 w 10718992"/>
              <a:gd name="connsiteY14523" fmla="*/ 4762890 h 6164238"/>
              <a:gd name="connsiteX14524" fmla="*/ 8838120 w 10718992"/>
              <a:gd name="connsiteY14524" fmla="*/ 4683364 h 6164238"/>
              <a:gd name="connsiteX14525" fmla="*/ 8825412 w 10718992"/>
              <a:gd name="connsiteY14525" fmla="*/ 4685247 h 6164238"/>
              <a:gd name="connsiteX14526" fmla="*/ 8835297 w 10718992"/>
              <a:gd name="connsiteY14526" fmla="*/ 4793947 h 6164238"/>
              <a:gd name="connsiteX14527" fmla="*/ 8840004 w 10718992"/>
              <a:gd name="connsiteY14527" fmla="*/ 4796300 h 6164238"/>
              <a:gd name="connsiteX14528" fmla="*/ 8902604 w 10718992"/>
              <a:gd name="connsiteY14528" fmla="*/ 4762890 h 6164238"/>
              <a:gd name="connsiteX14529" fmla="*/ 8940731 w 10718992"/>
              <a:gd name="connsiteY14529" fmla="*/ 4708775 h 6164238"/>
              <a:gd name="connsiteX14530" fmla="*/ 8935553 w 10718992"/>
              <a:gd name="connsiteY14530" fmla="*/ 4688070 h 6164238"/>
              <a:gd name="connsiteX14531" fmla="*/ 8862126 w 10718992"/>
              <a:gd name="connsiteY14531" fmla="*/ 4669247 h 6164238"/>
              <a:gd name="connsiteX14532" fmla="*/ 8940731 w 10718992"/>
              <a:gd name="connsiteY14532" fmla="*/ 4708775 h 6164238"/>
              <a:gd name="connsiteX14533" fmla="*/ 8933199 w 10718992"/>
              <a:gd name="connsiteY14533" fmla="*/ 4680070 h 6164238"/>
              <a:gd name="connsiteX14534" fmla="*/ 8929435 w 10718992"/>
              <a:gd name="connsiteY14534" fmla="*/ 4666424 h 6164238"/>
              <a:gd name="connsiteX14535" fmla="*/ 8923785 w 10718992"/>
              <a:gd name="connsiteY14535" fmla="*/ 4661718 h 6164238"/>
              <a:gd name="connsiteX14536" fmla="*/ 8919079 w 10718992"/>
              <a:gd name="connsiteY14536" fmla="*/ 4653248 h 6164238"/>
              <a:gd name="connsiteX14537" fmla="*/ 8861185 w 10718992"/>
              <a:gd name="connsiteY14537" fmla="*/ 4618897 h 6164238"/>
              <a:gd name="connsiteX14538" fmla="*/ 8839061 w 10718992"/>
              <a:gd name="connsiteY14538" fmla="*/ 4644307 h 6164238"/>
              <a:gd name="connsiteX14539" fmla="*/ 8845652 w 10718992"/>
              <a:gd name="connsiteY14539" fmla="*/ 4657954 h 6164238"/>
              <a:gd name="connsiteX14540" fmla="*/ 8933199 w 10718992"/>
              <a:gd name="connsiteY14540" fmla="*/ 4680070 h 6164238"/>
              <a:gd name="connsiteX14541" fmla="*/ 8944025 w 10718992"/>
              <a:gd name="connsiteY14541" fmla="*/ 4682894 h 6164238"/>
              <a:gd name="connsiteX14542" fmla="*/ 8951086 w 10718992"/>
              <a:gd name="connsiteY14542" fmla="*/ 4684776 h 6164238"/>
              <a:gd name="connsiteX14543" fmla="*/ 8940260 w 10718992"/>
              <a:gd name="connsiteY14543" fmla="*/ 4669247 h 6164238"/>
              <a:gd name="connsiteX14544" fmla="*/ 8944025 w 10718992"/>
              <a:gd name="connsiteY14544" fmla="*/ 4682894 h 6164238"/>
              <a:gd name="connsiteX14545" fmla="*/ 8921432 w 10718992"/>
              <a:gd name="connsiteY14545" fmla="*/ 4641955 h 6164238"/>
              <a:gd name="connsiteX14546" fmla="*/ 8885660 w 10718992"/>
              <a:gd name="connsiteY14546" fmla="*/ 4591604 h 6164238"/>
              <a:gd name="connsiteX14547" fmla="*/ 8868245 w 10718992"/>
              <a:gd name="connsiteY14547" fmla="*/ 4611368 h 6164238"/>
              <a:gd name="connsiteX14548" fmla="*/ 8920962 w 10718992"/>
              <a:gd name="connsiteY14548" fmla="*/ 4642425 h 6164238"/>
              <a:gd name="connsiteX14549" fmla="*/ 8921432 w 10718992"/>
              <a:gd name="connsiteY14549" fmla="*/ 4641955 h 6164238"/>
              <a:gd name="connsiteX14550" fmla="*/ 8880012 w 10718992"/>
              <a:gd name="connsiteY14550" fmla="*/ 4584075 h 6164238"/>
              <a:gd name="connsiteX14551" fmla="*/ 8841415 w 10718992"/>
              <a:gd name="connsiteY14551" fmla="*/ 4531842 h 6164238"/>
              <a:gd name="connsiteX14552" fmla="*/ 8838591 w 10718992"/>
              <a:gd name="connsiteY14552" fmla="*/ 4531371 h 6164238"/>
              <a:gd name="connsiteX14553" fmla="*/ 8832001 w 10718992"/>
              <a:gd name="connsiteY14553" fmla="*/ 4584075 h 6164238"/>
              <a:gd name="connsiteX14554" fmla="*/ 8834826 w 10718992"/>
              <a:gd name="connsiteY14554" fmla="*/ 4586427 h 6164238"/>
              <a:gd name="connsiteX14555" fmla="*/ 8839533 w 10718992"/>
              <a:gd name="connsiteY14555" fmla="*/ 4594898 h 6164238"/>
              <a:gd name="connsiteX14556" fmla="*/ 8859772 w 10718992"/>
              <a:gd name="connsiteY14556" fmla="*/ 4606662 h 6164238"/>
              <a:gd name="connsiteX14557" fmla="*/ 8880012 w 10718992"/>
              <a:gd name="connsiteY14557" fmla="*/ 4584075 h 6164238"/>
              <a:gd name="connsiteX14558" fmla="*/ 8833413 w 10718992"/>
              <a:gd name="connsiteY14558" fmla="*/ 4503137 h 6164238"/>
              <a:gd name="connsiteX14559" fmla="*/ 8837650 w 10718992"/>
              <a:gd name="connsiteY14559" fmla="*/ 4462198 h 6164238"/>
              <a:gd name="connsiteX14560" fmla="*/ 8813645 w 10718992"/>
              <a:gd name="connsiteY14560" fmla="*/ 4439611 h 6164238"/>
              <a:gd name="connsiteX14561" fmla="*/ 8792935 w 10718992"/>
              <a:gd name="connsiteY14561" fmla="*/ 4452316 h 6164238"/>
              <a:gd name="connsiteX14562" fmla="*/ 8832001 w 10718992"/>
              <a:gd name="connsiteY14562" fmla="*/ 4503137 h 6164238"/>
              <a:gd name="connsiteX14563" fmla="*/ 8833413 w 10718992"/>
              <a:gd name="connsiteY14563" fmla="*/ 4503137 h 6164238"/>
              <a:gd name="connsiteX14564" fmla="*/ 8838591 w 10718992"/>
              <a:gd name="connsiteY14564" fmla="*/ 4450433 h 6164238"/>
              <a:gd name="connsiteX14565" fmla="*/ 8840474 w 10718992"/>
              <a:gd name="connsiteY14565" fmla="*/ 4433493 h 6164238"/>
              <a:gd name="connsiteX14566" fmla="*/ 8832472 w 10718992"/>
              <a:gd name="connsiteY14566" fmla="*/ 4428787 h 6164238"/>
              <a:gd name="connsiteX14567" fmla="*/ 8822117 w 10718992"/>
              <a:gd name="connsiteY14567" fmla="*/ 4434905 h 6164238"/>
              <a:gd name="connsiteX14568" fmla="*/ 8838591 w 10718992"/>
              <a:gd name="connsiteY14568" fmla="*/ 4450433 h 6164238"/>
              <a:gd name="connsiteX14569" fmla="*/ 8819764 w 10718992"/>
              <a:gd name="connsiteY14569" fmla="*/ 4415141 h 6164238"/>
              <a:gd name="connsiteX14570" fmla="*/ 8801406 w 10718992"/>
              <a:gd name="connsiteY14570" fmla="*/ 4415612 h 6164238"/>
              <a:gd name="connsiteX14571" fmla="*/ 8814586 w 10718992"/>
              <a:gd name="connsiteY14571" fmla="*/ 4427847 h 6164238"/>
              <a:gd name="connsiteX14572" fmla="*/ 8824941 w 10718992"/>
              <a:gd name="connsiteY14572" fmla="*/ 4421729 h 6164238"/>
              <a:gd name="connsiteX14573" fmla="*/ 8824941 w 10718992"/>
              <a:gd name="connsiteY14573" fmla="*/ 4421729 h 6164238"/>
              <a:gd name="connsiteX14574" fmla="*/ 8819764 w 10718992"/>
              <a:gd name="connsiteY14574" fmla="*/ 4415141 h 6164238"/>
              <a:gd name="connsiteX14575" fmla="*/ 8740688 w 10718992"/>
              <a:gd name="connsiteY14575" fmla="*/ 4401024 h 6164238"/>
              <a:gd name="connsiteX14576" fmla="*/ 8720448 w 10718992"/>
              <a:gd name="connsiteY14576" fmla="*/ 4376084 h 6164238"/>
              <a:gd name="connsiteX14577" fmla="*/ 8494989 w 10718992"/>
              <a:gd name="connsiteY14577" fmla="*/ 4326675 h 6164238"/>
              <a:gd name="connsiteX14578" fmla="*/ 8493105 w 10718992"/>
              <a:gd name="connsiteY14578" fmla="*/ 4329498 h 6164238"/>
              <a:gd name="connsiteX14579" fmla="*/ 8484634 w 10718992"/>
              <a:gd name="connsiteY14579" fmla="*/ 4331851 h 6164238"/>
              <a:gd name="connsiteX14580" fmla="*/ 8502049 w 10718992"/>
              <a:gd name="connsiteY14580" fmla="*/ 4400553 h 6164238"/>
              <a:gd name="connsiteX14581" fmla="*/ 8515699 w 10718992"/>
              <a:gd name="connsiteY14581" fmla="*/ 4409494 h 6164238"/>
              <a:gd name="connsiteX14582" fmla="*/ 8524642 w 10718992"/>
              <a:gd name="connsiteY14582" fmla="*/ 4421259 h 6164238"/>
              <a:gd name="connsiteX14583" fmla="*/ 8740688 w 10718992"/>
              <a:gd name="connsiteY14583" fmla="*/ 4408553 h 6164238"/>
              <a:gd name="connsiteX14584" fmla="*/ 8740688 w 10718992"/>
              <a:gd name="connsiteY14584" fmla="*/ 4401024 h 6164238"/>
              <a:gd name="connsiteX14585" fmla="*/ 8463453 w 10718992"/>
              <a:gd name="connsiteY14585" fmla="*/ 4320557 h 6164238"/>
              <a:gd name="connsiteX14586" fmla="*/ 8420149 w 10718992"/>
              <a:gd name="connsiteY14586" fmla="*/ 4313028 h 6164238"/>
              <a:gd name="connsiteX14587" fmla="*/ 8430034 w 10718992"/>
              <a:gd name="connsiteY14587" fmla="*/ 4326204 h 6164238"/>
              <a:gd name="connsiteX14588" fmla="*/ 8463453 w 10718992"/>
              <a:gd name="connsiteY14588" fmla="*/ 4320557 h 6164238"/>
              <a:gd name="connsiteX14589" fmla="*/ 8410735 w 10718992"/>
              <a:gd name="connsiteY14589" fmla="*/ 4311616 h 6164238"/>
              <a:gd name="connsiteX14590" fmla="*/ 8336367 w 10718992"/>
              <a:gd name="connsiteY14590" fmla="*/ 4299852 h 6164238"/>
              <a:gd name="connsiteX14591" fmla="*/ 8335896 w 10718992"/>
              <a:gd name="connsiteY14591" fmla="*/ 4300793 h 6164238"/>
              <a:gd name="connsiteX14592" fmla="*/ 8331660 w 10718992"/>
              <a:gd name="connsiteY14592" fmla="*/ 4303146 h 6164238"/>
              <a:gd name="connsiteX14593" fmla="*/ 8333543 w 10718992"/>
              <a:gd name="connsiteY14593" fmla="*/ 4328557 h 6164238"/>
              <a:gd name="connsiteX14594" fmla="*/ 8355195 w 10718992"/>
              <a:gd name="connsiteY14594" fmla="*/ 4339850 h 6164238"/>
              <a:gd name="connsiteX14595" fmla="*/ 8422973 w 10718992"/>
              <a:gd name="connsiteY14595" fmla="*/ 4327616 h 6164238"/>
              <a:gd name="connsiteX14596" fmla="*/ 8410735 w 10718992"/>
              <a:gd name="connsiteY14596" fmla="*/ 4311616 h 6164238"/>
              <a:gd name="connsiteX14597" fmla="*/ 8315186 w 10718992"/>
              <a:gd name="connsiteY14597" fmla="*/ 4296558 h 6164238"/>
              <a:gd name="connsiteX14598" fmla="*/ 8294946 w 10718992"/>
              <a:gd name="connsiteY14598" fmla="*/ 4308322 h 6164238"/>
              <a:gd name="connsiteX14599" fmla="*/ 8324129 w 10718992"/>
              <a:gd name="connsiteY14599" fmla="*/ 4322910 h 6164238"/>
              <a:gd name="connsiteX14600" fmla="*/ 8322717 w 10718992"/>
              <a:gd name="connsiteY14600" fmla="*/ 4301264 h 6164238"/>
              <a:gd name="connsiteX14601" fmla="*/ 8317540 w 10718992"/>
              <a:gd name="connsiteY14601" fmla="*/ 4297970 h 6164238"/>
              <a:gd name="connsiteX14602" fmla="*/ 8315186 w 10718992"/>
              <a:gd name="connsiteY14602" fmla="*/ 4296558 h 6164238"/>
              <a:gd name="connsiteX14603" fmla="*/ 8334484 w 10718992"/>
              <a:gd name="connsiteY14603" fmla="*/ 4339380 h 6164238"/>
              <a:gd name="connsiteX14604" fmla="*/ 8334955 w 10718992"/>
              <a:gd name="connsiteY14604" fmla="*/ 4343615 h 6164238"/>
              <a:gd name="connsiteX14605" fmla="*/ 8340603 w 10718992"/>
              <a:gd name="connsiteY14605" fmla="*/ 4342674 h 6164238"/>
              <a:gd name="connsiteX14606" fmla="*/ 8334484 w 10718992"/>
              <a:gd name="connsiteY14606" fmla="*/ 4339380 h 6164238"/>
              <a:gd name="connsiteX14607" fmla="*/ 8503931 w 10718992"/>
              <a:gd name="connsiteY14607" fmla="*/ 4455610 h 6164238"/>
              <a:gd name="connsiteX14608" fmla="*/ 8510522 w 10718992"/>
              <a:gd name="connsiteY14608" fmla="*/ 4591604 h 6164238"/>
              <a:gd name="connsiteX14609" fmla="*/ 8525584 w 10718992"/>
              <a:gd name="connsiteY14609" fmla="*/ 4601956 h 6164238"/>
              <a:gd name="connsiteX14610" fmla="*/ 8528407 w 10718992"/>
              <a:gd name="connsiteY14610" fmla="*/ 4605250 h 6164238"/>
              <a:gd name="connsiteX14611" fmla="*/ 8550059 w 10718992"/>
              <a:gd name="connsiteY14611" fmla="*/ 4591604 h 6164238"/>
              <a:gd name="connsiteX14612" fmla="*/ 8550059 w 10718992"/>
              <a:gd name="connsiteY14612" fmla="*/ 4577958 h 6164238"/>
              <a:gd name="connsiteX14613" fmla="*/ 8509579 w 10718992"/>
              <a:gd name="connsiteY14613" fmla="*/ 4456551 h 6164238"/>
              <a:gd name="connsiteX14614" fmla="*/ 8503931 w 10718992"/>
              <a:gd name="connsiteY14614" fmla="*/ 4455610 h 6164238"/>
              <a:gd name="connsiteX14615" fmla="*/ 8535467 w 10718992"/>
              <a:gd name="connsiteY14615" fmla="*/ 4617956 h 6164238"/>
              <a:gd name="connsiteX14616" fmla="*/ 8563239 w 10718992"/>
              <a:gd name="connsiteY14616" fmla="*/ 4620309 h 6164238"/>
              <a:gd name="connsiteX14617" fmla="*/ 8556648 w 10718992"/>
              <a:gd name="connsiteY14617" fmla="*/ 4598662 h 6164238"/>
              <a:gd name="connsiteX14618" fmla="*/ 8556648 w 10718992"/>
              <a:gd name="connsiteY14618" fmla="*/ 4598662 h 6164238"/>
              <a:gd name="connsiteX14619" fmla="*/ 8533585 w 10718992"/>
              <a:gd name="connsiteY14619" fmla="*/ 4613250 h 6164238"/>
              <a:gd name="connsiteX14620" fmla="*/ 8535467 w 10718992"/>
              <a:gd name="connsiteY14620" fmla="*/ 4617956 h 6164238"/>
              <a:gd name="connsiteX14621" fmla="*/ 8573122 w 10718992"/>
              <a:gd name="connsiteY14621" fmla="*/ 4621250 h 6164238"/>
              <a:gd name="connsiteX14622" fmla="*/ 8635724 w 10718992"/>
              <a:gd name="connsiteY14622" fmla="*/ 4627367 h 6164238"/>
              <a:gd name="connsiteX14623" fmla="*/ 8637137 w 10718992"/>
              <a:gd name="connsiteY14623" fmla="*/ 4624073 h 6164238"/>
              <a:gd name="connsiteX14624" fmla="*/ 8600894 w 10718992"/>
              <a:gd name="connsiteY14624" fmla="*/ 4570899 h 6164238"/>
              <a:gd name="connsiteX14625" fmla="*/ 8573594 w 10718992"/>
              <a:gd name="connsiteY14625" fmla="*/ 4588310 h 6164238"/>
              <a:gd name="connsiteX14626" fmla="*/ 8572181 w 10718992"/>
              <a:gd name="connsiteY14626" fmla="*/ 4600544 h 6164238"/>
              <a:gd name="connsiteX14627" fmla="*/ 8567474 w 10718992"/>
              <a:gd name="connsiteY14627" fmla="*/ 4602897 h 6164238"/>
              <a:gd name="connsiteX14628" fmla="*/ 8573122 w 10718992"/>
              <a:gd name="connsiteY14628" fmla="*/ 4621250 h 6164238"/>
              <a:gd name="connsiteX14629" fmla="*/ 8575476 w 10718992"/>
              <a:gd name="connsiteY14629" fmla="*/ 4629249 h 6164238"/>
              <a:gd name="connsiteX14630" fmla="*/ 8596187 w 10718992"/>
              <a:gd name="connsiteY14630" fmla="*/ 4699364 h 6164238"/>
              <a:gd name="connsiteX14631" fmla="*/ 8733157 w 10718992"/>
              <a:gd name="connsiteY14631" fmla="*/ 4839122 h 6164238"/>
              <a:gd name="connsiteX14632" fmla="*/ 8749631 w 10718992"/>
              <a:gd name="connsiteY14632" fmla="*/ 4844769 h 6164238"/>
              <a:gd name="connsiteX14633" fmla="*/ 8769400 w 10718992"/>
              <a:gd name="connsiteY14633" fmla="*/ 4833946 h 6164238"/>
              <a:gd name="connsiteX14634" fmla="*/ 8652669 w 10718992"/>
              <a:gd name="connsiteY14634" fmla="*/ 4647131 h 6164238"/>
              <a:gd name="connsiteX14635" fmla="*/ 8640902 w 10718992"/>
              <a:gd name="connsiteY14635" fmla="*/ 4641013 h 6164238"/>
              <a:gd name="connsiteX14636" fmla="*/ 8637137 w 10718992"/>
              <a:gd name="connsiteY14636" fmla="*/ 4634896 h 6164238"/>
              <a:gd name="connsiteX14637" fmla="*/ 8575476 w 10718992"/>
              <a:gd name="connsiteY14637" fmla="*/ 4629249 h 6164238"/>
              <a:gd name="connsiteX14638" fmla="*/ 9009452 w 10718992"/>
              <a:gd name="connsiteY14638" fmla="*/ 4969940 h 6164238"/>
              <a:gd name="connsiteX14639" fmla="*/ 9031103 w 10718992"/>
              <a:gd name="connsiteY14639" fmla="*/ 4932294 h 6164238"/>
              <a:gd name="connsiteX14640" fmla="*/ 8990153 w 10718992"/>
              <a:gd name="connsiteY14640" fmla="*/ 4876768 h 6164238"/>
              <a:gd name="connsiteX14641" fmla="*/ 9009452 w 10718992"/>
              <a:gd name="connsiteY14641" fmla="*/ 4969940 h 6164238"/>
              <a:gd name="connsiteX14642" fmla="*/ 8977445 w 10718992"/>
              <a:gd name="connsiteY14642" fmla="*/ 4723833 h 6164238"/>
              <a:gd name="connsiteX14643" fmla="*/ 8957676 w 10718992"/>
              <a:gd name="connsiteY14643" fmla="*/ 4694187 h 6164238"/>
              <a:gd name="connsiteX14644" fmla="*/ 8946379 w 10718992"/>
              <a:gd name="connsiteY14644" fmla="*/ 4690894 h 6164238"/>
              <a:gd name="connsiteX14645" fmla="*/ 8952498 w 10718992"/>
              <a:gd name="connsiteY14645" fmla="*/ 4714422 h 6164238"/>
              <a:gd name="connsiteX14646" fmla="*/ 8973679 w 10718992"/>
              <a:gd name="connsiteY14646" fmla="*/ 4725715 h 6164238"/>
              <a:gd name="connsiteX14647" fmla="*/ 8977445 w 10718992"/>
              <a:gd name="connsiteY14647" fmla="*/ 4723833 h 6164238"/>
              <a:gd name="connsiteX14648" fmla="*/ 8985917 w 10718992"/>
              <a:gd name="connsiteY14648" fmla="*/ 4719598 h 6164238"/>
              <a:gd name="connsiteX14649" fmla="*/ 8992506 w 10718992"/>
              <a:gd name="connsiteY14649" fmla="*/ 4716304 h 6164238"/>
              <a:gd name="connsiteX14650" fmla="*/ 8986387 w 10718992"/>
              <a:gd name="connsiteY14650" fmla="*/ 4702658 h 6164238"/>
              <a:gd name="connsiteX14651" fmla="*/ 8971325 w 10718992"/>
              <a:gd name="connsiteY14651" fmla="*/ 4698423 h 6164238"/>
              <a:gd name="connsiteX14652" fmla="*/ 8985917 w 10718992"/>
              <a:gd name="connsiteY14652" fmla="*/ 4719598 h 6164238"/>
              <a:gd name="connsiteX14653" fmla="*/ 8984975 w 10718992"/>
              <a:gd name="connsiteY14653" fmla="*/ 4693247 h 6164238"/>
              <a:gd name="connsiteX14654" fmla="*/ 8955323 w 10718992"/>
              <a:gd name="connsiteY14654" fmla="*/ 4674894 h 6164238"/>
              <a:gd name="connsiteX14655" fmla="*/ 8964736 w 10718992"/>
              <a:gd name="connsiteY14655" fmla="*/ 4688070 h 6164238"/>
              <a:gd name="connsiteX14656" fmla="*/ 8984975 w 10718992"/>
              <a:gd name="connsiteY14656" fmla="*/ 4693717 h 6164238"/>
              <a:gd name="connsiteX14657" fmla="*/ 8984975 w 10718992"/>
              <a:gd name="connsiteY14657" fmla="*/ 4693247 h 6164238"/>
              <a:gd name="connsiteX14658" fmla="*/ 8916725 w 10718992"/>
              <a:gd name="connsiteY14658" fmla="*/ 4619367 h 6164238"/>
              <a:gd name="connsiteX14659" fmla="*/ 8903076 w 10718992"/>
              <a:gd name="connsiteY14659" fmla="*/ 4571370 h 6164238"/>
              <a:gd name="connsiteX14660" fmla="*/ 8891780 w 10718992"/>
              <a:gd name="connsiteY14660" fmla="*/ 4584545 h 6164238"/>
              <a:gd name="connsiteX14661" fmla="*/ 8916725 w 10718992"/>
              <a:gd name="connsiteY14661" fmla="*/ 4619367 h 6164238"/>
              <a:gd name="connsiteX14662" fmla="*/ 8878129 w 10718992"/>
              <a:gd name="connsiteY14662" fmla="*/ 4488079 h 6164238"/>
              <a:gd name="connsiteX14663" fmla="*/ 8861655 w 10718992"/>
              <a:gd name="connsiteY14663" fmla="*/ 4435376 h 6164238"/>
              <a:gd name="connsiteX14664" fmla="*/ 8848946 w 10718992"/>
              <a:gd name="connsiteY14664" fmla="*/ 4435846 h 6164238"/>
              <a:gd name="connsiteX14665" fmla="*/ 8846593 w 10718992"/>
              <a:gd name="connsiteY14665" fmla="*/ 4457492 h 6164238"/>
              <a:gd name="connsiteX14666" fmla="*/ 8878129 w 10718992"/>
              <a:gd name="connsiteY14666" fmla="*/ 4488079 h 6164238"/>
              <a:gd name="connsiteX14667" fmla="*/ 8753396 w 10718992"/>
              <a:gd name="connsiteY14667" fmla="*/ 4384084 h 6164238"/>
              <a:gd name="connsiteX14668" fmla="*/ 8735510 w 10718992"/>
              <a:gd name="connsiteY14668" fmla="*/ 4379378 h 6164238"/>
              <a:gd name="connsiteX14669" fmla="*/ 8748690 w 10718992"/>
              <a:gd name="connsiteY14669" fmla="*/ 4395377 h 6164238"/>
              <a:gd name="connsiteX14670" fmla="*/ 8761869 w 10718992"/>
              <a:gd name="connsiteY14670" fmla="*/ 4401965 h 6164238"/>
              <a:gd name="connsiteX14671" fmla="*/ 8765635 w 10718992"/>
              <a:gd name="connsiteY14671" fmla="*/ 4407612 h 6164238"/>
              <a:gd name="connsiteX14672" fmla="*/ 8778814 w 10718992"/>
              <a:gd name="connsiteY14672" fmla="*/ 4407142 h 6164238"/>
              <a:gd name="connsiteX14673" fmla="*/ 8753396 w 10718992"/>
              <a:gd name="connsiteY14673" fmla="*/ 4384084 h 6164238"/>
              <a:gd name="connsiteX14674" fmla="*/ 8737863 w 10718992"/>
              <a:gd name="connsiteY14674" fmla="*/ 4370908 h 6164238"/>
              <a:gd name="connsiteX14675" fmla="*/ 8702092 w 10718992"/>
              <a:gd name="connsiteY14675" fmla="*/ 4339380 h 6164238"/>
              <a:gd name="connsiteX14676" fmla="*/ 8725626 w 10718992"/>
              <a:gd name="connsiteY14676" fmla="*/ 4368084 h 6164238"/>
              <a:gd name="connsiteX14677" fmla="*/ 8737863 w 10718992"/>
              <a:gd name="connsiteY14677" fmla="*/ 4370908 h 6164238"/>
              <a:gd name="connsiteX14678" fmla="*/ 8651257 w 10718992"/>
              <a:gd name="connsiteY14678" fmla="*/ 4303617 h 6164238"/>
              <a:gd name="connsiteX14679" fmla="*/ 8518523 w 10718992"/>
              <a:gd name="connsiteY14679" fmla="*/ 4321499 h 6164238"/>
              <a:gd name="connsiteX14680" fmla="*/ 8710093 w 10718992"/>
              <a:gd name="connsiteY14680" fmla="*/ 4363850 h 6164238"/>
              <a:gd name="connsiteX14681" fmla="*/ 8666790 w 10718992"/>
              <a:gd name="connsiteY14681" fmla="*/ 4311616 h 6164238"/>
              <a:gd name="connsiteX14682" fmla="*/ 8653139 w 10718992"/>
              <a:gd name="connsiteY14682" fmla="*/ 4305499 h 6164238"/>
              <a:gd name="connsiteX14683" fmla="*/ 8651257 w 10718992"/>
              <a:gd name="connsiteY14683" fmla="*/ 4303617 h 6164238"/>
              <a:gd name="connsiteX14684" fmla="*/ 8468630 w 10718992"/>
              <a:gd name="connsiteY14684" fmla="*/ 4309263 h 6164238"/>
              <a:gd name="connsiteX14685" fmla="*/ 8444625 w 10718992"/>
              <a:gd name="connsiteY14685" fmla="*/ 4223620 h 6164238"/>
              <a:gd name="connsiteX14686" fmla="*/ 8385790 w 10718992"/>
              <a:gd name="connsiteY14686" fmla="*/ 4256560 h 6164238"/>
              <a:gd name="connsiteX14687" fmla="*/ 8386260 w 10718992"/>
              <a:gd name="connsiteY14687" fmla="*/ 4267383 h 6164238"/>
              <a:gd name="connsiteX14688" fmla="*/ 8412147 w 10718992"/>
              <a:gd name="connsiteY14688" fmla="*/ 4302205 h 6164238"/>
              <a:gd name="connsiteX14689" fmla="*/ 8467689 w 10718992"/>
              <a:gd name="connsiteY14689" fmla="*/ 4312087 h 6164238"/>
              <a:gd name="connsiteX14690" fmla="*/ 8468630 w 10718992"/>
              <a:gd name="connsiteY14690" fmla="*/ 4309263 h 6164238"/>
              <a:gd name="connsiteX14691" fmla="*/ 8362255 w 10718992"/>
              <a:gd name="connsiteY14691" fmla="*/ 4247149 h 6164238"/>
              <a:gd name="connsiteX14692" fmla="*/ 8321775 w 10718992"/>
              <a:gd name="connsiteY14692" fmla="*/ 4194916 h 6164238"/>
              <a:gd name="connsiteX14693" fmla="*/ 8329307 w 10718992"/>
              <a:gd name="connsiteY14693" fmla="*/ 4277265 h 6164238"/>
              <a:gd name="connsiteX14694" fmla="*/ 8360843 w 10718992"/>
              <a:gd name="connsiteY14694" fmla="*/ 4259383 h 6164238"/>
              <a:gd name="connsiteX14695" fmla="*/ 8361313 w 10718992"/>
              <a:gd name="connsiteY14695" fmla="*/ 4247619 h 6164238"/>
              <a:gd name="connsiteX14696" fmla="*/ 8362255 w 10718992"/>
              <a:gd name="connsiteY14696" fmla="*/ 4247149 h 6164238"/>
              <a:gd name="connsiteX14697" fmla="*/ 8300123 w 10718992"/>
              <a:gd name="connsiteY14697" fmla="*/ 4294676 h 6164238"/>
              <a:gd name="connsiteX14698" fmla="*/ 8254467 w 10718992"/>
              <a:gd name="connsiteY14698" fmla="*/ 4288559 h 6164238"/>
              <a:gd name="connsiteX14699" fmla="*/ 8284591 w 10718992"/>
              <a:gd name="connsiteY14699" fmla="*/ 4303617 h 6164238"/>
              <a:gd name="connsiteX14700" fmla="*/ 8300123 w 10718992"/>
              <a:gd name="connsiteY14700" fmla="*/ 4294676 h 6164238"/>
              <a:gd name="connsiteX14701" fmla="*/ 8248348 w 10718992"/>
              <a:gd name="connsiteY14701" fmla="*/ 4296088 h 6164238"/>
              <a:gd name="connsiteX14702" fmla="*/ 8265764 w 10718992"/>
              <a:gd name="connsiteY14702" fmla="*/ 4314440 h 6164238"/>
              <a:gd name="connsiteX14703" fmla="*/ 8274707 w 10718992"/>
              <a:gd name="connsiteY14703" fmla="*/ 4309263 h 6164238"/>
              <a:gd name="connsiteX14704" fmla="*/ 8248348 w 10718992"/>
              <a:gd name="connsiteY14704" fmla="*/ 4296088 h 6164238"/>
              <a:gd name="connsiteX14705" fmla="*/ 8246465 w 10718992"/>
              <a:gd name="connsiteY14705" fmla="*/ 4307382 h 6164238"/>
              <a:gd name="connsiteX14706" fmla="*/ 8253997 w 10718992"/>
              <a:gd name="connsiteY14706" fmla="*/ 4321499 h 6164238"/>
              <a:gd name="connsiteX14707" fmla="*/ 8257761 w 10718992"/>
              <a:gd name="connsiteY14707" fmla="*/ 4319146 h 6164238"/>
              <a:gd name="connsiteX14708" fmla="*/ 8246465 w 10718992"/>
              <a:gd name="connsiteY14708" fmla="*/ 4307382 h 6164238"/>
              <a:gd name="connsiteX14709" fmla="*/ 8180569 w 10718992"/>
              <a:gd name="connsiteY14709" fmla="*/ 4376555 h 6164238"/>
              <a:gd name="connsiteX14710" fmla="*/ 8261998 w 10718992"/>
              <a:gd name="connsiteY14710" fmla="*/ 4358673 h 6164238"/>
              <a:gd name="connsiteX14711" fmla="*/ 8250231 w 10718992"/>
              <a:gd name="connsiteY14711" fmla="*/ 4335145 h 6164238"/>
              <a:gd name="connsiteX14712" fmla="*/ 8180569 w 10718992"/>
              <a:gd name="connsiteY14712" fmla="*/ 4376555 h 6164238"/>
              <a:gd name="connsiteX14713" fmla="*/ 8270941 w 10718992"/>
              <a:gd name="connsiteY14713" fmla="*/ 4356320 h 6164238"/>
              <a:gd name="connsiteX14714" fmla="*/ 8286945 w 10718992"/>
              <a:gd name="connsiteY14714" fmla="*/ 4353026 h 6164238"/>
              <a:gd name="connsiteX14715" fmla="*/ 8286474 w 10718992"/>
              <a:gd name="connsiteY14715" fmla="*/ 4350673 h 6164238"/>
              <a:gd name="connsiteX14716" fmla="*/ 8263880 w 10718992"/>
              <a:gd name="connsiteY14716" fmla="*/ 4326675 h 6164238"/>
              <a:gd name="connsiteX14717" fmla="*/ 8257761 w 10718992"/>
              <a:gd name="connsiteY14717" fmla="*/ 4330439 h 6164238"/>
              <a:gd name="connsiteX14718" fmla="*/ 8270941 w 10718992"/>
              <a:gd name="connsiteY14718" fmla="*/ 4356320 h 6164238"/>
              <a:gd name="connsiteX14719" fmla="*/ 8383906 w 10718992"/>
              <a:gd name="connsiteY14719" fmla="*/ 4445257 h 6164238"/>
              <a:gd name="connsiteX14720" fmla="*/ 8502519 w 10718992"/>
              <a:gd name="connsiteY14720" fmla="*/ 4587839 h 6164238"/>
              <a:gd name="connsiteX14721" fmla="*/ 8495930 w 10718992"/>
              <a:gd name="connsiteY14721" fmla="*/ 4453257 h 6164238"/>
              <a:gd name="connsiteX14722" fmla="*/ 8482750 w 10718992"/>
              <a:gd name="connsiteY14722" fmla="*/ 4444316 h 6164238"/>
              <a:gd name="connsiteX14723" fmla="*/ 8474278 w 10718992"/>
              <a:gd name="connsiteY14723" fmla="*/ 4433023 h 6164238"/>
              <a:gd name="connsiteX14724" fmla="*/ 8384847 w 10718992"/>
              <a:gd name="connsiteY14724" fmla="*/ 4437258 h 6164238"/>
              <a:gd name="connsiteX14725" fmla="*/ 8383906 w 10718992"/>
              <a:gd name="connsiteY14725" fmla="*/ 4445257 h 6164238"/>
              <a:gd name="connsiteX14726" fmla="*/ 8550530 w 10718992"/>
              <a:gd name="connsiteY14726" fmla="*/ 4655601 h 6164238"/>
              <a:gd name="connsiteX14727" fmla="*/ 8582536 w 10718992"/>
              <a:gd name="connsiteY14727" fmla="*/ 4686188 h 6164238"/>
              <a:gd name="connsiteX14728" fmla="*/ 8565121 w 10718992"/>
              <a:gd name="connsiteY14728" fmla="*/ 4627838 h 6164238"/>
              <a:gd name="connsiteX14729" fmla="*/ 8536880 w 10718992"/>
              <a:gd name="connsiteY14729" fmla="*/ 4625485 h 6164238"/>
              <a:gd name="connsiteX14730" fmla="*/ 8536410 w 10718992"/>
              <a:gd name="connsiteY14730" fmla="*/ 4633955 h 6164238"/>
              <a:gd name="connsiteX14731" fmla="*/ 8550530 w 10718992"/>
              <a:gd name="connsiteY14731" fmla="*/ 4655601 h 6164238"/>
              <a:gd name="connsiteX14732" fmla="*/ 8618309 w 10718992"/>
              <a:gd name="connsiteY14732" fmla="*/ 4779360 h 6164238"/>
              <a:gd name="connsiteX14733" fmla="*/ 8647963 w 10718992"/>
              <a:gd name="connsiteY14733" fmla="*/ 4898884 h 6164238"/>
              <a:gd name="connsiteX14734" fmla="*/ 8650316 w 10718992"/>
              <a:gd name="connsiteY14734" fmla="*/ 4900296 h 6164238"/>
              <a:gd name="connsiteX14735" fmla="*/ 8679970 w 10718992"/>
              <a:gd name="connsiteY14735" fmla="*/ 4883826 h 6164238"/>
              <a:gd name="connsiteX14736" fmla="*/ 8618309 w 10718992"/>
              <a:gd name="connsiteY14736" fmla="*/ 4779360 h 6164238"/>
              <a:gd name="connsiteX14737" fmla="*/ 8631017 w 10718992"/>
              <a:gd name="connsiteY14737" fmla="*/ 4910648 h 6164238"/>
              <a:gd name="connsiteX14738" fmla="*/ 8559002 w 10718992"/>
              <a:gd name="connsiteY14738" fmla="*/ 4877709 h 6164238"/>
              <a:gd name="connsiteX14739" fmla="*/ 8614543 w 10718992"/>
              <a:gd name="connsiteY14739" fmla="*/ 4920060 h 6164238"/>
              <a:gd name="connsiteX14740" fmla="*/ 8631017 w 10718992"/>
              <a:gd name="connsiteY14740" fmla="*/ 4910648 h 6164238"/>
              <a:gd name="connsiteX14741" fmla="*/ 8660671 w 10718992"/>
              <a:gd name="connsiteY14741" fmla="*/ 4953940 h 6164238"/>
              <a:gd name="connsiteX14742" fmla="*/ 8661142 w 10718992"/>
              <a:gd name="connsiteY14742" fmla="*/ 4957235 h 6164238"/>
              <a:gd name="connsiteX14743" fmla="*/ 8769870 w 10718992"/>
              <a:gd name="connsiteY14743" fmla="*/ 5047113 h 6164238"/>
              <a:gd name="connsiteX14744" fmla="*/ 8727980 w 10718992"/>
              <a:gd name="connsiteY14744" fmla="*/ 4968528 h 6164238"/>
              <a:gd name="connsiteX14745" fmla="*/ 8717154 w 10718992"/>
              <a:gd name="connsiteY14745" fmla="*/ 4961940 h 6164238"/>
              <a:gd name="connsiteX14746" fmla="*/ 8714329 w 10718992"/>
              <a:gd name="connsiteY14746" fmla="*/ 4957235 h 6164238"/>
              <a:gd name="connsiteX14747" fmla="*/ 8660671 w 10718992"/>
              <a:gd name="connsiteY14747" fmla="*/ 4953940 h 6164238"/>
              <a:gd name="connsiteX14748" fmla="*/ 8752926 w 10718992"/>
              <a:gd name="connsiteY14748" fmla="*/ 4959587 h 6164238"/>
              <a:gd name="connsiteX14749" fmla="*/ 8862126 w 10718992"/>
              <a:gd name="connsiteY14749" fmla="*/ 5017467 h 6164238"/>
              <a:gd name="connsiteX14750" fmla="*/ 8850359 w 10718992"/>
              <a:gd name="connsiteY14750" fmla="*/ 4991586 h 6164238"/>
              <a:gd name="connsiteX14751" fmla="*/ 8824471 w 10718992"/>
              <a:gd name="connsiteY14751" fmla="*/ 4975587 h 6164238"/>
              <a:gd name="connsiteX14752" fmla="*/ 8818352 w 10718992"/>
              <a:gd name="connsiteY14752" fmla="*/ 4964764 h 6164238"/>
              <a:gd name="connsiteX14753" fmla="*/ 8752926 w 10718992"/>
              <a:gd name="connsiteY14753" fmla="*/ 4959587 h 6164238"/>
              <a:gd name="connsiteX14754" fmla="*/ 8871540 w 10718992"/>
              <a:gd name="connsiteY14754" fmla="*/ 5022643 h 6164238"/>
              <a:gd name="connsiteX14755" fmla="*/ 8941672 w 10718992"/>
              <a:gd name="connsiteY14755" fmla="*/ 5062171 h 6164238"/>
              <a:gd name="connsiteX14756" fmla="*/ 8942613 w 10718992"/>
              <a:gd name="connsiteY14756" fmla="*/ 5061230 h 6164238"/>
              <a:gd name="connsiteX14757" fmla="*/ 8954851 w 10718992"/>
              <a:gd name="connsiteY14757" fmla="*/ 5062171 h 6164238"/>
              <a:gd name="connsiteX14758" fmla="*/ 8970854 w 10718992"/>
              <a:gd name="connsiteY14758" fmla="*/ 5034878 h 6164238"/>
              <a:gd name="connsiteX14759" fmla="*/ 8938377 w 10718992"/>
              <a:gd name="connsiteY14759" fmla="*/ 4985939 h 6164238"/>
              <a:gd name="connsiteX14760" fmla="*/ 8871069 w 10718992"/>
              <a:gd name="connsiteY14760" fmla="*/ 4972292 h 6164238"/>
              <a:gd name="connsiteX14761" fmla="*/ 8864008 w 10718992"/>
              <a:gd name="connsiteY14761" fmla="*/ 4987821 h 6164238"/>
              <a:gd name="connsiteX14762" fmla="*/ 8856948 w 10718992"/>
              <a:gd name="connsiteY14762" fmla="*/ 4991115 h 6164238"/>
              <a:gd name="connsiteX14763" fmla="*/ 8871540 w 10718992"/>
              <a:gd name="connsiteY14763" fmla="*/ 5022643 h 6164238"/>
              <a:gd name="connsiteX14764" fmla="*/ 9017453 w 10718992"/>
              <a:gd name="connsiteY14764" fmla="*/ 5107346 h 6164238"/>
              <a:gd name="connsiteX14765" fmla="*/ 8977445 w 10718992"/>
              <a:gd name="connsiteY14765" fmla="*/ 5043819 h 6164238"/>
              <a:gd name="connsiteX14766" fmla="*/ 8962383 w 10718992"/>
              <a:gd name="connsiteY14766" fmla="*/ 5069229 h 6164238"/>
              <a:gd name="connsiteX14767" fmla="*/ 8965206 w 10718992"/>
              <a:gd name="connsiteY14767" fmla="*/ 5075817 h 6164238"/>
              <a:gd name="connsiteX14768" fmla="*/ 9017453 w 10718992"/>
              <a:gd name="connsiteY14768" fmla="*/ 5107346 h 6164238"/>
              <a:gd name="connsiteX14769" fmla="*/ 9031103 w 10718992"/>
              <a:gd name="connsiteY14769" fmla="*/ 5089934 h 6164238"/>
              <a:gd name="connsiteX14770" fmla="*/ 9040046 w 10718992"/>
              <a:gd name="connsiteY14770" fmla="*/ 5017938 h 6164238"/>
              <a:gd name="connsiteX14771" fmla="*/ 9035810 w 10718992"/>
              <a:gd name="connsiteY14771" fmla="*/ 5013703 h 6164238"/>
              <a:gd name="connsiteX14772" fmla="*/ 9032515 w 10718992"/>
              <a:gd name="connsiteY14772" fmla="*/ 5007585 h 6164238"/>
              <a:gd name="connsiteX14773" fmla="*/ 9015570 w 10718992"/>
              <a:gd name="connsiteY14773" fmla="*/ 5003821 h 6164238"/>
              <a:gd name="connsiteX14774" fmla="*/ 9031103 w 10718992"/>
              <a:gd name="connsiteY14774" fmla="*/ 5089934 h 6164238"/>
              <a:gd name="connsiteX14775" fmla="*/ 9046636 w 10718992"/>
              <a:gd name="connsiteY14775" fmla="*/ 4953940 h 6164238"/>
              <a:gd name="connsiteX14776" fmla="*/ 9036751 w 10718992"/>
              <a:gd name="connsiteY14776" fmla="*/ 4940294 h 6164238"/>
              <a:gd name="connsiteX14777" fmla="*/ 9011805 w 10718992"/>
              <a:gd name="connsiteY14777" fmla="*/ 4983586 h 6164238"/>
              <a:gd name="connsiteX14778" fmla="*/ 9013687 w 10718992"/>
              <a:gd name="connsiteY14778" fmla="*/ 4994409 h 6164238"/>
              <a:gd name="connsiteX14779" fmla="*/ 9031574 w 10718992"/>
              <a:gd name="connsiteY14779" fmla="*/ 4998644 h 6164238"/>
              <a:gd name="connsiteX14780" fmla="*/ 9034868 w 10718992"/>
              <a:gd name="connsiteY14780" fmla="*/ 4993468 h 6164238"/>
              <a:gd name="connsiteX14781" fmla="*/ 9042400 w 10718992"/>
              <a:gd name="connsiteY14781" fmla="*/ 4992527 h 6164238"/>
              <a:gd name="connsiteX14782" fmla="*/ 9046636 w 10718992"/>
              <a:gd name="connsiteY14782" fmla="*/ 4953940 h 6164238"/>
              <a:gd name="connsiteX14783" fmla="*/ 9047577 w 10718992"/>
              <a:gd name="connsiteY14783" fmla="*/ 4944529 h 6164238"/>
              <a:gd name="connsiteX14784" fmla="*/ 9050401 w 10718992"/>
              <a:gd name="connsiteY14784" fmla="*/ 4916766 h 6164238"/>
              <a:gd name="connsiteX14785" fmla="*/ 9040516 w 10718992"/>
              <a:gd name="connsiteY14785" fmla="*/ 4934647 h 6164238"/>
              <a:gd name="connsiteX14786" fmla="*/ 9047577 w 10718992"/>
              <a:gd name="connsiteY14786" fmla="*/ 4944529 h 6164238"/>
              <a:gd name="connsiteX14787" fmla="*/ 9068288 w 10718992"/>
              <a:gd name="connsiteY14787" fmla="*/ 4865004 h 6164238"/>
              <a:gd name="connsiteX14788" fmla="*/ 9064522 w 10718992"/>
              <a:gd name="connsiteY14788" fmla="*/ 4859356 h 6164238"/>
              <a:gd name="connsiteX14789" fmla="*/ 9063110 w 10718992"/>
              <a:gd name="connsiteY14789" fmla="*/ 4873944 h 6164238"/>
              <a:gd name="connsiteX14790" fmla="*/ 9068288 w 10718992"/>
              <a:gd name="connsiteY14790" fmla="*/ 4865004 h 6164238"/>
              <a:gd name="connsiteX14791" fmla="*/ 9077230 w 10718992"/>
              <a:gd name="connsiteY14791" fmla="*/ 4782183 h 6164238"/>
              <a:gd name="connsiteX14792" fmla="*/ 9071582 w 10718992"/>
              <a:gd name="connsiteY14792" fmla="*/ 4760537 h 6164238"/>
              <a:gd name="connsiteX14793" fmla="*/ 9070641 w 10718992"/>
              <a:gd name="connsiteY14793" fmla="*/ 4778419 h 6164238"/>
              <a:gd name="connsiteX14794" fmla="*/ 9077230 w 10718992"/>
              <a:gd name="connsiteY14794" fmla="*/ 4782183 h 6164238"/>
              <a:gd name="connsiteX14795" fmla="*/ 9095587 w 10718992"/>
              <a:gd name="connsiteY14795" fmla="*/ 4815123 h 6164238"/>
              <a:gd name="connsiteX14796" fmla="*/ 9098411 w 10718992"/>
              <a:gd name="connsiteY14796" fmla="*/ 4809476 h 6164238"/>
              <a:gd name="connsiteX14797" fmla="*/ 9097470 w 10718992"/>
              <a:gd name="connsiteY14797" fmla="*/ 4808535 h 6164238"/>
              <a:gd name="connsiteX14798" fmla="*/ 9094176 w 10718992"/>
              <a:gd name="connsiteY14798" fmla="*/ 4802888 h 6164238"/>
              <a:gd name="connsiteX14799" fmla="*/ 9091822 w 10718992"/>
              <a:gd name="connsiteY14799" fmla="*/ 4801477 h 6164238"/>
              <a:gd name="connsiteX14800" fmla="*/ 9095587 w 10718992"/>
              <a:gd name="connsiteY14800" fmla="*/ 4815123 h 6164238"/>
              <a:gd name="connsiteX14801" fmla="*/ 9169956 w 10718992"/>
              <a:gd name="connsiteY14801" fmla="*/ 4835828 h 6164238"/>
              <a:gd name="connsiteX14802" fmla="*/ 9151128 w 10718992"/>
              <a:gd name="connsiteY14802" fmla="*/ 4730892 h 6164238"/>
              <a:gd name="connsiteX14803" fmla="*/ 9116298 w 10718992"/>
              <a:gd name="connsiteY14803" fmla="*/ 4796771 h 6164238"/>
              <a:gd name="connsiteX14804" fmla="*/ 9120064 w 10718992"/>
              <a:gd name="connsiteY14804" fmla="*/ 4806653 h 6164238"/>
              <a:gd name="connsiteX14805" fmla="*/ 9169956 w 10718992"/>
              <a:gd name="connsiteY14805" fmla="*/ 4835828 h 6164238"/>
              <a:gd name="connsiteX14806" fmla="*/ 9073936 w 10718992"/>
              <a:gd name="connsiteY14806" fmla="*/ 4733245 h 6164238"/>
              <a:gd name="connsiteX14807" fmla="*/ 9088998 w 10718992"/>
              <a:gd name="connsiteY14807" fmla="*/ 4788771 h 6164238"/>
              <a:gd name="connsiteX14808" fmla="*/ 9094176 w 10718992"/>
              <a:gd name="connsiteY14808" fmla="*/ 4791595 h 6164238"/>
              <a:gd name="connsiteX14809" fmla="*/ 9096529 w 10718992"/>
              <a:gd name="connsiteY14809" fmla="*/ 4788301 h 6164238"/>
              <a:gd name="connsiteX14810" fmla="*/ 9109707 w 10718992"/>
              <a:gd name="connsiteY14810" fmla="*/ 4789713 h 6164238"/>
              <a:gd name="connsiteX14811" fmla="*/ 9145480 w 10718992"/>
              <a:gd name="connsiteY14811" fmla="*/ 4722421 h 6164238"/>
              <a:gd name="connsiteX14812" fmla="*/ 9144539 w 10718992"/>
              <a:gd name="connsiteY14812" fmla="*/ 4719128 h 6164238"/>
              <a:gd name="connsiteX14813" fmla="*/ 9111120 w 10718992"/>
              <a:gd name="connsiteY14813" fmla="*/ 4745009 h 6164238"/>
              <a:gd name="connsiteX14814" fmla="*/ 9073936 w 10718992"/>
              <a:gd name="connsiteY14814" fmla="*/ 4733245 h 6164238"/>
              <a:gd name="connsiteX14815" fmla="*/ 9043341 w 10718992"/>
              <a:gd name="connsiteY14815" fmla="*/ 4723362 h 6164238"/>
              <a:gd name="connsiteX14816" fmla="*/ 9037222 w 10718992"/>
              <a:gd name="connsiteY14816" fmla="*/ 4734186 h 6164238"/>
              <a:gd name="connsiteX14817" fmla="*/ 8998626 w 10718992"/>
              <a:gd name="connsiteY14817" fmla="*/ 4723833 h 6164238"/>
              <a:gd name="connsiteX14818" fmla="*/ 8991094 w 10718992"/>
              <a:gd name="connsiteY14818" fmla="*/ 4727598 h 6164238"/>
              <a:gd name="connsiteX14819" fmla="*/ 8999096 w 10718992"/>
              <a:gd name="connsiteY14819" fmla="*/ 4739832 h 6164238"/>
              <a:gd name="connsiteX14820" fmla="*/ 9061227 w 10718992"/>
              <a:gd name="connsiteY14820" fmla="*/ 4773713 h 6164238"/>
              <a:gd name="connsiteX14821" fmla="*/ 9063581 w 10718992"/>
              <a:gd name="connsiteY14821" fmla="*/ 4731362 h 6164238"/>
              <a:gd name="connsiteX14822" fmla="*/ 9063581 w 10718992"/>
              <a:gd name="connsiteY14822" fmla="*/ 4730421 h 6164238"/>
              <a:gd name="connsiteX14823" fmla="*/ 9063581 w 10718992"/>
              <a:gd name="connsiteY14823" fmla="*/ 4730421 h 6164238"/>
              <a:gd name="connsiteX14824" fmla="*/ 9043341 w 10718992"/>
              <a:gd name="connsiteY14824" fmla="*/ 4723362 h 6164238"/>
              <a:gd name="connsiteX14825" fmla="*/ 8982622 w 10718992"/>
              <a:gd name="connsiteY14825" fmla="*/ 4605250 h 6164238"/>
              <a:gd name="connsiteX14826" fmla="*/ 8982152 w 10718992"/>
              <a:gd name="connsiteY14826" fmla="*/ 4604780 h 6164238"/>
              <a:gd name="connsiteX14827" fmla="*/ 8932258 w 10718992"/>
              <a:gd name="connsiteY14827" fmla="*/ 4554429 h 6164238"/>
              <a:gd name="connsiteX14828" fmla="*/ 8920491 w 10718992"/>
              <a:gd name="connsiteY14828" fmla="*/ 4552076 h 6164238"/>
              <a:gd name="connsiteX14829" fmla="*/ 8910607 w 10718992"/>
              <a:gd name="connsiteY14829" fmla="*/ 4563370 h 6164238"/>
              <a:gd name="connsiteX14830" fmla="*/ 8932729 w 10718992"/>
              <a:gd name="connsiteY14830" fmla="*/ 4641484 h 6164238"/>
              <a:gd name="connsiteX14831" fmla="*/ 8940731 w 10718992"/>
              <a:gd name="connsiteY14831" fmla="*/ 4647601 h 6164238"/>
              <a:gd name="connsiteX14832" fmla="*/ 8945909 w 10718992"/>
              <a:gd name="connsiteY14832" fmla="*/ 4658424 h 6164238"/>
              <a:gd name="connsiteX14833" fmla="*/ 8987328 w 10718992"/>
              <a:gd name="connsiteY14833" fmla="*/ 4683835 h 6164238"/>
              <a:gd name="connsiteX14834" fmla="*/ 8992035 w 10718992"/>
              <a:gd name="connsiteY14834" fmla="*/ 4677718 h 6164238"/>
              <a:gd name="connsiteX14835" fmla="*/ 9001449 w 10718992"/>
              <a:gd name="connsiteY14835" fmla="*/ 4673953 h 6164238"/>
              <a:gd name="connsiteX14836" fmla="*/ 8998154 w 10718992"/>
              <a:gd name="connsiteY14836" fmla="*/ 4642896 h 6164238"/>
              <a:gd name="connsiteX14837" fmla="*/ 8982622 w 10718992"/>
              <a:gd name="connsiteY14837" fmla="*/ 4605250 h 6164238"/>
              <a:gd name="connsiteX14838" fmla="*/ 9011805 w 10718992"/>
              <a:gd name="connsiteY14838" fmla="*/ 4486667 h 6164238"/>
              <a:gd name="connsiteX14839" fmla="*/ 8997213 w 10718992"/>
              <a:gd name="connsiteY14839" fmla="*/ 4469727 h 6164238"/>
              <a:gd name="connsiteX14840" fmla="*/ 8992506 w 10718992"/>
              <a:gd name="connsiteY14840" fmla="*/ 4558193 h 6164238"/>
              <a:gd name="connsiteX14841" fmla="*/ 9013687 w 10718992"/>
              <a:gd name="connsiteY14841" fmla="*/ 4554900 h 6164238"/>
              <a:gd name="connsiteX14842" fmla="*/ 9049460 w 10718992"/>
              <a:gd name="connsiteY14842" fmla="*/ 4561488 h 6164238"/>
              <a:gd name="connsiteX14843" fmla="*/ 9047107 w 10718992"/>
              <a:gd name="connsiteY14843" fmla="*/ 4545488 h 6164238"/>
              <a:gd name="connsiteX14844" fmla="*/ 9011805 w 10718992"/>
              <a:gd name="connsiteY14844" fmla="*/ 4486667 h 6164238"/>
              <a:gd name="connsiteX14845" fmla="*/ 8876717 w 10718992"/>
              <a:gd name="connsiteY14845" fmla="*/ 4423611 h 6164238"/>
              <a:gd name="connsiteX14846" fmla="*/ 8870599 w 10718992"/>
              <a:gd name="connsiteY14846" fmla="*/ 4426905 h 6164238"/>
              <a:gd name="connsiteX14847" fmla="*/ 8869186 w 10718992"/>
              <a:gd name="connsiteY14847" fmla="*/ 4429258 h 6164238"/>
              <a:gd name="connsiteX14848" fmla="*/ 8891780 w 10718992"/>
              <a:gd name="connsiteY14848" fmla="*/ 4501255 h 6164238"/>
              <a:gd name="connsiteX14849" fmla="*/ 8916725 w 10718992"/>
              <a:gd name="connsiteY14849" fmla="*/ 4525724 h 6164238"/>
              <a:gd name="connsiteX14850" fmla="*/ 8927081 w 10718992"/>
              <a:gd name="connsiteY14850" fmla="*/ 4529018 h 6164238"/>
              <a:gd name="connsiteX14851" fmla="*/ 8987328 w 10718992"/>
              <a:gd name="connsiteY14851" fmla="*/ 4458904 h 6164238"/>
              <a:gd name="connsiteX14852" fmla="*/ 8936024 w 10718992"/>
              <a:gd name="connsiteY14852" fmla="*/ 4435376 h 6164238"/>
              <a:gd name="connsiteX14853" fmla="*/ 8901663 w 10718992"/>
              <a:gd name="connsiteY14853" fmla="*/ 4411847 h 6164238"/>
              <a:gd name="connsiteX14854" fmla="*/ 8876717 w 10718992"/>
              <a:gd name="connsiteY14854" fmla="*/ 4423611 h 6164238"/>
              <a:gd name="connsiteX14855" fmla="*/ 8769870 w 10718992"/>
              <a:gd name="connsiteY14855" fmla="*/ 4320087 h 6164238"/>
              <a:gd name="connsiteX14856" fmla="*/ 8674792 w 10718992"/>
              <a:gd name="connsiteY14856" fmla="*/ 4300323 h 6164238"/>
              <a:gd name="connsiteX14857" fmla="*/ 8675263 w 10718992"/>
              <a:gd name="connsiteY14857" fmla="*/ 4303146 h 6164238"/>
              <a:gd name="connsiteX14858" fmla="*/ 8758103 w 10718992"/>
              <a:gd name="connsiteY14858" fmla="*/ 4375614 h 6164238"/>
              <a:gd name="connsiteX14859" fmla="*/ 8812232 w 10718992"/>
              <a:gd name="connsiteY14859" fmla="*/ 4390201 h 6164238"/>
              <a:gd name="connsiteX14860" fmla="*/ 8817411 w 10718992"/>
              <a:gd name="connsiteY14860" fmla="*/ 4378907 h 6164238"/>
              <a:gd name="connsiteX14861" fmla="*/ 8821646 w 10718992"/>
              <a:gd name="connsiteY14861" fmla="*/ 4376084 h 6164238"/>
              <a:gd name="connsiteX14862" fmla="*/ 8813174 w 10718992"/>
              <a:gd name="connsiteY14862" fmla="*/ 4360085 h 6164238"/>
              <a:gd name="connsiteX14863" fmla="*/ 8810350 w 10718992"/>
              <a:gd name="connsiteY14863" fmla="*/ 4344556 h 6164238"/>
              <a:gd name="connsiteX14864" fmla="*/ 8769870 w 10718992"/>
              <a:gd name="connsiteY14864" fmla="*/ 4320087 h 6164238"/>
              <a:gd name="connsiteX14865" fmla="*/ 8461569 w 10718992"/>
              <a:gd name="connsiteY14865" fmla="*/ 4225503 h 6164238"/>
              <a:gd name="connsiteX14866" fmla="*/ 8453568 w 10718992"/>
              <a:gd name="connsiteY14866" fmla="*/ 4220797 h 6164238"/>
              <a:gd name="connsiteX14867" fmla="*/ 8477574 w 10718992"/>
              <a:gd name="connsiteY14867" fmla="*/ 4305499 h 6164238"/>
              <a:gd name="connsiteX14868" fmla="*/ 8488870 w 10718992"/>
              <a:gd name="connsiteY14868" fmla="*/ 4310675 h 6164238"/>
              <a:gd name="connsiteX14869" fmla="*/ 8493105 w 10718992"/>
              <a:gd name="connsiteY14869" fmla="*/ 4315851 h 6164238"/>
              <a:gd name="connsiteX14870" fmla="*/ 8647491 w 10718992"/>
              <a:gd name="connsiteY14870" fmla="*/ 4294205 h 6164238"/>
              <a:gd name="connsiteX14871" fmla="*/ 8647963 w 10718992"/>
              <a:gd name="connsiteY14871" fmla="*/ 4288088 h 6164238"/>
              <a:gd name="connsiteX14872" fmla="*/ 8631488 w 10718992"/>
              <a:gd name="connsiteY14872" fmla="*/ 4272089 h 6164238"/>
              <a:gd name="connsiteX14873" fmla="*/ 8599953 w 10718992"/>
              <a:gd name="connsiteY14873" fmla="*/ 4279147 h 6164238"/>
              <a:gd name="connsiteX14874" fmla="*/ 8563709 w 10718992"/>
              <a:gd name="connsiteY14874" fmla="*/ 4288559 h 6164238"/>
              <a:gd name="connsiteX14875" fmla="*/ 8513816 w 10718992"/>
              <a:gd name="connsiteY14875" fmla="*/ 4259854 h 6164238"/>
              <a:gd name="connsiteX14876" fmla="*/ 8461569 w 10718992"/>
              <a:gd name="connsiteY14876" fmla="*/ 4225503 h 6164238"/>
              <a:gd name="connsiteX14877" fmla="*/ 8411677 w 10718992"/>
              <a:gd name="connsiteY14877" fmla="*/ 4196798 h 6164238"/>
              <a:gd name="connsiteX14878" fmla="*/ 8337308 w 10718992"/>
              <a:gd name="connsiteY14878" fmla="*/ 4178446 h 6164238"/>
              <a:gd name="connsiteX14879" fmla="*/ 8333543 w 10718992"/>
              <a:gd name="connsiteY14879" fmla="*/ 4186916 h 6164238"/>
              <a:gd name="connsiteX14880" fmla="*/ 8327423 w 10718992"/>
              <a:gd name="connsiteY14880" fmla="*/ 4191151 h 6164238"/>
              <a:gd name="connsiteX14881" fmla="*/ 8369315 w 10718992"/>
              <a:gd name="connsiteY14881" fmla="*/ 4244796 h 6164238"/>
              <a:gd name="connsiteX14882" fmla="*/ 8379670 w 10718992"/>
              <a:gd name="connsiteY14882" fmla="*/ 4249031 h 6164238"/>
              <a:gd name="connsiteX14883" fmla="*/ 8442272 w 10718992"/>
              <a:gd name="connsiteY14883" fmla="*/ 4214209 h 6164238"/>
              <a:gd name="connsiteX14884" fmla="*/ 8411677 w 10718992"/>
              <a:gd name="connsiteY14884" fmla="*/ 4196798 h 6164238"/>
              <a:gd name="connsiteX14885" fmla="*/ 8228579 w 10718992"/>
              <a:gd name="connsiteY14885" fmla="*/ 4274912 h 6164238"/>
              <a:gd name="connsiteX14886" fmla="*/ 8229520 w 10718992"/>
              <a:gd name="connsiteY14886" fmla="*/ 4275853 h 6164238"/>
              <a:gd name="connsiteX14887" fmla="*/ 8310949 w 10718992"/>
              <a:gd name="connsiteY14887" fmla="*/ 4286676 h 6164238"/>
              <a:gd name="connsiteX14888" fmla="*/ 8312833 w 10718992"/>
              <a:gd name="connsiteY14888" fmla="*/ 4280559 h 6164238"/>
              <a:gd name="connsiteX14889" fmla="*/ 8320363 w 10718992"/>
              <a:gd name="connsiteY14889" fmla="*/ 4277736 h 6164238"/>
              <a:gd name="connsiteX14890" fmla="*/ 8312362 w 10718992"/>
              <a:gd name="connsiteY14890" fmla="*/ 4193504 h 6164238"/>
              <a:gd name="connsiteX14891" fmla="*/ 8302948 w 10718992"/>
              <a:gd name="connsiteY14891" fmla="*/ 4190681 h 6164238"/>
              <a:gd name="connsiteX14892" fmla="*/ 8290709 w 10718992"/>
              <a:gd name="connsiteY14892" fmla="*/ 4212797 h 6164238"/>
              <a:gd name="connsiteX14893" fmla="*/ 8251643 w 10718992"/>
              <a:gd name="connsiteY14893" fmla="*/ 4248561 h 6164238"/>
              <a:gd name="connsiteX14894" fmla="*/ 8228579 w 10718992"/>
              <a:gd name="connsiteY14894" fmla="*/ 4274912 h 6164238"/>
              <a:gd name="connsiteX14895" fmla="*/ 8146208 w 10718992"/>
              <a:gd name="connsiteY14895" fmla="*/ 4386436 h 6164238"/>
              <a:gd name="connsiteX14896" fmla="*/ 8150445 w 10718992"/>
              <a:gd name="connsiteY14896" fmla="*/ 4384084 h 6164238"/>
              <a:gd name="connsiteX14897" fmla="*/ 8245524 w 10718992"/>
              <a:gd name="connsiteY14897" fmla="*/ 4326675 h 6164238"/>
              <a:gd name="connsiteX14898" fmla="*/ 8223402 w 10718992"/>
              <a:gd name="connsiteY14898" fmla="*/ 4283853 h 6164238"/>
              <a:gd name="connsiteX14899" fmla="*/ 8221518 w 10718992"/>
              <a:gd name="connsiteY14899" fmla="*/ 4282912 h 6164238"/>
              <a:gd name="connsiteX14900" fmla="*/ 8193277 w 10718992"/>
              <a:gd name="connsiteY14900" fmla="*/ 4316322 h 6164238"/>
              <a:gd name="connsiteX14901" fmla="*/ 8170684 w 10718992"/>
              <a:gd name="connsiteY14901" fmla="*/ 4339380 h 6164238"/>
              <a:gd name="connsiteX14902" fmla="*/ 8167389 w 10718992"/>
              <a:gd name="connsiteY14902" fmla="*/ 4338909 h 6164238"/>
              <a:gd name="connsiteX14903" fmla="*/ 8119850 w 10718992"/>
              <a:gd name="connsiteY14903" fmla="*/ 4335145 h 6164238"/>
              <a:gd name="connsiteX14904" fmla="*/ 8116555 w 10718992"/>
              <a:gd name="connsiteY14904" fmla="*/ 4341733 h 6164238"/>
              <a:gd name="connsiteX14905" fmla="*/ 8122674 w 10718992"/>
              <a:gd name="connsiteY14905" fmla="*/ 4366202 h 6164238"/>
              <a:gd name="connsiteX14906" fmla="*/ 8146208 w 10718992"/>
              <a:gd name="connsiteY14906" fmla="*/ 4386436 h 6164238"/>
              <a:gd name="connsiteX14907" fmla="*/ 8207398 w 10718992"/>
              <a:gd name="connsiteY14907" fmla="*/ 4421259 h 6164238"/>
              <a:gd name="connsiteX14908" fmla="*/ 8216342 w 10718992"/>
              <a:gd name="connsiteY14908" fmla="*/ 4425494 h 6164238"/>
              <a:gd name="connsiteX14909" fmla="*/ 8218224 w 10718992"/>
              <a:gd name="connsiteY14909" fmla="*/ 4422670 h 6164238"/>
              <a:gd name="connsiteX14910" fmla="*/ 8258704 w 10718992"/>
              <a:gd name="connsiteY14910" fmla="*/ 4426435 h 6164238"/>
              <a:gd name="connsiteX14911" fmla="*/ 8267646 w 10718992"/>
              <a:gd name="connsiteY14911" fmla="*/ 4437258 h 6164238"/>
              <a:gd name="connsiteX14912" fmla="*/ 8298712 w 10718992"/>
              <a:gd name="connsiteY14912" fmla="*/ 4434435 h 6164238"/>
              <a:gd name="connsiteX14913" fmla="*/ 8265764 w 10718992"/>
              <a:gd name="connsiteY14913" fmla="*/ 4366673 h 6164238"/>
              <a:gd name="connsiteX14914" fmla="*/ 8154681 w 10718992"/>
              <a:gd name="connsiteY14914" fmla="*/ 4391613 h 6164238"/>
              <a:gd name="connsiteX14915" fmla="*/ 8181040 w 10718992"/>
              <a:gd name="connsiteY14915" fmla="*/ 4408082 h 6164238"/>
              <a:gd name="connsiteX14916" fmla="*/ 8207398 w 10718992"/>
              <a:gd name="connsiteY14916" fmla="*/ 4421259 h 6164238"/>
              <a:gd name="connsiteX14917" fmla="*/ 8332130 w 10718992"/>
              <a:gd name="connsiteY14917" fmla="*/ 4507373 h 6164238"/>
              <a:gd name="connsiteX14918" fmla="*/ 8302477 w 10718992"/>
              <a:gd name="connsiteY14918" fmla="*/ 4442904 h 6164238"/>
              <a:gd name="connsiteX14919" fmla="*/ 8270941 w 10718992"/>
              <a:gd name="connsiteY14919" fmla="*/ 4445728 h 6164238"/>
              <a:gd name="connsiteX14920" fmla="*/ 8271412 w 10718992"/>
              <a:gd name="connsiteY14920" fmla="*/ 4458904 h 6164238"/>
              <a:gd name="connsiteX14921" fmla="*/ 8332130 w 10718992"/>
              <a:gd name="connsiteY14921" fmla="*/ 4507373 h 6164238"/>
              <a:gd name="connsiteX14922" fmla="*/ 8480868 w 10718992"/>
              <a:gd name="connsiteY14922" fmla="*/ 4596780 h 6164238"/>
              <a:gd name="connsiteX14923" fmla="*/ 8482280 w 10718992"/>
              <a:gd name="connsiteY14923" fmla="*/ 4597721 h 6164238"/>
              <a:gd name="connsiteX14924" fmla="*/ 8484634 w 10718992"/>
              <a:gd name="connsiteY14924" fmla="*/ 4594427 h 6164238"/>
              <a:gd name="connsiteX14925" fmla="*/ 8491694 w 10718992"/>
              <a:gd name="connsiteY14925" fmla="*/ 4590192 h 6164238"/>
              <a:gd name="connsiteX14926" fmla="*/ 8374492 w 10718992"/>
              <a:gd name="connsiteY14926" fmla="*/ 4449022 h 6164238"/>
              <a:gd name="connsiteX14927" fmla="*/ 8363666 w 10718992"/>
              <a:gd name="connsiteY14927" fmla="*/ 4443846 h 6164238"/>
              <a:gd name="connsiteX14928" fmla="*/ 8359430 w 10718992"/>
              <a:gd name="connsiteY14928" fmla="*/ 4438199 h 6164238"/>
              <a:gd name="connsiteX14929" fmla="*/ 8339191 w 10718992"/>
              <a:gd name="connsiteY14929" fmla="*/ 4439611 h 6164238"/>
              <a:gd name="connsiteX14930" fmla="*/ 8342015 w 10718992"/>
              <a:gd name="connsiteY14930" fmla="*/ 4507843 h 6164238"/>
              <a:gd name="connsiteX14931" fmla="*/ 8342015 w 10718992"/>
              <a:gd name="connsiteY14931" fmla="*/ 4509725 h 6164238"/>
              <a:gd name="connsiteX14932" fmla="*/ 8369785 w 10718992"/>
              <a:gd name="connsiteY14932" fmla="*/ 4515372 h 6164238"/>
              <a:gd name="connsiteX14933" fmla="*/ 8404617 w 10718992"/>
              <a:gd name="connsiteY14933" fmla="*/ 4549253 h 6164238"/>
              <a:gd name="connsiteX14934" fmla="*/ 8438035 w 10718992"/>
              <a:gd name="connsiteY14934" fmla="*/ 4568075 h 6164238"/>
              <a:gd name="connsiteX14935" fmla="*/ 8480868 w 10718992"/>
              <a:gd name="connsiteY14935" fmla="*/ 4596780 h 6164238"/>
              <a:gd name="connsiteX14936" fmla="*/ 8522759 w 10718992"/>
              <a:gd name="connsiteY14936" fmla="*/ 4852298 h 6164238"/>
              <a:gd name="connsiteX14937" fmla="*/ 8524171 w 10718992"/>
              <a:gd name="connsiteY14937" fmla="*/ 4852768 h 6164238"/>
              <a:gd name="connsiteX14938" fmla="*/ 8635254 w 10718992"/>
              <a:gd name="connsiteY14938" fmla="*/ 4902649 h 6164238"/>
              <a:gd name="connsiteX14939" fmla="*/ 8637137 w 10718992"/>
              <a:gd name="connsiteY14939" fmla="*/ 4899825 h 6164238"/>
              <a:gd name="connsiteX14940" fmla="*/ 8638078 w 10718992"/>
              <a:gd name="connsiteY14940" fmla="*/ 4899355 h 6164238"/>
              <a:gd name="connsiteX14941" fmla="*/ 8602776 w 10718992"/>
              <a:gd name="connsiteY14941" fmla="*/ 4759596 h 6164238"/>
              <a:gd name="connsiteX14942" fmla="*/ 8598069 w 10718992"/>
              <a:gd name="connsiteY14942" fmla="*/ 4755361 h 6164238"/>
              <a:gd name="connsiteX14943" fmla="*/ 8593833 w 10718992"/>
              <a:gd name="connsiteY14943" fmla="*/ 4739832 h 6164238"/>
              <a:gd name="connsiteX14944" fmla="*/ 8536410 w 10718992"/>
              <a:gd name="connsiteY14944" fmla="*/ 4650895 h 6164238"/>
              <a:gd name="connsiteX14945" fmla="*/ 8528878 w 10718992"/>
              <a:gd name="connsiteY14945" fmla="*/ 4644307 h 6164238"/>
              <a:gd name="connsiteX14946" fmla="*/ 8518523 w 10718992"/>
              <a:gd name="connsiteY14946" fmla="*/ 4647601 h 6164238"/>
              <a:gd name="connsiteX14947" fmla="*/ 8519464 w 10718992"/>
              <a:gd name="connsiteY14947" fmla="*/ 4653248 h 6164238"/>
              <a:gd name="connsiteX14948" fmla="*/ 8546765 w 10718992"/>
              <a:gd name="connsiteY14948" fmla="*/ 4708304 h 6164238"/>
              <a:gd name="connsiteX14949" fmla="*/ 8532644 w 10718992"/>
              <a:gd name="connsiteY14949" fmla="*/ 4727598 h 6164238"/>
              <a:gd name="connsiteX14950" fmla="*/ 8532644 w 10718992"/>
              <a:gd name="connsiteY14950" fmla="*/ 4743597 h 6164238"/>
              <a:gd name="connsiteX14951" fmla="*/ 8547706 w 10718992"/>
              <a:gd name="connsiteY14951" fmla="*/ 4746891 h 6164238"/>
              <a:gd name="connsiteX14952" fmla="*/ 8569358 w 10718992"/>
              <a:gd name="connsiteY14952" fmla="*/ 4770419 h 6164238"/>
              <a:gd name="connsiteX14953" fmla="*/ 8555707 w 10718992"/>
              <a:gd name="connsiteY14953" fmla="*/ 4782654 h 6164238"/>
              <a:gd name="connsiteX14954" fmla="*/ 8569358 w 10718992"/>
              <a:gd name="connsiteY14954" fmla="*/ 4823593 h 6164238"/>
              <a:gd name="connsiteX14955" fmla="*/ 8539233 w 10718992"/>
              <a:gd name="connsiteY14955" fmla="*/ 4837240 h 6164238"/>
              <a:gd name="connsiteX14956" fmla="*/ 8522759 w 10718992"/>
              <a:gd name="connsiteY14956" fmla="*/ 4852298 h 6164238"/>
              <a:gd name="connsiteX14957" fmla="*/ 8520406 w 10718992"/>
              <a:gd name="connsiteY14957" fmla="*/ 4883826 h 6164238"/>
              <a:gd name="connsiteX14958" fmla="*/ 8550059 w 10718992"/>
              <a:gd name="connsiteY14958" fmla="*/ 4918177 h 6164238"/>
              <a:gd name="connsiteX14959" fmla="*/ 8586773 w 10718992"/>
              <a:gd name="connsiteY14959" fmla="*/ 4929471 h 6164238"/>
              <a:gd name="connsiteX14960" fmla="*/ 8590068 w 10718992"/>
              <a:gd name="connsiteY14960" fmla="*/ 4934177 h 6164238"/>
              <a:gd name="connsiteX14961" fmla="*/ 8605129 w 10718992"/>
              <a:gd name="connsiteY14961" fmla="*/ 4925706 h 6164238"/>
              <a:gd name="connsiteX14962" fmla="*/ 8519464 w 10718992"/>
              <a:gd name="connsiteY14962" fmla="*/ 4861239 h 6164238"/>
              <a:gd name="connsiteX14963" fmla="*/ 8518052 w 10718992"/>
              <a:gd name="connsiteY14963" fmla="*/ 4860298 h 6164238"/>
              <a:gd name="connsiteX14964" fmla="*/ 8520406 w 10718992"/>
              <a:gd name="connsiteY14964" fmla="*/ 4883826 h 6164238"/>
              <a:gd name="connsiteX14965" fmla="*/ 8667731 w 10718992"/>
              <a:gd name="connsiteY14965" fmla="*/ 5033466 h 6164238"/>
              <a:gd name="connsiteX14966" fmla="*/ 8653139 w 10718992"/>
              <a:gd name="connsiteY14966" fmla="*/ 4962881 h 6164238"/>
              <a:gd name="connsiteX14967" fmla="*/ 8641372 w 10718992"/>
              <a:gd name="connsiteY14967" fmla="*/ 4953470 h 6164238"/>
              <a:gd name="connsiteX14968" fmla="*/ 8596657 w 10718992"/>
              <a:gd name="connsiteY14968" fmla="*/ 4951587 h 6164238"/>
              <a:gd name="connsiteX14969" fmla="*/ 8590068 w 10718992"/>
              <a:gd name="connsiteY14969" fmla="*/ 4969469 h 6164238"/>
              <a:gd name="connsiteX14970" fmla="*/ 8575947 w 10718992"/>
              <a:gd name="connsiteY14970" fmla="*/ 4973704 h 6164238"/>
              <a:gd name="connsiteX14971" fmla="*/ 8575947 w 10718992"/>
              <a:gd name="connsiteY14971" fmla="*/ 4974645 h 6164238"/>
              <a:gd name="connsiteX14972" fmla="*/ 8588185 w 10718992"/>
              <a:gd name="connsiteY14972" fmla="*/ 4989233 h 6164238"/>
              <a:gd name="connsiteX14973" fmla="*/ 8615956 w 10718992"/>
              <a:gd name="connsiteY14973" fmla="*/ 4996762 h 6164238"/>
              <a:gd name="connsiteX14974" fmla="*/ 8655964 w 10718992"/>
              <a:gd name="connsiteY14974" fmla="*/ 5017938 h 6164238"/>
              <a:gd name="connsiteX14975" fmla="*/ 8667731 w 10718992"/>
              <a:gd name="connsiteY14975" fmla="*/ 5033466 h 6164238"/>
              <a:gd name="connsiteX14976" fmla="*/ 8768929 w 10718992"/>
              <a:gd name="connsiteY14976" fmla="*/ 5074406 h 6164238"/>
              <a:gd name="connsiteX14977" fmla="*/ 8774577 w 10718992"/>
              <a:gd name="connsiteY14977" fmla="*/ 5070171 h 6164238"/>
              <a:gd name="connsiteX14978" fmla="*/ 8770812 w 10718992"/>
              <a:gd name="connsiteY14978" fmla="*/ 5059347 h 6164238"/>
              <a:gd name="connsiteX14979" fmla="*/ 8664907 w 10718992"/>
              <a:gd name="connsiteY14979" fmla="*/ 4971352 h 6164238"/>
              <a:gd name="connsiteX14980" fmla="*/ 8680911 w 10718992"/>
              <a:gd name="connsiteY14980" fmla="*/ 5048054 h 6164238"/>
              <a:gd name="connsiteX14981" fmla="*/ 8705386 w 10718992"/>
              <a:gd name="connsiteY14981" fmla="*/ 5057465 h 6164238"/>
              <a:gd name="connsiteX14982" fmla="*/ 8768929 w 10718992"/>
              <a:gd name="connsiteY14982" fmla="*/ 5074406 h 6164238"/>
              <a:gd name="connsiteX14983" fmla="*/ 8836708 w 10718992"/>
              <a:gd name="connsiteY14983" fmla="*/ 5083346 h 6164238"/>
              <a:gd name="connsiteX14984" fmla="*/ 8890367 w 10718992"/>
              <a:gd name="connsiteY14984" fmla="*/ 5117698 h 6164238"/>
              <a:gd name="connsiteX14985" fmla="*/ 8896956 w 10718992"/>
              <a:gd name="connsiteY14985" fmla="*/ 5107816 h 6164238"/>
              <a:gd name="connsiteX14986" fmla="*/ 8900722 w 10718992"/>
              <a:gd name="connsiteY14986" fmla="*/ 5105934 h 6164238"/>
              <a:gd name="connsiteX14987" fmla="*/ 8868715 w 10718992"/>
              <a:gd name="connsiteY14987" fmla="*/ 5031584 h 6164238"/>
              <a:gd name="connsiteX14988" fmla="*/ 8738335 w 10718992"/>
              <a:gd name="connsiteY14988" fmla="*/ 4962411 h 6164238"/>
              <a:gd name="connsiteX14989" fmla="*/ 8737393 w 10718992"/>
              <a:gd name="connsiteY14989" fmla="*/ 4964764 h 6164238"/>
              <a:gd name="connsiteX14990" fmla="*/ 8783050 w 10718992"/>
              <a:gd name="connsiteY14990" fmla="*/ 5050406 h 6164238"/>
              <a:gd name="connsiteX14991" fmla="*/ 8792464 w 10718992"/>
              <a:gd name="connsiteY14991" fmla="*/ 5056995 h 6164238"/>
              <a:gd name="connsiteX14992" fmla="*/ 8796230 w 10718992"/>
              <a:gd name="connsiteY14992" fmla="*/ 5070171 h 6164238"/>
              <a:gd name="connsiteX14993" fmla="*/ 8836708 w 10718992"/>
              <a:gd name="connsiteY14993" fmla="*/ 5083346 h 6164238"/>
              <a:gd name="connsiteX14994" fmla="*/ 9024042 w 10718992"/>
              <a:gd name="connsiteY14994" fmla="*/ 5122874 h 6164238"/>
              <a:gd name="connsiteX14995" fmla="*/ 8963324 w 10718992"/>
              <a:gd name="connsiteY14995" fmla="*/ 5086170 h 6164238"/>
              <a:gd name="connsiteX14996" fmla="*/ 8961912 w 10718992"/>
              <a:gd name="connsiteY14996" fmla="*/ 5087581 h 6164238"/>
              <a:gd name="connsiteX14997" fmla="*/ 8951557 w 10718992"/>
              <a:gd name="connsiteY14997" fmla="*/ 5087581 h 6164238"/>
              <a:gd name="connsiteX14998" fmla="*/ 8933199 w 10718992"/>
              <a:gd name="connsiteY14998" fmla="*/ 5118168 h 6164238"/>
              <a:gd name="connsiteX14999" fmla="*/ 8936495 w 10718992"/>
              <a:gd name="connsiteY14999" fmla="*/ 5122403 h 6164238"/>
              <a:gd name="connsiteX15000" fmla="*/ 8941202 w 10718992"/>
              <a:gd name="connsiteY15000" fmla="*/ 5130403 h 6164238"/>
              <a:gd name="connsiteX15001" fmla="*/ 9004274 w 10718992"/>
              <a:gd name="connsiteY15001" fmla="*/ 5136991 h 6164238"/>
              <a:gd name="connsiteX15002" fmla="*/ 9024042 w 10718992"/>
              <a:gd name="connsiteY15002" fmla="*/ 5122874 h 6164238"/>
              <a:gd name="connsiteX15003" fmla="*/ 9092763 w 10718992"/>
              <a:gd name="connsiteY15003" fmla="*/ 5096993 h 6164238"/>
              <a:gd name="connsiteX15004" fmla="*/ 9091351 w 10718992"/>
              <a:gd name="connsiteY15004" fmla="*/ 5043348 h 6164238"/>
              <a:gd name="connsiteX15005" fmla="*/ 9088526 w 10718992"/>
              <a:gd name="connsiteY15005" fmla="*/ 5039584 h 6164238"/>
              <a:gd name="connsiteX15006" fmla="*/ 9080055 w 10718992"/>
              <a:gd name="connsiteY15006" fmla="*/ 5019349 h 6164238"/>
              <a:gd name="connsiteX15007" fmla="*/ 9057462 w 10718992"/>
              <a:gd name="connsiteY15007" fmla="*/ 5013703 h 6164238"/>
              <a:gd name="connsiteX15008" fmla="*/ 9054167 w 10718992"/>
              <a:gd name="connsiteY15008" fmla="*/ 5020761 h 6164238"/>
              <a:gd name="connsiteX15009" fmla="*/ 9048989 w 10718992"/>
              <a:gd name="connsiteY15009" fmla="*/ 5022172 h 6164238"/>
              <a:gd name="connsiteX15010" fmla="*/ 9037693 w 10718992"/>
              <a:gd name="connsiteY15010" fmla="*/ 5113463 h 6164238"/>
              <a:gd name="connsiteX15011" fmla="*/ 9040988 w 10718992"/>
              <a:gd name="connsiteY15011" fmla="*/ 5111110 h 6164238"/>
              <a:gd name="connsiteX15012" fmla="*/ 9092763 w 10718992"/>
              <a:gd name="connsiteY15012" fmla="*/ 5096993 h 6164238"/>
              <a:gd name="connsiteX15013" fmla="*/ 9118651 w 10718992"/>
              <a:gd name="connsiteY15013" fmla="*/ 4947823 h 6164238"/>
              <a:gd name="connsiteX15014" fmla="*/ 9118180 w 10718992"/>
              <a:gd name="connsiteY15014" fmla="*/ 4946882 h 6164238"/>
              <a:gd name="connsiteX15015" fmla="*/ 9074406 w 10718992"/>
              <a:gd name="connsiteY15015" fmla="*/ 4874415 h 6164238"/>
              <a:gd name="connsiteX15016" fmla="*/ 9066875 w 10718992"/>
              <a:gd name="connsiteY15016" fmla="*/ 4888532 h 6164238"/>
              <a:gd name="connsiteX15017" fmla="*/ 9066875 w 10718992"/>
              <a:gd name="connsiteY15017" fmla="*/ 4889002 h 6164238"/>
              <a:gd name="connsiteX15018" fmla="*/ 9068288 w 10718992"/>
              <a:gd name="connsiteY15018" fmla="*/ 4908766 h 6164238"/>
              <a:gd name="connsiteX15019" fmla="*/ 9061227 w 10718992"/>
              <a:gd name="connsiteY15019" fmla="*/ 4910178 h 6164238"/>
              <a:gd name="connsiteX15020" fmla="*/ 9056991 w 10718992"/>
              <a:gd name="connsiteY15020" fmla="*/ 4956764 h 6164238"/>
              <a:gd name="connsiteX15021" fmla="*/ 9086644 w 10718992"/>
              <a:gd name="connsiteY15021" fmla="*/ 4998644 h 6164238"/>
              <a:gd name="connsiteX15022" fmla="*/ 9088526 w 10718992"/>
              <a:gd name="connsiteY15022" fmla="*/ 4996762 h 6164238"/>
              <a:gd name="connsiteX15023" fmla="*/ 9102647 w 10718992"/>
              <a:gd name="connsiteY15023" fmla="*/ 4993938 h 6164238"/>
              <a:gd name="connsiteX15024" fmla="*/ 9114885 w 10718992"/>
              <a:gd name="connsiteY15024" fmla="*/ 4966646 h 6164238"/>
              <a:gd name="connsiteX15025" fmla="*/ 9118651 w 10718992"/>
              <a:gd name="connsiteY15025" fmla="*/ 4947823 h 6164238"/>
              <a:gd name="connsiteX15026" fmla="*/ 9167132 w 10718992"/>
              <a:gd name="connsiteY15026" fmla="*/ 4845239 h 6164238"/>
              <a:gd name="connsiteX15027" fmla="*/ 9116298 w 10718992"/>
              <a:gd name="connsiteY15027" fmla="*/ 4815594 h 6164238"/>
              <a:gd name="connsiteX15028" fmla="*/ 9105943 w 10718992"/>
              <a:gd name="connsiteY15028" fmla="*/ 4815594 h 6164238"/>
              <a:gd name="connsiteX15029" fmla="*/ 9098883 w 10718992"/>
              <a:gd name="connsiteY15029" fmla="*/ 4828770 h 6164238"/>
              <a:gd name="connsiteX15030" fmla="*/ 9123358 w 10718992"/>
              <a:gd name="connsiteY15030" fmla="*/ 4929471 h 6164238"/>
              <a:gd name="connsiteX15031" fmla="*/ 9126182 w 10718992"/>
              <a:gd name="connsiteY15031" fmla="*/ 4918177 h 6164238"/>
              <a:gd name="connsiteX15032" fmla="*/ 9123828 w 10718992"/>
              <a:gd name="connsiteY15032" fmla="*/ 4875356 h 6164238"/>
              <a:gd name="connsiteX15033" fmla="*/ 9127124 w 10718992"/>
              <a:gd name="connsiteY15033" fmla="*/ 4874415 h 6164238"/>
              <a:gd name="connsiteX15034" fmla="*/ 9149716 w 10718992"/>
              <a:gd name="connsiteY15034" fmla="*/ 4862651 h 6164238"/>
              <a:gd name="connsiteX15035" fmla="*/ 9167132 w 10718992"/>
              <a:gd name="connsiteY15035" fmla="*/ 4845239 h 6164238"/>
              <a:gd name="connsiteX15036" fmla="*/ 9190667 w 10718992"/>
              <a:gd name="connsiteY15036" fmla="*/ 4749715 h 6164238"/>
              <a:gd name="connsiteX15037" fmla="*/ 9204316 w 10718992"/>
              <a:gd name="connsiteY15037" fmla="*/ 4727127 h 6164238"/>
              <a:gd name="connsiteX15038" fmla="*/ 9201963 w 10718992"/>
              <a:gd name="connsiteY15038" fmla="*/ 4710657 h 6164238"/>
              <a:gd name="connsiteX15039" fmla="*/ 9183606 w 10718992"/>
              <a:gd name="connsiteY15039" fmla="*/ 4705011 h 6164238"/>
              <a:gd name="connsiteX15040" fmla="*/ 9162426 w 10718992"/>
              <a:gd name="connsiteY15040" fmla="*/ 4711128 h 6164238"/>
              <a:gd name="connsiteX15041" fmla="*/ 9165720 w 10718992"/>
              <a:gd name="connsiteY15041" fmla="*/ 4714422 h 6164238"/>
              <a:gd name="connsiteX15042" fmla="*/ 9167602 w 10718992"/>
              <a:gd name="connsiteY15042" fmla="*/ 4734656 h 6164238"/>
              <a:gd name="connsiteX15043" fmla="*/ 9161483 w 10718992"/>
              <a:gd name="connsiteY15043" fmla="*/ 4736068 h 6164238"/>
              <a:gd name="connsiteX15044" fmla="*/ 9178900 w 10718992"/>
              <a:gd name="connsiteY15044" fmla="*/ 4833005 h 6164238"/>
              <a:gd name="connsiteX15045" fmla="*/ 9196315 w 10718992"/>
              <a:gd name="connsiteY15045" fmla="*/ 4808535 h 6164238"/>
              <a:gd name="connsiteX15046" fmla="*/ 9190667 w 10718992"/>
              <a:gd name="connsiteY15046" fmla="*/ 4749715 h 6164238"/>
              <a:gd name="connsiteX15047" fmla="*/ 8526054 w 10718992"/>
              <a:gd name="connsiteY15047" fmla="*/ 4978881 h 6164238"/>
              <a:gd name="connsiteX15048" fmla="*/ 8563239 w 10718992"/>
              <a:gd name="connsiteY15048" fmla="*/ 5023584 h 6164238"/>
              <a:gd name="connsiteX15049" fmla="*/ 8538292 w 10718992"/>
              <a:gd name="connsiteY15049" fmla="*/ 5044289 h 6164238"/>
              <a:gd name="connsiteX15050" fmla="*/ 8509109 w 10718992"/>
              <a:gd name="connsiteY15050" fmla="*/ 5035819 h 6164238"/>
              <a:gd name="connsiteX15051" fmla="*/ 8488398 w 10718992"/>
              <a:gd name="connsiteY15051" fmla="*/ 5030643 h 6164238"/>
              <a:gd name="connsiteX15052" fmla="*/ 8461099 w 10718992"/>
              <a:gd name="connsiteY15052" fmla="*/ 5016055 h 6164238"/>
              <a:gd name="connsiteX15053" fmla="*/ 8442742 w 10718992"/>
              <a:gd name="connsiteY15053" fmla="*/ 4971822 h 6164238"/>
              <a:gd name="connsiteX15054" fmla="*/ 8462041 w 10718992"/>
              <a:gd name="connsiteY15054" fmla="*/ 4955823 h 6164238"/>
              <a:gd name="connsiteX15055" fmla="*/ 8484163 w 10718992"/>
              <a:gd name="connsiteY15055" fmla="*/ 4952058 h 6164238"/>
              <a:gd name="connsiteX15056" fmla="*/ 8502990 w 10718992"/>
              <a:gd name="connsiteY15056" fmla="*/ 4938882 h 6164238"/>
              <a:gd name="connsiteX15057" fmla="*/ 8529819 w 10718992"/>
              <a:gd name="connsiteY15057" fmla="*/ 4969940 h 6164238"/>
              <a:gd name="connsiteX15058" fmla="*/ 8526054 w 10718992"/>
              <a:gd name="connsiteY15058" fmla="*/ 4978881 h 6164238"/>
              <a:gd name="connsiteX15059" fmla="*/ 8508168 w 10718992"/>
              <a:gd name="connsiteY15059" fmla="*/ 4977940 h 6164238"/>
              <a:gd name="connsiteX15060" fmla="*/ 8512404 w 10718992"/>
              <a:gd name="connsiteY15060" fmla="*/ 4968999 h 6164238"/>
              <a:gd name="connsiteX15061" fmla="*/ 8503931 w 10718992"/>
              <a:gd name="connsiteY15061" fmla="*/ 4959587 h 6164238"/>
              <a:gd name="connsiteX15062" fmla="*/ 8491694 w 10718992"/>
              <a:gd name="connsiteY15062" fmla="*/ 4967587 h 6164238"/>
              <a:gd name="connsiteX15063" fmla="*/ 8470042 w 10718992"/>
              <a:gd name="connsiteY15063" fmla="*/ 4970881 h 6164238"/>
              <a:gd name="connsiteX15064" fmla="*/ 8460628 w 10718992"/>
              <a:gd name="connsiteY15064" fmla="*/ 4979351 h 6164238"/>
              <a:gd name="connsiteX15065" fmla="*/ 8471924 w 10718992"/>
              <a:gd name="connsiteY15065" fmla="*/ 5006644 h 6164238"/>
              <a:gd name="connsiteX15066" fmla="*/ 8491223 w 10718992"/>
              <a:gd name="connsiteY15066" fmla="*/ 5016996 h 6164238"/>
              <a:gd name="connsiteX15067" fmla="*/ 8508638 w 10718992"/>
              <a:gd name="connsiteY15067" fmla="*/ 5021232 h 6164238"/>
              <a:gd name="connsiteX15068" fmla="*/ 8531703 w 10718992"/>
              <a:gd name="connsiteY15068" fmla="*/ 5027820 h 6164238"/>
              <a:gd name="connsiteX15069" fmla="*/ 8542058 w 10718992"/>
              <a:gd name="connsiteY15069" fmla="*/ 5018879 h 6164238"/>
              <a:gd name="connsiteX15070" fmla="*/ 8508168 w 10718992"/>
              <a:gd name="connsiteY15070" fmla="*/ 4977940 h 6164238"/>
              <a:gd name="connsiteX15071" fmla="*/ 8965206 w 10718992"/>
              <a:gd name="connsiteY15071" fmla="*/ 5587324 h 6164238"/>
              <a:gd name="connsiteX15072" fmla="*/ 8941202 w 10718992"/>
              <a:gd name="connsiteY15072" fmla="*/ 5620264 h 6164238"/>
              <a:gd name="connsiteX15073" fmla="*/ 8914843 w 10718992"/>
              <a:gd name="connsiteY15073" fmla="*/ 5608500 h 6164238"/>
              <a:gd name="connsiteX15074" fmla="*/ 8888955 w 10718992"/>
              <a:gd name="connsiteY15074" fmla="*/ 5580736 h 6164238"/>
              <a:gd name="connsiteX15075" fmla="*/ 8856478 w 10718992"/>
              <a:gd name="connsiteY15075" fmla="*/ 5568030 h 6164238"/>
              <a:gd name="connsiteX15076" fmla="*/ 8836708 w 10718992"/>
              <a:gd name="connsiteY15076" fmla="*/ 5544502 h 6164238"/>
              <a:gd name="connsiteX15077" fmla="*/ 8790581 w 10718992"/>
              <a:gd name="connsiteY15077" fmla="*/ 5512033 h 6164238"/>
              <a:gd name="connsiteX15078" fmla="*/ 8785403 w 10718992"/>
              <a:gd name="connsiteY15078" fmla="*/ 5510151 h 6164238"/>
              <a:gd name="connsiteX15079" fmla="*/ 8786816 w 10718992"/>
              <a:gd name="connsiteY15079" fmla="*/ 5517680 h 6164238"/>
              <a:gd name="connsiteX15080" fmla="*/ 8781168 w 10718992"/>
              <a:gd name="connsiteY15080" fmla="*/ 5508739 h 6164238"/>
              <a:gd name="connsiteX15081" fmla="*/ 8771283 w 10718992"/>
              <a:gd name="connsiteY15081" fmla="*/ 5504975 h 6164238"/>
              <a:gd name="connsiteX15082" fmla="*/ 8751514 w 10718992"/>
              <a:gd name="connsiteY15082" fmla="*/ 5503092 h 6164238"/>
              <a:gd name="connsiteX15083" fmla="*/ 8728921 w 10718992"/>
              <a:gd name="connsiteY15083" fmla="*/ 5481446 h 6164238"/>
              <a:gd name="connsiteX15084" fmla="*/ 8695501 w 10718992"/>
              <a:gd name="connsiteY15084" fmla="*/ 5431095 h 6164238"/>
              <a:gd name="connsiteX15085" fmla="*/ 8664437 w 10718992"/>
              <a:gd name="connsiteY15085" fmla="*/ 5416037 h 6164238"/>
              <a:gd name="connsiteX15086" fmla="*/ 8688912 w 10718992"/>
              <a:gd name="connsiteY15086" fmla="*/ 5399568 h 6164238"/>
              <a:gd name="connsiteX15087" fmla="*/ 8719036 w 10718992"/>
              <a:gd name="connsiteY15087" fmla="*/ 5390156 h 6164238"/>
              <a:gd name="connsiteX15088" fmla="*/ 8765635 w 10718992"/>
              <a:gd name="connsiteY15088" fmla="*/ 5420743 h 6164238"/>
              <a:gd name="connsiteX15089" fmla="*/ 8805643 w 10718992"/>
              <a:gd name="connsiteY15089" fmla="*/ 5466388 h 6164238"/>
              <a:gd name="connsiteX15090" fmla="*/ 8864949 w 10718992"/>
              <a:gd name="connsiteY15090" fmla="*/ 5490387 h 6164238"/>
              <a:gd name="connsiteX15091" fmla="*/ 8949203 w 10718992"/>
              <a:gd name="connsiteY15091" fmla="*/ 5562384 h 6164238"/>
              <a:gd name="connsiteX15092" fmla="*/ 8961441 w 10718992"/>
              <a:gd name="connsiteY15092" fmla="*/ 5583559 h 6164238"/>
              <a:gd name="connsiteX15093" fmla="*/ 8967090 w 10718992"/>
              <a:gd name="connsiteY15093" fmla="*/ 5586383 h 6164238"/>
              <a:gd name="connsiteX15094" fmla="*/ 8962383 w 10718992"/>
              <a:gd name="connsiteY15094" fmla="*/ 5585442 h 6164238"/>
              <a:gd name="connsiteX15095" fmla="*/ 8965206 w 10718992"/>
              <a:gd name="connsiteY15095" fmla="*/ 5587324 h 6164238"/>
              <a:gd name="connsiteX15096" fmla="*/ 8926610 w 10718992"/>
              <a:gd name="connsiteY15096" fmla="*/ 5565677 h 6164238"/>
              <a:gd name="connsiteX15097" fmla="*/ 8929435 w 10718992"/>
              <a:gd name="connsiteY15097" fmla="*/ 5562854 h 6164238"/>
              <a:gd name="connsiteX15098" fmla="*/ 8930846 w 10718992"/>
              <a:gd name="connsiteY15098" fmla="*/ 5562384 h 6164238"/>
              <a:gd name="connsiteX15099" fmla="*/ 8897428 w 10718992"/>
              <a:gd name="connsiteY15099" fmla="*/ 5534150 h 6164238"/>
              <a:gd name="connsiteX15100" fmla="*/ 8890837 w 10718992"/>
              <a:gd name="connsiteY15100" fmla="*/ 5549679 h 6164238"/>
              <a:gd name="connsiteX15101" fmla="*/ 8926610 w 10718992"/>
              <a:gd name="connsiteY15101" fmla="*/ 5565677 h 6164238"/>
              <a:gd name="connsiteX15102" fmla="*/ 8882366 w 10718992"/>
              <a:gd name="connsiteY15102" fmla="*/ 5544973 h 6164238"/>
              <a:gd name="connsiteX15103" fmla="*/ 8888484 w 10718992"/>
              <a:gd name="connsiteY15103" fmla="*/ 5530856 h 6164238"/>
              <a:gd name="connsiteX15104" fmla="*/ 8854124 w 10718992"/>
              <a:gd name="connsiteY15104" fmla="*/ 5514386 h 6164238"/>
              <a:gd name="connsiteX15105" fmla="*/ 8854124 w 10718992"/>
              <a:gd name="connsiteY15105" fmla="*/ 5522386 h 6164238"/>
              <a:gd name="connsiteX15106" fmla="*/ 8860714 w 10718992"/>
              <a:gd name="connsiteY15106" fmla="*/ 5528974 h 6164238"/>
              <a:gd name="connsiteX15107" fmla="*/ 8863538 w 10718992"/>
              <a:gd name="connsiteY15107" fmla="*/ 5536503 h 6164238"/>
              <a:gd name="connsiteX15108" fmla="*/ 8882366 w 10718992"/>
              <a:gd name="connsiteY15108" fmla="*/ 5544973 h 6164238"/>
              <a:gd name="connsiteX15109" fmla="*/ 8905900 w 10718992"/>
              <a:gd name="connsiteY15109" fmla="*/ 5566148 h 6164238"/>
              <a:gd name="connsiteX15110" fmla="*/ 8887073 w 10718992"/>
              <a:gd name="connsiteY15110" fmla="*/ 5557678 h 6164238"/>
              <a:gd name="connsiteX15111" fmla="*/ 8884719 w 10718992"/>
              <a:gd name="connsiteY15111" fmla="*/ 5563325 h 6164238"/>
              <a:gd name="connsiteX15112" fmla="*/ 8884719 w 10718992"/>
              <a:gd name="connsiteY15112" fmla="*/ 5563325 h 6164238"/>
              <a:gd name="connsiteX15113" fmla="*/ 8905900 w 10718992"/>
              <a:gd name="connsiteY15113" fmla="*/ 5566148 h 6164238"/>
              <a:gd name="connsiteX15114" fmla="*/ 8861185 w 10718992"/>
              <a:gd name="connsiteY15114" fmla="*/ 5503092 h 6164238"/>
              <a:gd name="connsiteX15115" fmla="*/ 8854124 w 10718992"/>
              <a:gd name="connsiteY15115" fmla="*/ 5500269 h 6164238"/>
              <a:gd name="connsiteX15116" fmla="*/ 8854124 w 10718992"/>
              <a:gd name="connsiteY15116" fmla="*/ 5504033 h 6164238"/>
              <a:gd name="connsiteX15117" fmla="*/ 8873422 w 10718992"/>
              <a:gd name="connsiteY15117" fmla="*/ 5513445 h 6164238"/>
              <a:gd name="connsiteX15118" fmla="*/ 8861185 w 10718992"/>
              <a:gd name="connsiteY15118" fmla="*/ 5503092 h 6164238"/>
              <a:gd name="connsiteX15119" fmla="*/ 8801406 w 10718992"/>
              <a:gd name="connsiteY15119" fmla="*/ 5479094 h 6164238"/>
              <a:gd name="connsiteX15120" fmla="*/ 8771283 w 10718992"/>
              <a:gd name="connsiteY15120" fmla="*/ 5444742 h 6164238"/>
              <a:gd name="connsiteX15121" fmla="*/ 8776931 w 10718992"/>
              <a:gd name="connsiteY15121" fmla="*/ 5468741 h 6164238"/>
              <a:gd name="connsiteX15122" fmla="*/ 8845181 w 10718992"/>
              <a:gd name="connsiteY15122" fmla="*/ 5499798 h 6164238"/>
              <a:gd name="connsiteX15123" fmla="*/ 8845181 w 10718992"/>
              <a:gd name="connsiteY15123" fmla="*/ 5496504 h 6164238"/>
              <a:gd name="connsiteX15124" fmla="*/ 8801406 w 10718992"/>
              <a:gd name="connsiteY15124" fmla="*/ 5479094 h 6164238"/>
              <a:gd name="connsiteX15125" fmla="*/ 8757633 w 10718992"/>
              <a:gd name="connsiteY15125" fmla="*/ 5430154 h 6164238"/>
              <a:gd name="connsiteX15126" fmla="*/ 8736922 w 10718992"/>
              <a:gd name="connsiteY15126" fmla="*/ 5416978 h 6164238"/>
              <a:gd name="connsiteX15127" fmla="*/ 8743041 w 10718992"/>
              <a:gd name="connsiteY15127" fmla="*/ 5426860 h 6164238"/>
              <a:gd name="connsiteX15128" fmla="*/ 8751984 w 10718992"/>
              <a:gd name="connsiteY15128" fmla="*/ 5433448 h 6164238"/>
              <a:gd name="connsiteX15129" fmla="*/ 8757633 w 10718992"/>
              <a:gd name="connsiteY15129" fmla="*/ 5430154 h 6164238"/>
              <a:gd name="connsiteX15130" fmla="*/ 8735510 w 10718992"/>
              <a:gd name="connsiteY15130" fmla="*/ 5451330 h 6164238"/>
              <a:gd name="connsiteX15131" fmla="*/ 8751514 w 10718992"/>
              <a:gd name="connsiteY15131" fmla="*/ 5457918 h 6164238"/>
              <a:gd name="connsiteX15132" fmla="*/ 8748690 w 10718992"/>
              <a:gd name="connsiteY15132" fmla="*/ 5453212 h 6164238"/>
              <a:gd name="connsiteX15133" fmla="*/ 8738335 w 10718992"/>
              <a:gd name="connsiteY15133" fmla="*/ 5449918 h 6164238"/>
              <a:gd name="connsiteX15134" fmla="*/ 8735510 w 10718992"/>
              <a:gd name="connsiteY15134" fmla="*/ 5451330 h 6164238"/>
              <a:gd name="connsiteX15135" fmla="*/ 8755280 w 10718992"/>
              <a:gd name="connsiteY15135" fmla="*/ 5446154 h 6164238"/>
              <a:gd name="connsiteX15136" fmla="*/ 8766105 w 10718992"/>
              <a:gd name="connsiteY15136" fmla="*/ 5464035 h 6164238"/>
              <a:gd name="connsiteX15137" fmla="*/ 8760457 w 10718992"/>
              <a:gd name="connsiteY15137" fmla="*/ 5439566 h 6164238"/>
              <a:gd name="connsiteX15138" fmla="*/ 8755280 w 10718992"/>
              <a:gd name="connsiteY15138" fmla="*/ 5441919 h 6164238"/>
              <a:gd name="connsiteX15139" fmla="*/ 8755280 w 10718992"/>
              <a:gd name="connsiteY15139" fmla="*/ 5446154 h 6164238"/>
              <a:gd name="connsiteX15140" fmla="*/ 8703504 w 10718992"/>
              <a:gd name="connsiteY15140" fmla="*/ 5418861 h 6164238"/>
              <a:gd name="connsiteX15141" fmla="*/ 8722332 w 10718992"/>
              <a:gd name="connsiteY15141" fmla="*/ 5447095 h 6164238"/>
              <a:gd name="connsiteX15142" fmla="*/ 8732687 w 10718992"/>
              <a:gd name="connsiteY15142" fmla="*/ 5442389 h 6164238"/>
              <a:gd name="connsiteX15143" fmla="*/ 8733628 w 10718992"/>
              <a:gd name="connsiteY15143" fmla="*/ 5429213 h 6164238"/>
              <a:gd name="connsiteX15144" fmla="*/ 8722332 w 10718992"/>
              <a:gd name="connsiteY15144" fmla="*/ 5410861 h 6164238"/>
              <a:gd name="connsiteX15145" fmla="*/ 8725155 w 10718992"/>
              <a:gd name="connsiteY15145" fmla="*/ 5408979 h 6164238"/>
              <a:gd name="connsiteX15146" fmla="*/ 8721860 w 10718992"/>
              <a:gd name="connsiteY15146" fmla="*/ 5407097 h 6164238"/>
              <a:gd name="connsiteX15147" fmla="*/ 8697855 w 10718992"/>
              <a:gd name="connsiteY15147" fmla="*/ 5414626 h 6164238"/>
              <a:gd name="connsiteX15148" fmla="*/ 8696444 w 10718992"/>
              <a:gd name="connsiteY15148" fmla="*/ 5415567 h 6164238"/>
              <a:gd name="connsiteX15149" fmla="*/ 8703504 w 10718992"/>
              <a:gd name="connsiteY15149" fmla="*/ 5418861 h 6164238"/>
              <a:gd name="connsiteX15150" fmla="*/ 8754809 w 10718992"/>
              <a:gd name="connsiteY15150" fmla="*/ 5487563 h 6164238"/>
              <a:gd name="connsiteX15151" fmla="*/ 8770342 w 10718992"/>
              <a:gd name="connsiteY15151" fmla="*/ 5489446 h 6164238"/>
              <a:gd name="connsiteX15152" fmla="*/ 8759987 w 10718992"/>
              <a:gd name="connsiteY15152" fmla="*/ 5472035 h 6164238"/>
              <a:gd name="connsiteX15153" fmla="*/ 8730333 w 10718992"/>
              <a:gd name="connsiteY15153" fmla="*/ 5459329 h 6164238"/>
              <a:gd name="connsiteX15154" fmla="*/ 8739747 w 10718992"/>
              <a:gd name="connsiteY15154" fmla="*/ 5473446 h 6164238"/>
              <a:gd name="connsiteX15155" fmla="*/ 8754809 w 10718992"/>
              <a:gd name="connsiteY15155" fmla="*/ 5487563 h 6164238"/>
              <a:gd name="connsiteX15156" fmla="*/ 8839061 w 10718992"/>
              <a:gd name="connsiteY15156" fmla="*/ 5529914 h 6164238"/>
              <a:gd name="connsiteX15157" fmla="*/ 8843298 w 10718992"/>
              <a:gd name="connsiteY15157" fmla="*/ 5521915 h 6164238"/>
              <a:gd name="connsiteX15158" fmla="*/ 8844711 w 10718992"/>
              <a:gd name="connsiteY15158" fmla="*/ 5521445 h 6164238"/>
              <a:gd name="connsiteX15159" fmla="*/ 8845181 w 10718992"/>
              <a:gd name="connsiteY15159" fmla="*/ 5510151 h 6164238"/>
              <a:gd name="connsiteX15160" fmla="*/ 8779755 w 10718992"/>
              <a:gd name="connsiteY15160" fmla="*/ 5480505 h 6164238"/>
              <a:gd name="connsiteX15161" fmla="*/ 8781638 w 10718992"/>
              <a:gd name="connsiteY15161" fmla="*/ 5489916 h 6164238"/>
              <a:gd name="connsiteX15162" fmla="*/ 8782579 w 10718992"/>
              <a:gd name="connsiteY15162" fmla="*/ 5493211 h 6164238"/>
              <a:gd name="connsiteX15163" fmla="*/ 8794817 w 10718992"/>
              <a:gd name="connsiteY15163" fmla="*/ 5497916 h 6164238"/>
              <a:gd name="connsiteX15164" fmla="*/ 8839061 w 10718992"/>
              <a:gd name="connsiteY15164" fmla="*/ 5529914 h 6164238"/>
              <a:gd name="connsiteX15165" fmla="*/ 8861655 w 10718992"/>
              <a:gd name="connsiteY15165" fmla="*/ 5554384 h 6164238"/>
              <a:gd name="connsiteX15166" fmla="*/ 8875775 w 10718992"/>
              <a:gd name="connsiteY15166" fmla="*/ 5560031 h 6164238"/>
              <a:gd name="connsiteX15167" fmla="*/ 8878600 w 10718992"/>
              <a:gd name="connsiteY15167" fmla="*/ 5553913 h 6164238"/>
              <a:gd name="connsiteX15168" fmla="*/ 8860714 w 10718992"/>
              <a:gd name="connsiteY15168" fmla="*/ 5545914 h 6164238"/>
              <a:gd name="connsiteX15169" fmla="*/ 8858831 w 10718992"/>
              <a:gd name="connsiteY15169" fmla="*/ 5547796 h 6164238"/>
              <a:gd name="connsiteX15170" fmla="*/ 8856948 w 10718992"/>
              <a:gd name="connsiteY15170" fmla="*/ 5548737 h 6164238"/>
              <a:gd name="connsiteX15171" fmla="*/ 8861655 w 10718992"/>
              <a:gd name="connsiteY15171" fmla="*/ 5554384 h 6164238"/>
              <a:gd name="connsiteX15172" fmla="*/ 8942143 w 10718992"/>
              <a:gd name="connsiteY15172" fmla="*/ 5589677 h 6164238"/>
              <a:gd name="connsiteX15173" fmla="*/ 8927551 w 10718992"/>
              <a:gd name="connsiteY15173" fmla="*/ 5581206 h 6164238"/>
              <a:gd name="connsiteX15174" fmla="*/ 8926610 w 10718992"/>
              <a:gd name="connsiteY15174" fmla="*/ 5578854 h 6164238"/>
              <a:gd name="connsiteX15175" fmla="*/ 8901663 w 10718992"/>
              <a:gd name="connsiteY15175" fmla="*/ 5575089 h 6164238"/>
              <a:gd name="connsiteX15176" fmla="*/ 8920021 w 10718992"/>
              <a:gd name="connsiteY15176" fmla="*/ 5594382 h 6164238"/>
              <a:gd name="connsiteX15177" fmla="*/ 8934142 w 10718992"/>
              <a:gd name="connsiteY15177" fmla="*/ 5600970 h 6164238"/>
              <a:gd name="connsiteX15178" fmla="*/ 8942143 w 10718992"/>
              <a:gd name="connsiteY15178" fmla="*/ 5589677 h 6164238"/>
              <a:gd name="connsiteX15179" fmla="*/ 9117710 w 10718992"/>
              <a:gd name="connsiteY15179" fmla="*/ 5685672 h 6164238"/>
              <a:gd name="connsiteX15180" fmla="*/ 9118651 w 10718992"/>
              <a:gd name="connsiteY15180" fmla="*/ 5692731 h 6164238"/>
              <a:gd name="connsiteX15181" fmla="*/ 9120534 w 10718992"/>
              <a:gd name="connsiteY15181" fmla="*/ 5693672 h 6164238"/>
              <a:gd name="connsiteX15182" fmla="*/ 9118651 w 10718992"/>
              <a:gd name="connsiteY15182" fmla="*/ 5694613 h 6164238"/>
              <a:gd name="connsiteX15183" fmla="*/ 9121005 w 10718992"/>
              <a:gd name="connsiteY15183" fmla="*/ 5710142 h 6164238"/>
              <a:gd name="connsiteX15184" fmla="*/ 9135595 w 10718992"/>
              <a:gd name="connsiteY15184" fmla="*/ 5737905 h 6164238"/>
              <a:gd name="connsiteX15185" fmla="*/ 9111120 w 10718992"/>
              <a:gd name="connsiteY15185" fmla="*/ 5750611 h 6164238"/>
              <a:gd name="connsiteX15186" fmla="*/ 9094646 w 10718992"/>
              <a:gd name="connsiteY15186" fmla="*/ 5755787 h 6164238"/>
              <a:gd name="connsiteX15187" fmla="*/ 9070170 w 10718992"/>
              <a:gd name="connsiteY15187" fmla="*/ 5727553 h 6164238"/>
              <a:gd name="connsiteX15188" fmla="*/ 9063581 w 10718992"/>
              <a:gd name="connsiteY15188" fmla="*/ 5723788 h 6164238"/>
              <a:gd name="connsiteX15189" fmla="*/ 9062169 w 10718992"/>
              <a:gd name="connsiteY15189" fmla="*/ 5724259 h 6164238"/>
              <a:gd name="connsiteX15190" fmla="*/ 9061697 w 10718992"/>
              <a:gd name="connsiteY15190" fmla="*/ 5722377 h 6164238"/>
              <a:gd name="connsiteX15191" fmla="*/ 9044753 w 10718992"/>
              <a:gd name="connsiteY15191" fmla="*/ 5712965 h 6164238"/>
              <a:gd name="connsiteX15192" fmla="*/ 9010393 w 10718992"/>
              <a:gd name="connsiteY15192" fmla="*/ 5695554 h 6164238"/>
              <a:gd name="connsiteX15193" fmla="*/ 8976503 w 10718992"/>
              <a:gd name="connsiteY15193" fmla="*/ 5657909 h 6164238"/>
              <a:gd name="connsiteX15194" fmla="*/ 8953439 w 10718992"/>
              <a:gd name="connsiteY15194" fmla="*/ 5620734 h 6164238"/>
              <a:gd name="connsiteX15195" fmla="*/ 8968501 w 10718992"/>
              <a:gd name="connsiteY15195" fmla="*/ 5612264 h 6164238"/>
              <a:gd name="connsiteX15196" fmla="*/ 8995801 w 10718992"/>
              <a:gd name="connsiteY15196" fmla="*/ 5624969 h 6164238"/>
              <a:gd name="connsiteX15197" fmla="*/ 9027808 w 10718992"/>
              <a:gd name="connsiteY15197" fmla="*/ 5606617 h 6164238"/>
              <a:gd name="connsiteX15198" fmla="*/ 9075818 w 10718992"/>
              <a:gd name="connsiteY15198" fmla="*/ 5646145 h 6164238"/>
              <a:gd name="connsiteX15199" fmla="*/ 9105943 w 10718992"/>
              <a:gd name="connsiteY15199" fmla="*/ 5629675 h 6164238"/>
              <a:gd name="connsiteX15200" fmla="*/ 9138420 w 10718992"/>
              <a:gd name="connsiteY15200" fmla="*/ 5605676 h 6164238"/>
              <a:gd name="connsiteX15201" fmla="*/ 9157247 w 10718992"/>
              <a:gd name="connsiteY15201" fmla="*/ 5640498 h 6164238"/>
              <a:gd name="connsiteX15202" fmla="*/ 9133713 w 10718992"/>
              <a:gd name="connsiteY15202" fmla="*/ 5653203 h 6164238"/>
              <a:gd name="connsiteX15203" fmla="*/ 9118651 w 10718992"/>
              <a:gd name="connsiteY15203" fmla="*/ 5675320 h 6164238"/>
              <a:gd name="connsiteX15204" fmla="*/ 9117710 w 10718992"/>
              <a:gd name="connsiteY15204" fmla="*/ 5685672 h 6164238"/>
              <a:gd name="connsiteX15205" fmla="*/ 9042400 w 10718992"/>
              <a:gd name="connsiteY15205" fmla="*/ 5636734 h 6164238"/>
              <a:gd name="connsiteX15206" fmla="*/ 9047107 w 10718992"/>
              <a:gd name="connsiteY15206" fmla="*/ 5650380 h 6164238"/>
              <a:gd name="connsiteX15207" fmla="*/ 9054167 w 10718992"/>
              <a:gd name="connsiteY15207" fmla="*/ 5657909 h 6164238"/>
              <a:gd name="connsiteX15208" fmla="*/ 9056521 w 10718992"/>
              <a:gd name="connsiteY15208" fmla="*/ 5667791 h 6164238"/>
              <a:gd name="connsiteX15209" fmla="*/ 9096529 w 10718992"/>
              <a:gd name="connsiteY15209" fmla="*/ 5683790 h 6164238"/>
              <a:gd name="connsiteX15210" fmla="*/ 9098883 w 10718992"/>
              <a:gd name="connsiteY15210" fmla="*/ 5681437 h 6164238"/>
              <a:gd name="connsiteX15211" fmla="*/ 9103118 w 10718992"/>
              <a:gd name="connsiteY15211" fmla="*/ 5680496 h 6164238"/>
              <a:gd name="connsiteX15212" fmla="*/ 9103118 w 10718992"/>
              <a:gd name="connsiteY15212" fmla="*/ 5679555 h 6164238"/>
              <a:gd name="connsiteX15213" fmla="*/ 9105472 w 10718992"/>
              <a:gd name="connsiteY15213" fmla="*/ 5663085 h 6164238"/>
              <a:gd name="connsiteX15214" fmla="*/ 9120064 w 10718992"/>
              <a:gd name="connsiteY15214" fmla="*/ 5641910 h 6164238"/>
              <a:gd name="connsiteX15215" fmla="*/ 9114885 w 10718992"/>
              <a:gd name="connsiteY15215" fmla="*/ 5645674 h 6164238"/>
              <a:gd name="connsiteX15216" fmla="*/ 9077702 w 10718992"/>
              <a:gd name="connsiteY15216" fmla="*/ 5665908 h 6164238"/>
              <a:gd name="connsiteX15217" fmla="*/ 9042400 w 10718992"/>
              <a:gd name="connsiteY15217" fmla="*/ 5636734 h 6164238"/>
              <a:gd name="connsiteX15218" fmla="*/ 9095117 w 10718992"/>
              <a:gd name="connsiteY15218" fmla="*/ 5696495 h 6164238"/>
              <a:gd name="connsiteX15219" fmla="*/ 9094646 w 10718992"/>
              <a:gd name="connsiteY15219" fmla="*/ 5693202 h 6164238"/>
              <a:gd name="connsiteX15220" fmla="*/ 9056991 w 10718992"/>
              <a:gd name="connsiteY15220" fmla="*/ 5678143 h 6164238"/>
              <a:gd name="connsiteX15221" fmla="*/ 9067817 w 10718992"/>
              <a:gd name="connsiteY15221" fmla="*/ 5709671 h 6164238"/>
              <a:gd name="connsiteX15222" fmla="*/ 9069229 w 10718992"/>
              <a:gd name="connsiteY15222" fmla="*/ 5710612 h 6164238"/>
              <a:gd name="connsiteX15223" fmla="*/ 9095117 w 10718992"/>
              <a:gd name="connsiteY15223" fmla="*/ 5696495 h 6164238"/>
              <a:gd name="connsiteX15224" fmla="*/ 8975561 w 10718992"/>
              <a:gd name="connsiteY15224" fmla="*/ 5632028 h 6164238"/>
              <a:gd name="connsiteX15225" fmla="*/ 8979327 w 10718992"/>
              <a:gd name="connsiteY15225" fmla="*/ 5638615 h 6164238"/>
              <a:gd name="connsiteX15226" fmla="*/ 9032515 w 10718992"/>
              <a:gd name="connsiteY15226" fmla="*/ 5658380 h 6164238"/>
              <a:gd name="connsiteX15227" fmla="*/ 9036751 w 10718992"/>
              <a:gd name="connsiteY15227" fmla="*/ 5649439 h 6164238"/>
              <a:gd name="connsiteX15228" fmla="*/ 9029690 w 10718992"/>
              <a:gd name="connsiteY15228" fmla="*/ 5629675 h 6164238"/>
              <a:gd name="connsiteX15229" fmla="*/ 9032515 w 10718992"/>
              <a:gd name="connsiteY15229" fmla="*/ 5628734 h 6164238"/>
              <a:gd name="connsiteX15230" fmla="*/ 9029690 w 10718992"/>
              <a:gd name="connsiteY15230" fmla="*/ 5626381 h 6164238"/>
              <a:gd name="connsiteX15231" fmla="*/ 8999567 w 10718992"/>
              <a:gd name="connsiteY15231" fmla="*/ 5643321 h 6164238"/>
              <a:gd name="connsiteX15232" fmla="*/ 8975561 w 10718992"/>
              <a:gd name="connsiteY15232" fmla="*/ 5632028 h 6164238"/>
              <a:gd name="connsiteX15233" fmla="*/ 9047107 w 10718992"/>
              <a:gd name="connsiteY15233" fmla="*/ 5697907 h 6164238"/>
              <a:gd name="connsiteX15234" fmla="*/ 9055108 w 10718992"/>
              <a:gd name="connsiteY15234" fmla="*/ 5702613 h 6164238"/>
              <a:gd name="connsiteX15235" fmla="*/ 9046636 w 10718992"/>
              <a:gd name="connsiteY15235" fmla="*/ 5677673 h 6164238"/>
              <a:gd name="connsiteX15236" fmla="*/ 9035810 w 10718992"/>
              <a:gd name="connsiteY15236" fmla="*/ 5669673 h 6164238"/>
              <a:gd name="connsiteX15237" fmla="*/ 8987800 w 10718992"/>
              <a:gd name="connsiteY15237" fmla="*/ 5651791 h 6164238"/>
              <a:gd name="connsiteX15238" fmla="*/ 9015100 w 10718992"/>
              <a:gd name="connsiteY15238" fmla="*/ 5681908 h 6164238"/>
              <a:gd name="connsiteX15239" fmla="*/ 9047107 w 10718992"/>
              <a:gd name="connsiteY15239" fmla="*/ 5697907 h 6164238"/>
              <a:gd name="connsiteX15240" fmla="*/ 9115827 w 10718992"/>
              <a:gd name="connsiteY15240" fmla="*/ 5727553 h 6164238"/>
              <a:gd name="connsiteX15241" fmla="*/ 9107825 w 10718992"/>
              <a:gd name="connsiteY15241" fmla="*/ 5712024 h 6164238"/>
              <a:gd name="connsiteX15242" fmla="*/ 9107354 w 10718992"/>
              <a:gd name="connsiteY15242" fmla="*/ 5710142 h 6164238"/>
              <a:gd name="connsiteX15243" fmla="*/ 9099353 w 10718992"/>
              <a:gd name="connsiteY15243" fmla="*/ 5704495 h 6164238"/>
              <a:gd name="connsiteX15244" fmla="*/ 9077702 w 10718992"/>
              <a:gd name="connsiteY15244" fmla="*/ 5716259 h 6164238"/>
              <a:gd name="connsiteX15245" fmla="*/ 9095117 w 10718992"/>
              <a:gd name="connsiteY15245" fmla="*/ 5736494 h 6164238"/>
              <a:gd name="connsiteX15246" fmla="*/ 9103118 w 10718992"/>
              <a:gd name="connsiteY15246" fmla="*/ 5734141 h 6164238"/>
              <a:gd name="connsiteX15247" fmla="*/ 9115827 w 10718992"/>
              <a:gd name="connsiteY15247" fmla="*/ 5727553 h 6164238"/>
              <a:gd name="connsiteX15248" fmla="*/ 9410478 w 10718992"/>
              <a:gd name="connsiteY15248" fmla="*/ 5334629 h 6164238"/>
              <a:gd name="connsiteX15249" fmla="*/ 9429306 w 10718992"/>
              <a:gd name="connsiteY15249" fmla="*/ 5368039 h 6164238"/>
              <a:gd name="connsiteX15250" fmla="*/ 9425069 w 10718992"/>
              <a:gd name="connsiteY15250" fmla="*/ 5445683 h 6164238"/>
              <a:gd name="connsiteX15251" fmla="*/ 9418009 w 10718992"/>
              <a:gd name="connsiteY15251" fmla="*/ 5486152 h 6164238"/>
              <a:gd name="connsiteX15252" fmla="*/ 9391651 w 10718992"/>
              <a:gd name="connsiteY15252" fmla="*/ 5496975 h 6164238"/>
              <a:gd name="connsiteX15253" fmla="*/ 9361997 w 10718992"/>
              <a:gd name="connsiteY15253" fmla="*/ 5442860 h 6164238"/>
              <a:gd name="connsiteX15254" fmla="*/ 9378000 w 10718992"/>
              <a:gd name="connsiteY15254" fmla="*/ 5353922 h 6164238"/>
              <a:gd name="connsiteX15255" fmla="*/ 9410478 w 10718992"/>
              <a:gd name="connsiteY15255" fmla="*/ 5334629 h 6164238"/>
              <a:gd name="connsiteX15256" fmla="*/ 9414244 w 10718992"/>
              <a:gd name="connsiteY15256" fmla="*/ 5367569 h 6164238"/>
              <a:gd name="connsiteX15257" fmla="*/ 9409537 w 10718992"/>
              <a:gd name="connsiteY15257" fmla="*/ 5359099 h 6164238"/>
              <a:gd name="connsiteX15258" fmla="*/ 9391651 w 10718992"/>
              <a:gd name="connsiteY15258" fmla="*/ 5369451 h 6164238"/>
              <a:gd name="connsiteX15259" fmla="*/ 9378000 w 10718992"/>
              <a:gd name="connsiteY15259" fmla="*/ 5445683 h 6164238"/>
              <a:gd name="connsiteX15260" fmla="*/ 9394004 w 10718992"/>
              <a:gd name="connsiteY15260" fmla="*/ 5474858 h 6164238"/>
              <a:gd name="connsiteX15261" fmla="*/ 9404830 w 10718992"/>
              <a:gd name="connsiteY15261" fmla="*/ 5470623 h 6164238"/>
              <a:gd name="connsiteX15262" fmla="*/ 9410478 w 10718992"/>
              <a:gd name="connsiteY15262" fmla="*/ 5437213 h 6164238"/>
              <a:gd name="connsiteX15263" fmla="*/ 9414244 w 10718992"/>
              <a:gd name="connsiteY15263" fmla="*/ 5367569 h 6164238"/>
              <a:gd name="connsiteX15264" fmla="*/ 9579926 w 10718992"/>
              <a:gd name="connsiteY15264" fmla="*/ 5454153 h 6164238"/>
              <a:gd name="connsiteX15265" fmla="*/ 9610050 w 10718992"/>
              <a:gd name="connsiteY15265" fmla="*/ 5472035 h 6164238"/>
              <a:gd name="connsiteX15266" fmla="*/ 9608167 w 10718992"/>
              <a:gd name="connsiteY15266" fmla="*/ 5498857 h 6164238"/>
              <a:gd name="connsiteX15267" fmla="*/ 9568159 w 10718992"/>
              <a:gd name="connsiteY15267" fmla="*/ 5519562 h 6164238"/>
              <a:gd name="connsiteX15268" fmla="*/ 9552626 w 10718992"/>
              <a:gd name="connsiteY15268" fmla="*/ 5510151 h 6164238"/>
              <a:gd name="connsiteX15269" fmla="*/ 9536623 w 10718992"/>
              <a:gd name="connsiteY15269" fmla="*/ 5524738 h 6164238"/>
              <a:gd name="connsiteX15270" fmla="*/ 9520619 w 10718992"/>
              <a:gd name="connsiteY15270" fmla="*/ 5477682 h 6164238"/>
              <a:gd name="connsiteX15271" fmla="*/ 9538505 w 10718992"/>
              <a:gd name="connsiteY15271" fmla="*/ 5435801 h 6164238"/>
              <a:gd name="connsiteX15272" fmla="*/ 9581808 w 10718992"/>
              <a:gd name="connsiteY15272" fmla="*/ 5429213 h 6164238"/>
              <a:gd name="connsiteX15273" fmla="*/ 9579926 w 10718992"/>
              <a:gd name="connsiteY15273" fmla="*/ 5454153 h 6164238"/>
              <a:gd name="connsiteX15274" fmla="*/ 9563922 w 10718992"/>
              <a:gd name="connsiteY15274" fmla="*/ 5462624 h 6164238"/>
              <a:gd name="connsiteX15275" fmla="*/ 9564864 w 10718992"/>
              <a:gd name="connsiteY15275" fmla="*/ 5452271 h 6164238"/>
              <a:gd name="connsiteX15276" fmla="*/ 9550272 w 10718992"/>
              <a:gd name="connsiteY15276" fmla="*/ 5454624 h 6164238"/>
              <a:gd name="connsiteX15277" fmla="*/ 9537093 w 10718992"/>
              <a:gd name="connsiteY15277" fmla="*/ 5485211 h 6164238"/>
              <a:gd name="connsiteX15278" fmla="*/ 9540388 w 10718992"/>
              <a:gd name="connsiteY15278" fmla="*/ 5494622 h 6164238"/>
              <a:gd name="connsiteX15279" fmla="*/ 9546507 w 10718992"/>
              <a:gd name="connsiteY15279" fmla="*/ 5488975 h 6164238"/>
              <a:gd name="connsiteX15280" fmla="*/ 9563452 w 10718992"/>
              <a:gd name="connsiteY15280" fmla="*/ 5498857 h 6164238"/>
              <a:gd name="connsiteX15281" fmla="*/ 9594047 w 10718992"/>
              <a:gd name="connsiteY15281" fmla="*/ 5482858 h 6164238"/>
              <a:gd name="connsiteX15282" fmla="*/ 9594047 w 10718992"/>
              <a:gd name="connsiteY15282" fmla="*/ 5480505 h 6164238"/>
              <a:gd name="connsiteX15283" fmla="*/ 9563922 w 10718992"/>
              <a:gd name="connsiteY15283" fmla="*/ 5462624 h 6164238"/>
              <a:gd name="connsiteX15284" fmla="*/ 9714072 w 10718992"/>
              <a:gd name="connsiteY15284" fmla="*/ 5794374 h 6164238"/>
              <a:gd name="connsiteX15285" fmla="*/ 9744196 w 10718992"/>
              <a:gd name="connsiteY15285" fmla="*/ 5870605 h 6164238"/>
              <a:gd name="connsiteX15286" fmla="*/ 9721133 w 10718992"/>
              <a:gd name="connsiteY15286" fmla="*/ 5880016 h 6164238"/>
              <a:gd name="connsiteX15287" fmla="*/ 9697598 w 10718992"/>
              <a:gd name="connsiteY15287" fmla="*/ 5855547 h 6164238"/>
              <a:gd name="connsiteX15288" fmla="*/ 9667003 w 10718992"/>
              <a:gd name="connsiteY15288" fmla="*/ 5833430 h 6164238"/>
              <a:gd name="connsiteX15289" fmla="*/ 9642998 w 10718992"/>
              <a:gd name="connsiteY15289" fmla="*/ 5778845 h 6164238"/>
              <a:gd name="connsiteX15290" fmla="*/ 9679712 w 10718992"/>
              <a:gd name="connsiteY15290" fmla="*/ 5762375 h 6164238"/>
              <a:gd name="connsiteX15291" fmla="*/ 9696657 w 10718992"/>
              <a:gd name="connsiteY15291" fmla="*/ 5801432 h 6164238"/>
              <a:gd name="connsiteX15292" fmla="*/ 9714072 w 10718992"/>
              <a:gd name="connsiteY15292" fmla="*/ 5794374 h 6164238"/>
              <a:gd name="connsiteX15293" fmla="*/ 9724898 w 10718992"/>
              <a:gd name="connsiteY15293" fmla="*/ 5856018 h 6164238"/>
              <a:gd name="connsiteX15294" fmla="*/ 9710307 w 10718992"/>
              <a:gd name="connsiteY15294" fmla="*/ 5819313 h 6164238"/>
              <a:gd name="connsiteX15295" fmla="*/ 9693833 w 10718992"/>
              <a:gd name="connsiteY15295" fmla="*/ 5826372 h 6164238"/>
              <a:gd name="connsiteX15296" fmla="*/ 9676887 w 10718992"/>
              <a:gd name="connsiteY15296" fmla="*/ 5787315 h 6164238"/>
              <a:gd name="connsiteX15297" fmla="*/ 9663238 w 10718992"/>
              <a:gd name="connsiteY15297" fmla="*/ 5793432 h 6164238"/>
              <a:gd name="connsiteX15298" fmla="*/ 9675476 w 10718992"/>
              <a:gd name="connsiteY15298" fmla="*/ 5821196 h 6164238"/>
              <a:gd name="connsiteX15299" fmla="*/ 9702775 w 10718992"/>
              <a:gd name="connsiteY15299" fmla="*/ 5840959 h 6164238"/>
              <a:gd name="connsiteX15300" fmla="*/ 9719720 w 10718992"/>
              <a:gd name="connsiteY15300" fmla="*/ 5858371 h 6164238"/>
              <a:gd name="connsiteX15301" fmla="*/ 9724898 w 10718992"/>
              <a:gd name="connsiteY15301" fmla="*/ 5856018 h 6164238"/>
              <a:gd name="connsiteX15302" fmla="*/ 9931059 w 10718992"/>
              <a:gd name="connsiteY15302" fmla="*/ 5351099 h 6164238"/>
              <a:gd name="connsiteX15303" fmla="*/ 9934355 w 10718992"/>
              <a:gd name="connsiteY15303" fmla="*/ 5360040 h 6164238"/>
              <a:gd name="connsiteX15304" fmla="*/ 9904701 w 10718992"/>
              <a:gd name="connsiteY15304" fmla="*/ 5375098 h 6164238"/>
              <a:gd name="connsiteX15305" fmla="*/ 9876460 w 10718992"/>
              <a:gd name="connsiteY15305" fmla="*/ 5319571 h 6164238"/>
              <a:gd name="connsiteX15306" fmla="*/ 9884933 w 10718992"/>
              <a:gd name="connsiteY15306" fmla="*/ 5314866 h 6164238"/>
              <a:gd name="connsiteX15307" fmla="*/ 9905171 w 10718992"/>
              <a:gd name="connsiteY15307" fmla="*/ 5307807 h 6164238"/>
              <a:gd name="connsiteX15308" fmla="*/ 9931059 w 10718992"/>
              <a:gd name="connsiteY15308" fmla="*/ 5351099 h 6164238"/>
              <a:gd name="connsiteX15309" fmla="*/ 9914585 w 10718992"/>
              <a:gd name="connsiteY15309" fmla="*/ 5344982 h 6164238"/>
              <a:gd name="connsiteX15310" fmla="*/ 9904230 w 10718992"/>
              <a:gd name="connsiteY15310" fmla="*/ 5326159 h 6164238"/>
              <a:gd name="connsiteX15311" fmla="*/ 9898582 w 10718992"/>
              <a:gd name="connsiteY15311" fmla="*/ 5332276 h 6164238"/>
              <a:gd name="connsiteX15312" fmla="*/ 9898111 w 10718992"/>
              <a:gd name="connsiteY15312" fmla="*/ 5333218 h 6164238"/>
              <a:gd name="connsiteX15313" fmla="*/ 9906114 w 10718992"/>
              <a:gd name="connsiteY15313" fmla="*/ 5349217 h 6164238"/>
              <a:gd name="connsiteX15314" fmla="*/ 9914585 w 10718992"/>
              <a:gd name="connsiteY15314" fmla="*/ 5344982 h 6164238"/>
              <a:gd name="connsiteX15315" fmla="*/ 10080738 w 10718992"/>
              <a:gd name="connsiteY15315" fmla="*/ 5569442 h 6164238"/>
              <a:gd name="connsiteX15316" fmla="*/ 10084033 w 10718992"/>
              <a:gd name="connsiteY15316" fmla="*/ 5578383 h 6164238"/>
              <a:gd name="connsiteX15317" fmla="*/ 10053909 w 10718992"/>
              <a:gd name="connsiteY15317" fmla="*/ 5592030 h 6164238"/>
              <a:gd name="connsiteX15318" fmla="*/ 10027550 w 10718992"/>
              <a:gd name="connsiteY15318" fmla="*/ 5534150 h 6164238"/>
              <a:gd name="connsiteX15319" fmla="*/ 10036494 w 10718992"/>
              <a:gd name="connsiteY15319" fmla="*/ 5529914 h 6164238"/>
              <a:gd name="connsiteX15320" fmla="*/ 10056734 w 10718992"/>
              <a:gd name="connsiteY15320" fmla="*/ 5524268 h 6164238"/>
              <a:gd name="connsiteX15321" fmla="*/ 10080738 w 10718992"/>
              <a:gd name="connsiteY15321" fmla="*/ 5569442 h 6164238"/>
              <a:gd name="connsiteX15322" fmla="*/ 10064735 w 10718992"/>
              <a:gd name="connsiteY15322" fmla="*/ 5562384 h 6164238"/>
              <a:gd name="connsiteX15323" fmla="*/ 10055322 w 10718992"/>
              <a:gd name="connsiteY15323" fmla="*/ 5542620 h 6164238"/>
              <a:gd name="connsiteX15324" fmla="*/ 10049202 w 10718992"/>
              <a:gd name="connsiteY15324" fmla="*/ 5548737 h 6164238"/>
              <a:gd name="connsiteX15325" fmla="*/ 10048731 w 10718992"/>
              <a:gd name="connsiteY15325" fmla="*/ 5549679 h 6164238"/>
              <a:gd name="connsiteX15326" fmla="*/ 10056263 w 10718992"/>
              <a:gd name="connsiteY15326" fmla="*/ 5566619 h 6164238"/>
              <a:gd name="connsiteX15327" fmla="*/ 10064735 w 10718992"/>
              <a:gd name="connsiteY15327" fmla="*/ 5562384 h 6164238"/>
              <a:gd name="connsiteX15328" fmla="*/ 10181466 w 10718992"/>
              <a:gd name="connsiteY15328" fmla="*/ 5437213 h 6164238"/>
              <a:gd name="connsiteX15329" fmla="*/ 10184761 w 10718992"/>
              <a:gd name="connsiteY15329" fmla="*/ 5446624 h 6164238"/>
              <a:gd name="connsiteX15330" fmla="*/ 10154636 w 10718992"/>
              <a:gd name="connsiteY15330" fmla="*/ 5460741 h 6164238"/>
              <a:gd name="connsiteX15331" fmla="*/ 10126866 w 10718992"/>
              <a:gd name="connsiteY15331" fmla="*/ 5401920 h 6164238"/>
              <a:gd name="connsiteX15332" fmla="*/ 10135809 w 10718992"/>
              <a:gd name="connsiteY15332" fmla="*/ 5397685 h 6164238"/>
              <a:gd name="connsiteX15333" fmla="*/ 10156049 w 10718992"/>
              <a:gd name="connsiteY15333" fmla="*/ 5391568 h 6164238"/>
              <a:gd name="connsiteX15334" fmla="*/ 10181466 w 10718992"/>
              <a:gd name="connsiteY15334" fmla="*/ 5437213 h 6164238"/>
              <a:gd name="connsiteX15335" fmla="*/ 10164992 w 10718992"/>
              <a:gd name="connsiteY15335" fmla="*/ 5429684 h 6164238"/>
              <a:gd name="connsiteX15336" fmla="*/ 10155107 w 10718992"/>
              <a:gd name="connsiteY15336" fmla="*/ 5409449 h 6164238"/>
              <a:gd name="connsiteX15337" fmla="*/ 10148988 w 10718992"/>
              <a:gd name="connsiteY15337" fmla="*/ 5415567 h 6164238"/>
              <a:gd name="connsiteX15338" fmla="*/ 10148518 w 10718992"/>
              <a:gd name="connsiteY15338" fmla="*/ 5416508 h 6164238"/>
              <a:gd name="connsiteX15339" fmla="*/ 10156520 w 10718992"/>
              <a:gd name="connsiteY15339" fmla="*/ 5433448 h 6164238"/>
              <a:gd name="connsiteX15340" fmla="*/ 10164992 w 10718992"/>
              <a:gd name="connsiteY15340" fmla="*/ 5429684 h 6164238"/>
              <a:gd name="connsiteX15341" fmla="*/ 9893875 w 10718992"/>
              <a:gd name="connsiteY15341" fmla="*/ 4963352 h 6164238"/>
              <a:gd name="connsiteX15342" fmla="*/ 9861398 w 10718992"/>
              <a:gd name="connsiteY15342" fmla="*/ 4909236 h 6164238"/>
              <a:gd name="connsiteX15343" fmla="*/ 9869870 w 10718992"/>
              <a:gd name="connsiteY15343" fmla="*/ 4904060 h 6164238"/>
              <a:gd name="connsiteX15344" fmla="*/ 9889639 w 10718992"/>
              <a:gd name="connsiteY15344" fmla="*/ 4896061 h 6164238"/>
              <a:gd name="connsiteX15345" fmla="*/ 9918822 w 10718992"/>
              <a:gd name="connsiteY15345" fmla="*/ 4937941 h 6164238"/>
              <a:gd name="connsiteX15346" fmla="*/ 9923058 w 10718992"/>
              <a:gd name="connsiteY15346" fmla="*/ 4946411 h 6164238"/>
              <a:gd name="connsiteX15347" fmla="*/ 9893875 w 10718992"/>
              <a:gd name="connsiteY15347" fmla="*/ 4963352 h 6164238"/>
              <a:gd name="connsiteX15348" fmla="*/ 9893404 w 10718992"/>
              <a:gd name="connsiteY15348" fmla="*/ 4937470 h 6164238"/>
              <a:gd name="connsiteX15349" fmla="*/ 9901407 w 10718992"/>
              <a:gd name="connsiteY15349" fmla="*/ 4932765 h 6164238"/>
              <a:gd name="connsiteX15350" fmla="*/ 9889639 w 10718992"/>
              <a:gd name="connsiteY15350" fmla="*/ 4914413 h 6164238"/>
              <a:gd name="connsiteX15351" fmla="*/ 9884461 w 10718992"/>
              <a:gd name="connsiteY15351" fmla="*/ 4921001 h 6164238"/>
              <a:gd name="connsiteX15352" fmla="*/ 9883990 w 10718992"/>
              <a:gd name="connsiteY15352" fmla="*/ 4921942 h 6164238"/>
              <a:gd name="connsiteX15353" fmla="*/ 9893404 w 10718992"/>
              <a:gd name="connsiteY15353" fmla="*/ 4937470 h 6164238"/>
              <a:gd name="connsiteX15354" fmla="*/ 9887286 w 10718992"/>
              <a:gd name="connsiteY15354" fmla="*/ 5857900 h 6164238"/>
              <a:gd name="connsiteX15355" fmla="*/ 9864222 w 10718992"/>
              <a:gd name="connsiteY15355" fmla="*/ 5801432 h 6164238"/>
              <a:gd name="connsiteX15356" fmla="*/ 9873165 w 10718992"/>
              <a:gd name="connsiteY15356" fmla="*/ 5797667 h 6164238"/>
              <a:gd name="connsiteX15357" fmla="*/ 9893875 w 10718992"/>
              <a:gd name="connsiteY15357" fmla="*/ 5792491 h 6164238"/>
              <a:gd name="connsiteX15358" fmla="*/ 9915527 w 10718992"/>
              <a:gd name="connsiteY15358" fmla="*/ 5836725 h 6164238"/>
              <a:gd name="connsiteX15359" fmla="*/ 9918351 w 10718992"/>
              <a:gd name="connsiteY15359" fmla="*/ 5845665 h 6164238"/>
              <a:gd name="connsiteX15360" fmla="*/ 9887286 w 10718992"/>
              <a:gd name="connsiteY15360" fmla="*/ 5857900 h 6164238"/>
              <a:gd name="connsiteX15361" fmla="*/ 9883990 w 10718992"/>
              <a:gd name="connsiteY15361" fmla="*/ 5816019 h 6164238"/>
              <a:gd name="connsiteX15362" fmla="*/ 9890581 w 10718992"/>
              <a:gd name="connsiteY15362" fmla="*/ 5832489 h 6164238"/>
              <a:gd name="connsiteX15363" fmla="*/ 9899053 w 10718992"/>
              <a:gd name="connsiteY15363" fmla="*/ 5828725 h 6164238"/>
              <a:gd name="connsiteX15364" fmla="*/ 9890581 w 10718992"/>
              <a:gd name="connsiteY15364" fmla="*/ 5809431 h 6164238"/>
              <a:gd name="connsiteX15365" fmla="*/ 9883990 w 10718992"/>
              <a:gd name="connsiteY15365" fmla="*/ 5815078 h 6164238"/>
              <a:gd name="connsiteX15366" fmla="*/ 9883990 w 10718992"/>
              <a:gd name="connsiteY15366" fmla="*/ 5816019 h 6164238"/>
              <a:gd name="connsiteX15367" fmla="*/ 9857632 w 10718992"/>
              <a:gd name="connsiteY15367" fmla="*/ 6098830 h 6164238"/>
              <a:gd name="connsiteX15368" fmla="*/ 9859986 w 10718992"/>
              <a:gd name="connsiteY15368" fmla="*/ 6107771 h 6164238"/>
              <a:gd name="connsiteX15369" fmla="*/ 9828920 w 10718992"/>
              <a:gd name="connsiteY15369" fmla="*/ 6119065 h 6164238"/>
              <a:gd name="connsiteX15370" fmla="*/ 9808680 w 10718992"/>
              <a:gd name="connsiteY15370" fmla="*/ 6062597 h 6164238"/>
              <a:gd name="connsiteX15371" fmla="*/ 9817624 w 10718992"/>
              <a:gd name="connsiteY15371" fmla="*/ 6059302 h 6164238"/>
              <a:gd name="connsiteX15372" fmla="*/ 9838334 w 10718992"/>
              <a:gd name="connsiteY15372" fmla="*/ 6055067 h 6164238"/>
              <a:gd name="connsiteX15373" fmla="*/ 9857632 w 10718992"/>
              <a:gd name="connsiteY15373" fmla="*/ 6098830 h 6164238"/>
              <a:gd name="connsiteX15374" fmla="*/ 9842099 w 10718992"/>
              <a:gd name="connsiteY15374" fmla="*/ 6090831 h 6164238"/>
              <a:gd name="connsiteX15375" fmla="*/ 9834568 w 10718992"/>
              <a:gd name="connsiteY15375" fmla="*/ 6071537 h 6164238"/>
              <a:gd name="connsiteX15376" fmla="*/ 9827979 w 10718992"/>
              <a:gd name="connsiteY15376" fmla="*/ 6076714 h 6164238"/>
              <a:gd name="connsiteX15377" fmla="*/ 9827508 w 10718992"/>
              <a:gd name="connsiteY15377" fmla="*/ 6077184 h 6164238"/>
              <a:gd name="connsiteX15378" fmla="*/ 9833627 w 10718992"/>
              <a:gd name="connsiteY15378" fmla="*/ 6093654 h 6164238"/>
              <a:gd name="connsiteX15379" fmla="*/ 9842099 w 10718992"/>
              <a:gd name="connsiteY15379" fmla="*/ 6090831 h 6164238"/>
              <a:gd name="connsiteX15380" fmla="*/ 9697127 w 10718992"/>
              <a:gd name="connsiteY15380" fmla="*/ 5995305 h 6164238"/>
              <a:gd name="connsiteX15381" fmla="*/ 9720192 w 10718992"/>
              <a:gd name="connsiteY15381" fmla="*/ 6049421 h 6164238"/>
              <a:gd name="connsiteX15382" fmla="*/ 9689126 w 10718992"/>
              <a:gd name="connsiteY15382" fmla="*/ 6061185 h 6164238"/>
              <a:gd name="connsiteX15383" fmla="*/ 9668416 w 10718992"/>
              <a:gd name="connsiteY15383" fmla="*/ 6006599 h 6164238"/>
              <a:gd name="connsiteX15384" fmla="*/ 9697127 w 10718992"/>
              <a:gd name="connsiteY15384" fmla="*/ 5995305 h 6164238"/>
              <a:gd name="connsiteX15385" fmla="*/ 9699952 w 10718992"/>
              <a:gd name="connsiteY15385" fmla="*/ 6034363 h 6164238"/>
              <a:gd name="connsiteX15386" fmla="*/ 9693361 w 10718992"/>
              <a:gd name="connsiteY15386" fmla="*/ 6019304 h 6164238"/>
              <a:gd name="connsiteX15387" fmla="*/ 9687713 w 10718992"/>
              <a:gd name="connsiteY15387" fmla="*/ 6021657 h 6164238"/>
              <a:gd name="connsiteX15388" fmla="*/ 9693833 w 10718992"/>
              <a:gd name="connsiteY15388" fmla="*/ 6037186 h 6164238"/>
              <a:gd name="connsiteX15389" fmla="*/ 9699952 w 10718992"/>
              <a:gd name="connsiteY15389" fmla="*/ 6034363 h 6164238"/>
              <a:gd name="connsiteX15390" fmla="*/ 9782322 w 10718992"/>
              <a:gd name="connsiteY15390" fmla="*/ 6022599 h 6164238"/>
              <a:gd name="connsiteX15391" fmla="*/ 9803032 w 10718992"/>
              <a:gd name="connsiteY15391" fmla="*/ 6065420 h 6164238"/>
              <a:gd name="connsiteX15392" fmla="*/ 9795031 w 10718992"/>
              <a:gd name="connsiteY15392" fmla="*/ 6106359 h 6164238"/>
              <a:gd name="connsiteX15393" fmla="*/ 9765848 w 10718992"/>
              <a:gd name="connsiteY15393" fmla="*/ 6082360 h 6164238"/>
              <a:gd name="connsiteX15394" fmla="*/ 9747021 w 10718992"/>
              <a:gd name="connsiteY15394" fmla="*/ 6032010 h 6164238"/>
              <a:gd name="connsiteX15395" fmla="*/ 9782322 w 10718992"/>
              <a:gd name="connsiteY15395" fmla="*/ 6022599 h 6164238"/>
              <a:gd name="connsiteX15396" fmla="*/ 9787499 w 10718992"/>
              <a:gd name="connsiteY15396" fmla="*/ 6063067 h 6164238"/>
              <a:gd name="connsiteX15397" fmla="*/ 9779028 w 10718992"/>
              <a:gd name="connsiteY15397" fmla="*/ 6045656 h 6164238"/>
              <a:gd name="connsiteX15398" fmla="*/ 9766789 w 10718992"/>
              <a:gd name="connsiteY15398" fmla="*/ 6048950 h 6164238"/>
              <a:gd name="connsiteX15399" fmla="*/ 9774791 w 10718992"/>
              <a:gd name="connsiteY15399" fmla="*/ 6070126 h 6164238"/>
              <a:gd name="connsiteX15400" fmla="*/ 9784676 w 10718992"/>
              <a:gd name="connsiteY15400" fmla="*/ 6078125 h 6164238"/>
              <a:gd name="connsiteX15401" fmla="*/ 9787499 w 10718992"/>
              <a:gd name="connsiteY15401" fmla="*/ 6063067 h 6164238"/>
              <a:gd name="connsiteX15402" fmla="*/ 9901877 w 10718992"/>
              <a:gd name="connsiteY15402" fmla="*/ 6096477 h 6164238"/>
              <a:gd name="connsiteX15403" fmla="*/ 9928706 w 10718992"/>
              <a:gd name="connsiteY15403" fmla="*/ 6152004 h 6164238"/>
              <a:gd name="connsiteX15404" fmla="*/ 9891993 w 10718992"/>
              <a:gd name="connsiteY15404" fmla="*/ 6164239 h 6164238"/>
              <a:gd name="connsiteX15405" fmla="*/ 9867987 w 10718992"/>
              <a:gd name="connsiteY15405" fmla="*/ 6095536 h 6164238"/>
              <a:gd name="connsiteX15406" fmla="*/ 9884933 w 10718992"/>
              <a:gd name="connsiteY15406" fmla="*/ 6102124 h 6164238"/>
              <a:gd name="connsiteX15407" fmla="*/ 9901877 w 10718992"/>
              <a:gd name="connsiteY15407" fmla="*/ 6096477 h 6164238"/>
              <a:gd name="connsiteX15408" fmla="*/ 9906584 w 10718992"/>
              <a:gd name="connsiteY15408" fmla="*/ 6136476 h 6164238"/>
              <a:gd name="connsiteX15409" fmla="*/ 9899053 w 10718992"/>
              <a:gd name="connsiteY15409" fmla="*/ 6120947 h 6164238"/>
              <a:gd name="connsiteX15410" fmla="*/ 9891522 w 10718992"/>
              <a:gd name="connsiteY15410" fmla="*/ 6123770 h 6164238"/>
              <a:gd name="connsiteX15411" fmla="*/ 9897170 w 10718992"/>
              <a:gd name="connsiteY15411" fmla="*/ 6140240 h 6164238"/>
              <a:gd name="connsiteX15412" fmla="*/ 9906584 w 10718992"/>
              <a:gd name="connsiteY15412" fmla="*/ 6136476 h 6164238"/>
              <a:gd name="connsiteX15413" fmla="*/ 9383178 w 10718992"/>
              <a:gd name="connsiteY15413" fmla="*/ 4250913 h 6164238"/>
              <a:gd name="connsiteX15414" fmla="*/ 9347876 w 10718992"/>
              <a:gd name="connsiteY15414" fmla="*/ 4191621 h 6164238"/>
              <a:gd name="connsiteX15415" fmla="*/ 9374235 w 10718992"/>
              <a:gd name="connsiteY15415" fmla="*/ 4179857 h 6164238"/>
              <a:gd name="connsiteX15416" fmla="*/ 9413302 w 10718992"/>
              <a:gd name="connsiteY15416" fmla="*/ 4225032 h 6164238"/>
              <a:gd name="connsiteX15417" fmla="*/ 9383178 w 10718992"/>
              <a:gd name="connsiteY15417" fmla="*/ 4250913 h 6164238"/>
              <a:gd name="connsiteX15418" fmla="*/ 9382237 w 10718992"/>
              <a:gd name="connsiteY15418" fmla="*/ 4223150 h 6164238"/>
              <a:gd name="connsiteX15419" fmla="*/ 9389297 w 10718992"/>
              <a:gd name="connsiteY15419" fmla="*/ 4217032 h 6164238"/>
              <a:gd name="connsiteX15420" fmla="*/ 9376589 w 10718992"/>
              <a:gd name="connsiteY15420" fmla="*/ 4202445 h 6164238"/>
              <a:gd name="connsiteX15421" fmla="*/ 9370940 w 10718992"/>
              <a:gd name="connsiteY15421" fmla="*/ 4204798 h 6164238"/>
              <a:gd name="connsiteX15422" fmla="*/ 9382237 w 10718992"/>
              <a:gd name="connsiteY15422" fmla="*/ 4223150 h 6164238"/>
              <a:gd name="connsiteX15423" fmla="*/ 9559215 w 10718992"/>
              <a:gd name="connsiteY15423" fmla="*/ 4951587 h 6164238"/>
              <a:gd name="connsiteX15424" fmla="*/ 9504145 w 10718992"/>
              <a:gd name="connsiteY15424" fmla="*/ 4924765 h 6164238"/>
              <a:gd name="connsiteX15425" fmla="*/ 9466961 w 10718992"/>
              <a:gd name="connsiteY15425" fmla="*/ 4895119 h 6164238"/>
              <a:gd name="connsiteX15426" fmla="*/ 9441073 w 10718992"/>
              <a:gd name="connsiteY15426" fmla="*/ 4857474 h 6164238"/>
              <a:gd name="connsiteX15427" fmla="*/ 9446250 w 10718992"/>
              <a:gd name="connsiteY15427" fmla="*/ 4812770 h 6164238"/>
              <a:gd name="connsiteX15428" fmla="*/ 9420362 w 10718992"/>
              <a:gd name="connsiteY15428" fmla="*/ 4799595 h 6164238"/>
              <a:gd name="connsiteX15429" fmla="*/ 9413302 w 10718992"/>
              <a:gd name="connsiteY15429" fmla="*/ 4804771 h 6164238"/>
              <a:gd name="connsiteX15430" fmla="*/ 9395886 w 10718992"/>
              <a:gd name="connsiteY15430" fmla="*/ 4831122 h 6164238"/>
              <a:gd name="connsiteX15431" fmla="*/ 9398240 w 10718992"/>
              <a:gd name="connsiteY15431" fmla="*/ 4869709 h 6164238"/>
              <a:gd name="connsiteX15432" fmla="*/ 9406241 w 10718992"/>
              <a:gd name="connsiteY15432" fmla="*/ 4926648 h 6164238"/>
              <a:gd name="connsiteX15433" fmla="*/ 9405771 w 10718992"/>
              <a:gd name="connsiteY15433" fmla="*/ 4960999 h 6164238"/>
              <a:gd name="connsiteX15434" fmla="*/ 9394004 w 10718992"/>
              <a:gd name="connsiteY15434" fmla="*/ 4965704 h 6164238"/>
              <a:gd name="connsiteX15435" fmla="*/ 9378942 w 10718992"/>
              <a:gd name="connsiteY15435" fmla="*/ 4952529 h 6164238"/>
              <a:gd name="connsiteX15436" fmla="*/ 9377530 w 10718992"/>
              <a:gd name="connsiteY15436" fmla="*/ 4949706 h 6164238"/>
              <a:gd name="connsiteX15437" fmla="*/ 9352112 w 10718992"/>
              <a:gd name="connsiteY15437" fmla="*/ 4888532 h 6164238"/>
              <a:gd name="connsiteX15438" fmla="*/ 9331402 w 10718992"/>
              <a:gd name="connsiteY15438" fmla="*/ 4858415 h 6164238"/>
              <a:gd name="connsiteX15439" fmla="*/ 9326224 w 10718992"/>
              <a:gd name="connsiteY15439" fmla="*/ 4819358 h 6164238"/>
              <a:gd name="connsiteX15440" fmla="*/ 9320576 w 10718992"/>
              <a:gd name="connsiteY15440" fmla="*/ 4744067 h 6164238"/>
              <a:gd name="connsiteX15441" fmla="*/ 9315399 w 10718992"/>
              <a:gd name="connsiteY15441" fmla="*/ 4725715 h 6164238"/>
              <a:gd name="connsiteX15442" fmla="*/ 9294688 w 10718992"/>
              <a:gd name="connsiteY15442" fmla="*/ 4713481 h 6164238"/>
              <a:gd name="connsiteX15443" fmla="*/ 9278685 w 10718992"/>
              <a:gd name="connsiteY15443" fmla="*/ 4725245 h 6164238"/>
              <a:gd name="connsiteX15444" fmla="*/ 9215612 w 10718992"/>
              <a:gd name="connsiteY15444" fmla="*/ 4642896 h 6164238"/>
              <a:gd name="connsiteX15445" fmla="*/ 9212318 w 10718992"/>
              <a:gd name="connsiteY15445" fmla="*/ 4633955 h 6164238"/>
              <a:gd name="connsiteX15446" fmla="*/ 9184548 w 10718992"/>
              <a:gd name="connsiteY15446" fmla="*/ 4615603 h 6164238"/>
              <a:gd name="connsiteX15447" fmla="*/ 9179370 w 10718992"/>
              <a:gd name="connsiteY15447" fmla="*/ 4570899 h 6164238"/>
              <a:gd name="connsiteX15448" fmla="*/ 9180782 w 10718992"/>
              <a:gd name="connsiteY15448" fmla="*/ 4569958 h 6164238"/>
              <a:gd name="connsiteX15449" fmla="*/ 9154423 w 10718992"/>
              <a:gd name="connsiteY15449" fmla="*/ 4531371 h 6164238"/>
              <a:gd name="connsiteX15450" fmla="*/ 9185018 w 10718992"/>
              <a:gd name="connsiteY15450" fmla="*/ 4505961 h 6164238"/>
              <a:gd name="connsiteX15451" fmla="*/ 9203845 w 10718992"/>
              <a:gd name="connsiteY15451" fmla="*/ 4529018 h 6164238"/>
              <a:gd name="connsiteX15452" fmla="*/ 9214201 w 10718992"/>
              <a:gd name="connsiteY15452" fmla="*/ 4520548 h 6164238"/>
              <a:gd name="connsiteX15453" fmla="*/ 9214671 w 10718992"/>
              <a:gd name="connsiteY15453" fmla="*/ 4502196 h 6164238"/>
              <a:gd name="connsiteX15454" fmla="*/ 9209964 w 10718992"/>
              <a:gd name="connsiteY15454" fmla="*/ 4468786 h 6164238"/>
              <a:gd name="connsiteX15455" fmla="*/ 9186901 w 10718992"/>
              <a:gd name="connsiteY15455" fmla="*/ 4420788 h 6164238"/>
              <a:gd name="connsiteX15456" fmla="*/ 9154894 w 10718992"/>
              <a:gd name="connsiteY15456" fmla="*/ 4374202 h 6164238"/>
              <a:gd name="connsiteX15457" fmla="*/ 9125240 w 10718992"/>
              <a:gd name="connsiteY15457" fmla="*/ 4340321 h 6164238"/>
              <a:gd name="connsiteX15458" fmla="*/ 9168544 w 10718992"/>
              <a:gd name="connsiteY15458" fmla="*/ 4330439 h 6164238"/>
              <a:gd name="connsiteX15459" fmla="*/ 9153012 w 10718992"/>
              <a:gd name="connsiteY15459" fmla="*/ 4303146 h 6164238"/>
              <a:gd name="connsiteX15460" fmla="*/ 9153482 w 10718992"/>
              <a:gd name="connsiteY15460" fmla="*/ 4259854 h 6164238"/>
              <a:gd name="connsiteX15461" fmla="*/ 9180311 w 10718992"/>
              <a:gd name="connsiteY15461" fmla="*/ 4267854 h 6164238"/>
              <a:gd name="connsiteX15462" fmla="*/ 9221732 w 10718992"/>
              <a:gd name="connsiteY15462" fmla="*/ 4309734 h 6164238"/>
              <a:gd name="connsiteX15463" fmla="*/ 9232558 w 10718992"/>
              <a:gd name="connsiteY15463" fmla="*/ 4354438 h 6164238"/>
              <a:gd name="connsiteX15464" fmla="*/ 9222203 w 10718992"/>
              <a:gd name="connsiteY15464" fmla="*/ 4387848 h 6164238"/>
              <a:gd name="connsiteX15465" fmla="*/ 9231617 w 10718992"/>
              <a:gd name="connsiteY15465" fmla="*/ 4398671 h 6164238"/>
              <a:gd name="connsiteX15466" fmla="*/ 9271625 w 10718992"/>
              <a:gd name="connsiteY15466" fmla="*/ 4417494 h 6164238"/>
              <a:gd name="connsiteX15467" fmla="*/ 9276332 w 10718992"/>
              <a:gd name="connsiteY15467" fmla="*/ 4409965 h 6164238"/>
              <a:gd name="connsiteX15468" fmla="*/ 9319635 w 10718992"/>
              <a:gd name="connsiteY15468" fmla="*/ 4425023 h 6164238"/>
              <a:gd name="connsiteX15469" fmla="*/ 9329990 w 10718992"/>
              <a:gd name="connsiteY15469" fmla="*/ 4465492 h 6164238"/>
              <a:gd name="connsiteX15470" fmla="*/ 9333756 w 10718992"/>
              <a:gd name="connsiteY15470" fmla="*/ 4469727 h 6164238"/>
              <a:gd name="connsiteX15471" fmla="*/ 9351642 w 10718992"/>
              <a:gd name="connsiteY15471" fmla="*/ 4523371 h 6164238"/>
              <a:gd name="connsiteX15472" fmla="*/ 9374705 w 10718992"/>
              <a:gd name="connsiteY15472" fmla="*/ 4577487 h 6164238"/>
              <a:gd name="connsiteX15473" fmla="*/ 9404359 w 10718992"/>
              <a:gd name="connsiteY15473" fmla="*/ 4632073 h 6164238"/>
              <a:gd name="connsiteX15474" fmla="*/ 9422245 w 10718992"/>
              <a:gd name="connsiteY15474" fmla="*/ 4681953 h 6164238"/>
              <a:gd name="connsiteX15475" fmla="*/ 9434954 w 10718992"/>
              <a:gd name="connsiteY15475" fmla="*/ 4733715 h 6164238"/>
              <a:gd name="connsiteX15476" fmla="*/ 9437307 w 10718992"/>
              <a:gd name="connsiteY15476" fmla="*/ 4746891 h 6164238"/>
              <a:gd name="connsiteX15477" fmla="*/ 9454252 w 10718992"/>
              <a:gd name="connsiteY15477" fmla="*/ 4762890 h 6164238"/>
              <a:gd name="connsiteX15478" fmla="*/ 9457547 w 10718992"/>
              <a:gd name="connsiteY15478" fmla="*/ 4808535 h 6164238"/>
              <a:gd name="connsiteX15479" fmla="*/ 9449546 w 10718992"/>
              <a:gd name="connsiteY15479" fmla="*/ 4811359 h 6164238"/>
              <a:gd name="connsiteX15480" fmla="*/ 9490495 w 10718992"/>
              <a:gd name="connsiteY15480" fmla="*/ 4854651 h 6164238"/>
              <a:gd name="connsiteX15481" fmla="*/ 9524385 w 10718992"/>
              <a:gd name="connsiteY15481" fmla="*/ 4870650 h 6164238"/>
              <a:gd name="connsiteX15482" fmla="*/ 9552626 w 10718992"/>
              <a:gd name="connsiteY15482" fmla="*/ 4888532 h 6164238"/>
              <a:gd name="connsiteX15483" fmla="*/ 9551685 w 10718992"/>
              <a:gd name="connsiteY15483" fmla="*/ 4866415 h 6164238"/>
              <a:gd name="connsiteX15484" fmla="*/ 9533327 w 10718992"/>
              <a:gd name="connsiteY15484" fmla="*/ 4815594 h 6164238"/>
              <a:gd name="connsiteX15485" fmla="*/ 9570982 w 10718992"/>
              <a:gd name="connsiteY15485" fmla="*/ 4833005 h 6164238"/>
              <a:gd name="connsiteX15486" fmla="*/ 9591222 w 10718992"/>
              <a:gd name="connsiteY15486" fmla="*/ 4870180 h 6164238"/>
              <a:gd name="connsiteX15487" fmla="*/ 9593106 w 10718992"/>
              <a:gd name="connsiteY15487" fmla="*/ 4914884 h 6164238"/>
              <a:gd name="connsiteX15488" fmla="*/ 9591222 w 10718992"/>
              <a:gd name="connsiteY15488" fmla="*/ 4945470 h 6164238"/>
              <a:gd name="connsiteX15489" fmla="*/ 9559215 w 10718992"/>
              <a:gd name="connsiteY15489" fmla="*/ 4951587 h 6164238"/>
              <a:gd name="connsiteX15490" fmla="*/ 9343169 w 10718992"/>
              <a:gd name="connsiteY15490" fmla="*/ 4726657 h 6164238"/>
              <a:gd name="connsiteX15491" fmla="*/ 9399181 w 10718992"/>
              <a:gd name="connsiteY15491" fmla="*/ 4753008 h 6164238"/>
              <a:gd name="connsiteX15492" fmla="*/ 9349759 w 10718992"/>
              <a:gd name="connsiteY15492" fmla="*/ 4711598 h 6164238"/>
              <a:gd name="connsiteX15493" fmla="*/ 9341287 w 10718992"/>
              <a:gd name="connsiteY15493" fmla="*/ 4718186 h 6164238"/>
              <a:gd name="connsiteX15494" fmla="*/ 9343169 w 10718992"/>
              <a:gd name="connsiteY15494" fmla="*/ 4726657 h 6164238"/>
              <a:gd name="connsiteX15495" fmla="*/ 9349759 w 10718992"/>
              <a:gd name="connsiteY15495" fmla="*/ 4699364 h 6164238"/>
              <a:gd name="connsiteX15496" fmla="*/ 9357761 w 10718992"/>
              <a:gd name="connsiteY15496" fmla="*/ 4693247 h 6164238"/>
              <a:gd name="connsiteX15497" fmla="*/ 9356349 w 10718992"/>
              <a:gd name="connsiteY15497" fmla="*/ 4678658 h 6164238"/>
              <a:gd name="connsiteX15498" fmla="*/ 9322930 w 10718992"/>
              <a:gd name="connsiteY15498" fmla="*/ 4634896 h 6164238"/>
              <a:gd name="connsiteX15499" fmla="*/ 9283392 w 10718992"/>
              <a:gd name="connsiteY15499" fmla="*/ 4617014 h 6164238"/>
              <a:gd name="connsiteX15500" fmla="*/ 9276332 w 10718992"/>
              <a:gd name="connsiteY15500" fmla="*/ 4605250 h 6164238"/>
              <a:gd name="connsiteX15501" fmla="*/ 9230204 w 10718992"/>
              <a:gd name="connsiteY15501" fmla="*/ 4602897 h 6164238"/>
              <a:gd name="connsiteX15502" fmla="*/ 9230675 w 10718992"/>
              <a:gd name="connsiteY15502" fmla="*/ 4604780 h 6164238"/>
              <a:gd name="connsiteX15503" fmla="*/ 9349759 w 10718992"/>
              <a:gd name="connsiteY15503" fmla="*/ 4699364 h 6164238"/>
              <a:gd name="connsiteX15504" fmla="*/ 9308809 w 10718992"/>
              <a:gd name="connsiteY15504" fmla="*/ 4535607 h 6164238"/>
              <a:gd name="connsiteX15505" fmla="*/ 9305986 w 10718992"/>
              <a:gd name="connsiteY15505" fmla="*/ 4535136 h 6164238"/>
              <a:gd name="connsiteX15506" fmla="*/ 9306456 w 10718992"/>
              <a:gd name="connsiteY15506" fmla="*/ 4574193 h 6164238"/>
              <a:gd name="connsiteX15507" fmla="*/ 9321047 w 10718992"/>
              <a:gd name="connsiteY15507" fmla="*/ 4587839 h 6164238"/>
              <a:gd name="connsiteX15508" fmla="*/ 9328578 w 10718992"/>
              <a:gd name="connsiteY15508" fmla="*/ 4630661 h 6164238"/>
              <a:gd name="connsiteX15509" fmla="*/ 9361997 w 10718992"/>
              <a:gd name="connsiteY15509" fmla="*/ 4674894 h 6164238"/>
              <a:gd name="connsiteX15510" fmla="*/ 9375177 w 10718992"/>
              <a:gd name="connsiteY15510" fmla="*/ 4680541 h 6164238"/>
              <a:gd name="connsiteX15511" fmla="*/ 9398240 w 10718992"/>
              <a:gd name="connsiteY15511" fmla="*/ 4663130 h 6164238"/>
              <a:gd name="connsiteX15512" fmla="*/ 9308809 w 10718992"/>
              <a:gd name="connsiteY15512" fmla="*/ 4535607 h 6164238"/>
              <a:gd name="connsiteX15513" fmla="*/ 9289981 w 10718992"/>
              <a:gd name="connsiteY15513" fmla="*/ 4509725 h 6164238"/>
              <a:gd name="connsiteX15514" fmla="*/ 9279155 w 10718992"/>
              <a:gd name="connsiteY15514" fmla="*/ 4494667 h 6164238"/>
              <a:gd name="connsiteX15515" fmla="*/ 9268330 w 10718992"/>
              <a:gd name="connsiteY15515" fmla="*/ 4512078 h 6164238"/>
              <a:gd name="connsiteX15516" fmla="*/ 9296101 w 10718992"/>
              <a:gd name="connsiteY15516" fmla="*/ 4569487 h 6164238"/>
              <a:gd name="connsiteX15517" fmla="*/ 9297983 w 10718992"/>
              <a:gd name="connsiteY15517" fmla="*/ 4569958 h 6164238"/>
              <a:gd name="connsiteX15518" fmla="*/ 9297513 w 10718992"/>
              <a:gd name="connsiteY15518" fmla="*/ 4529489 h 6164238"/>
              <a:gd name="connsiteX15519" fmla="*/ 9295159 w 10718992"/>
              <a:gd name="connsiteY15519" fmla="*/ 4526666 h 6164238"/>
              <a:gd name="connsiteX15520" fmla="*/ 9289981 w 10718992"/>
              <a:gd name="connsiteY15520" fmla="*/ 4509725 h 6164238"/>
              <a:gd name="connsiteX15521" fmla="*/ 9297042 w 10718992"/>
              <a:gd name="connsiteY15521" fmla="*/ 4503608 h 6164238"/>
              <a:gd name="connsiteX15522" fmla="*/ 9296101 w 10718992"/>
              <a:gd name="connsiteY15522" fmla="*/ 4469256 h 6164238"/>
              <a:gd name="connsiteX15523" fmla="*/ 9295159 w 10718992"/>
              <a:gd name="connsiteY15523" fmla="*/ 4468786 h 6164238"/>
              <a:gd name="connsiteX15524" fmla="*/ 9284333 w 10718992"/>
              <a:gd name="connsiteY15524" fmla="*/ 4486197 h 6164238"/>
              <a:gd name="connsiteX15525" fmla="*/ 9297042 w 10718992"/>
              <a:gd name="connsiteY15525" fmla="*/ 4503608 h 6164238"/>
              <a:gd name="connsiteX15526" fmla="*/ 9270213 w 10718992"/>
              <a:gd name="connsiteY15526" fmla="*/ 4434905 h 6164238"/>
              <a:gd name="connsiteX15527" fmla="*/ 9232087 w 10718992"/>
              <a:gd name="connsiteY15527" fmla="*/ 4417023 h 6164238"/>
              <a:gd name="connsiteX15528" fmla="*/ 9278214 w 10718992"/>
              <a:gd name="connsiteY15528" fmla="*/ 4478197 h 6164238"/>
              <a:gd name="connsiteX15529" fmla="*/ 9287628 w 10718992"/>
              <a:gd name="connsiteY15529" fmla="*/ 4463139 h 6164238"/>
              <a:gd name="connsiteX15530" fmla="*/ 9281039 w 10718992"/>
              <a:gd name="connsiteY15530" fmla="*/ 4456081 h 6164238"/>
              <a:gd name="connsiteX15531" fmla="*/ 9270213 w 10718992"/>
              <a:gd name="connsiteY15531" fmla="*/ 4434905 h 6164238"/>
              <a:gd name="connsiteX15532" fmla="*/ 9218908 w 10718992"/>
              <a:gd name="connsiteY15532" fmla="*/ 4414670 h 6164238"/>
              <a:gd name="connsiteX15533" fmla="*/ 9263624 w 10718992"/>
              <a:gd name="connsiteY15533" fmla="*/ 4502667 h 6164238"/>
              <a:gd name="connsiteX15534" fmla="*/ 9273507 w 10718992"/>
              <a:gd name="connsiteY15534" fmla="*/ 4487138 h 6164238"/>
              <a:gd name="connsiteX15535" fmla="*/ 9218908 w 10718992"/>
              <a:gd name="connsiteY15535" fmla="*/ 4414670 h 6164238"/>
              <a:gd name="connsiteX15536" fmla="*/ 9262211 w 10718992"/>
              <a:gd name="connsiteY15536" fmla="*/ 4521490 h 6164238"/>
              <a:gd name="connsiteX15537" fmla="*/ 9220319 w 10718992"/>
              <a:gd name="connsiteY15537" fmla="*/ 4586427 h 6164238"/>
              <a:gd name="connsiteX15538" fmla="*/ 9220790 w 10718992"/>
              <a:gd name="connsiteY15538" fmla="*/ 4586898 h 6164238"/>
              <a:gd name="connsiteX15539" fmla="*/ 9225968 w 10718992"/>
              <a:gd name="connsiteY15539" fmla="*/ 4594427 h 6164238"/>
              <a:gd name="connsiteX15540" fmla="*/ 9273037 w 10718992"/>
              <a:gd name="connsiteY15540" fmla="*/ 4596780 h 6164238"/>
              <a:gd name="connsiteX15541" fmla="*/ 9278214 w 10718992"/>
              <a:gd name="connsiteY15541" fmla="*/ 4572310 h 6164238"/>
              <a:gd name="connsiteX15542" fmla="*/ 9285275 w 10718992"/>
              <a:gd name="connsiteY15542" fmla="*/ 4569017 h 6164238"/>
              <a:gd name="connsiteX15543" fmla="*/ 9262211 w 10718992"/>
              <a:gd name="connsiteY15543" fmla="*/ 4521490 h 6164238"/>
              <a:gd name="connsiteX15544" fmla="*/ 9407654 w 10718992"/>
              <a:gd name="connsiteY15544" fmla="*/ 4747832 h 6164238"/>
              <a:gd name="connsiteX15545" fmla="*/ 9377059 w 10718992"/>
              <a:gd name="connsiteY15545" fmla="*/ 4705952 h 6164238"/>
              <a:gd name="connsiteX15546" fmla="*/ 9363409 w 10718992"/>
              <a:gd name="connsiteY15546" fmla="*/ 4700775 h 6164238"/>
              <a:gd name="connsiteX15547" fmla="*/ 9357290 w 10718992"/>
              <a:gd name="connsiteY15547" fmla="*/ 4705481 h 6164238"/>
              <a:gd name="connsiteX15548" fmla="*/ 9407654 w 10718992"/>
              <a:gd name="connsiteY15548" fmla="*/ 4747832 h 6164238"/>
              <a:gd name="connsiteX15549" fmla="*/ 9418009 w 10718992"/>
              <a:gd name="connsiteY15549" fmla="*/ 4730892 h 6164238"/>
              <a:gd name="connsiteX15550" fmla="*/ 9406241 w 10718992"/>
              <a:gd name="connsiteY15550" fmla="*/ 4681011 h 6164238"/>
              <a:gd name="connsiteX15551" fmla="*/ 9402947 w 10718992"/>
              <a:gd name="connsiteY15551" fmla="*/ 4671600 h 6164238"/>
              <a:gd name="connsiteX15552" fmla="*/ 9380825 w 10718992"/>
              <a:gd name="connsiteY15552" fmla="*/ 4688070 h 6164238"/>
              <a:gd name="connsiteX15553" fmla="*/ 9382237 w 10718992"/>
              <a:gd name="connsiteY15553" fmla="*/ 4701716 h 6164238"/>
              <a:gd name="connsiteX15554" fmla="*/ 9413302 w 10718992"/>
              <a:gd name="connsiteY15554" fmla="*/ 4744538 h 6164238"/>
              <a:gd name="connsiteX15555" fmla="*/ 9420362 w 10718992"/>
              <a:gd name="connsiteY15555" fmla="*/ 4743127 h 6164238"/>
              <a:gd name="connsiteX15556" fmla="*/ 9418009 w 10718992"/>
              <a:gd name="connsiteY15556" fmla="*/ 4730892 h 6164238"/>
              <a:gd name="connsiteX15557" fmla="*/ 9318694 w 10718992"/>
              <a:gd name="connsiteY15557" fmla="*/ 4474433 h 6164238"/>
              <a:gd name="connsiteX15558" fmla="*/ 9304573 w 10718992"/>
              <a:gd name="connsiteY15558" fmla="*/ 4473491 h 6164238"/>
              <a:gd name="connsiteX15559" fmla="*/ 9305043 w 10718992"/>
              <a:gd name="connsiteY15559" fmla="*/ 4507373 h 6164238"/>
              <a:gd name="connsiteX15560" fmla="*/ 9311634 w 10718992"/>
              <a:gd name="connsiteY15560" fmla="*/ 4513490 h 6164238"/>
              <a:gd name="connsiteX15561" fmla="*/ 9316340 w 10718992"/>
              <a:gd name="connsiteY15561" fmla="*/ 4531371 h 6164238"/>
              <a:gd name="connsiteX15562" fmla="*/ 9386473 w 10718992"/>
              <a:gd name="connsiteY15562" fmla="*/ 4631602 h 6164238"/>
              <a:gd name="connsiteX15563" fmla="*/ 9359172 w 10718992"/>
              <a:gd name="connsiteY15563" fmla="*/ 4581251 h 6164238"/>
              <a:gd name="connsiteX15564" fmla="*/ 9334697 w 10718992"/>
              <a:gd name="connsiteY15564" fmla="*/ 4524313 h 6164238"/>
              <a:gd name="connsiteX15565" fmla="*/ 9318694 w 10718992"/>
              <a:gd name="connsiteY15565" fmla="*/ 4474433 h 6164238"/>
              <a:gd name="connsiteX15566" fmla="*/ 9175604 w 10718992"/>
              <a:gd name="connsiteY15566" fmla="*/ 4540783 h 6164238"/>
              <a:gd name="connsiteX15567" fmla="*/ 9193961 w 10718992"/>
              <a:gd name="connsiteY15567" fmla="*/ 4568546 h 6164238"/>
              <a:gd name="connsiteX15568" fmla="*/ 9213730 w 10718992"/>
              <a:gd name="connsiteY15568" fmla="*/ 4578898 h 6164238"/>
              <a:gd name="connsiteX15569" fmla="*/ 9257504 w 10718992"/>
              <a:gd name="connsiteY15569" fmla="*/ 4511137 h 6164238"/>
              <a:gd name="connsiteX15570" fmla="*/ 9185489 w 10718992"/>
              <a:gd name="connsiteY15570" fmla="*/ 4370908 h 6164238"/>
              <a:gd name="connsiteX15571" fmla="*/ 9193490 w 10718992"/>
              <a:gd name="connsiteY15571" fmla="*/ 4365731 h 6164238"/>
              <a:gd name="connsiteX15572" fmla="*/ 9203845 w 10718992"/>
              <a:gd name="connsiteY15572" fmla="*/ 4378907 h 6164238"/>
              <a:gd name="connsiteX15573" fmla="*/ 9214201 w 10718992"/>
              <a:gd name="connsiteY15573" fmla="*/ 4345968 h 6164238"/>
              <a:gd name="connsiteX15574" fmla="*/ 9206199 w 10718992"/>
              <a:gd name="connsiteY15574" fmla="*/ 4313028 h 6164238"/>
              <a:gd name="connsiteX15575" fmla="*/ 9176546 w 10718992"/>
              <a:gd name="connsiteY15575" fmla="*/ 4282912 h 6164238"/>
              <a:gd name="connsiteX15576" fmla="*/ 9169486 w 10718992"/>
              <a:gd name="connsiteY15576" fmla="*/ 4280559 h 6164238"/>
              <a:gd name="connsiteX15577" fmla="*/ 9169015 w 10718992"/>
              <a:gd name="connsiteY15577" fmla="*/ 4305499 h 6164238"/>
              <a:gd name="connsiteX15578" fmla="*/ 9191137 w 10718992"/>
              <a:gd name="connsiteY15578" fmla="*/ 4344556 h 6164238"/>
              <a:gd name="connsiteX15579" fmla="*/ 9184548 w 10718992"/>
              <a:gd name="connsiteY15579" fmla="*/ 4345968 h 6164238"/>
              <a:gd name="connsiteX15580" fmla="*/ 9186430 w 10718992"/>
              <a:gd name="connsiteY15580" fmla="*/ 4364790 h 6164238"/>
              <a:gd name="connsiteX15581" fmla="*/ 9166661 w 10718992"/>
              <a:gd name="connsiteY15581" fmla="*/ 4358673 h 6164238"/>
              <a:gd name="connsiteX15582" fmla="*/ 9161954 w 10718992"/>
              <a:gd name="connsiteY15582" fmla="*/ 4351144 h 6164238"/>
              <a:gd name="connsiteX15583" fmla="*/ 9152541 w 10718992"/>
              <a:gd name="connsiteY15583" fmla="*/ 4353026 h 6164238"/>
              <a:gd name="connsiteX15584" fmla="*/ 9164308 w 10718992"/>
              <a:gd name="connsiteY15584" fmla="*/ 4366673 h 6164238"/>
              <a:gd name="connsiteX15585" fmla="*/ 9199138 w 10718992"/>
              <a:gd name="connsiteY15585" fmla="*/ 4417494 h 6164238"/>
              <a:gd name="connsiteX15586" fmla="*/ 9225026 w 10718992"/>
              <a:gd name="connsiteY15586" fmla="*/ 4472080 h 6164238"/>
              <a:gd name="connsiteX15587" fmla="*/ 9229733 w 10718992"/>
              <a:gd name="connsiteY15587" fmla="*/ 4506901 h 6164238"/>
              <a:gd name="connsiteX15588" fmla="*/ 9225968 w 10718992"/>
              <a:gd name="connsiteY15588" fmla="*/ 4536547 h 6164238"/>
              <a:gd name="connsiteX15589" fmla="*/ 9205729 w 10718992"/>
              <a:gd name="connsiteY15589" fmla="*/ 4553017 h 6164238"/>
              <a:gd name="connsiteX15590" fmla="*/ 9186901 w 10718992"/>
              <a:gd name="connsiteY15590" fmla="*/ 4529959 h 6164238"/>
              <a:gd name="connsiteX15591" fmla="*/ 9175604 w 10718992"/>
              <a:gd name="connsiteY15591" fmla="*/ 4540783 h 6164238"/>
              <a:gd name="connsiteX15592" fmla="*/ 9316340 w 10718992"/>
              <a:gd name="connsiteY15592" fmla="*/ 4710657 h 6164238"/>
              <a:gd name="connsiteX15593" fmla="*/ 9319164 w 10718992"/>
              <a:gd name="connsiteY15593" fmla="*/ 4706422 h 6164238"/>
              <a:gd name="connsiteX15594" fmla="*/ 9335168 w 10718992"/>
              <a:gd name="connsiteY15594" fmla="*/ 4710657 h 6164238"/>
              <a:gd name="connsiteX15595" fmla="*/ 9341757 w 10718992"/>
              <a:gd name="connsiteY15595" fmla="*/ 4705481 h 6164238"/>
              <a:gd name="connsiteX15596" fmla="*/ 9232558 w 10718992"/>
              <a:gd name="connsiteY15596" fmla="*/ 4618426 h 6164238"/>
              <a:gd name="connsiteX15597" fmla="*/ 9225968 w 10718992"/>
              <a:gd name="connsiteY15597" fmla="*/ 4631602 h 6164238"/>
              <a:gd name="connsiteX15598" fmla="*/ 9225497 w 10718992"/>
              <a:gd name="connsiteY15598" fmla="*/ 4632073 h 6164238"/>
              <a:gd name="connsiteX15599" fmla="*/ 9228322 w 10718992"/>
              <a:gd name="connsiteY15599" fmla="*/ 4640072 h 6164238"/>
              <a:gd name="connsiteX15600" fmla="*/ 9275861 w 10718992"/>
              <a:gd name="connsiteY15600" fmla="*/ 4701716 h 6164238"/>
              <a:gd name="connsiteX15601" fmla="*/ 9286687 w 10718992"/>
              <a:gd name="connsiteY15601" fmla="*/ 4693247 h 6164238"/>
              <a:gd name="connsiteX15602" fmla="*/ 9316340 w 10718992"/>
              <a:gd name="connsiteY15602" fmla="*/ 4710657 h 6164238"/>
              <a:gd name="connsiteX15603" fmla="*/ 9335638 w 10718992"/>
              <a:gd name="connsiteY15603" fmla="*/ 4749715 h 6164238"/>
              <a:gd name="connsiteX15604" fmla="*/ 9341287 w 10718992"/>
              <a:gd name="connsiteY15604" fmla="*/ 4825476 h 6164238"/>
              <a:gd name="connsiteX15605" fmla="*/ 9343169 w 10718992"/>
              <a:gd name="connsiteY15605" fmla="*/ 4839122 h 6164238"/>
              <a:gd name="connsiteX15606" fmla="*/ 9356349 w 10718992"/>
              <a:gd name="connsiteY15606" fmla="*/ 4843357 h 6164238"/>
              <a:gd name="connsiteX15607" fmla="*/ 9380353 w 10718992"/>
              <a:gd name="connsiteY15607" fmla="*/ 4824064 h 6164238"/>
              <a:gd name="connsiteX15608" fmla="*/ 9379883 w 10718992"/>
              <a:gd name="connsiteY15608" fmla="*/ 4819829 h 6164238"/>
              <a:gd name="connsiteX15609" fmla="*/ 9384119 w 10718992"/>
              <a:gd name="connsiteY15609" fmla="*/ 4813712 h 6164238"/>
              <a:gd name="connsiteX15610" fmla="*/ 9334227 w 10718992"/>
              <a:gd name="connsiteY15610" fmla="*/ 4744067 h 6164238"/>
              <a:gd name="connsiteX15611" fmla="*/ 9335638 w 10718992"/>
              <a:gd name="connsiteY15611" fmla="*/ 4749715 h 6164238"/>
              <a:gd name="connsiteX15612" fmla="*/ 9390709 w 10718992"/>
              <a:gd name="connsiteY15612" fmla="*/ 4920060 h 6164238"/>
              <a:gd name="connsiteX15613" fmla="*/ 9382707 w 10718992"/>
              <a:gd name="connsiteY15613" fmla="*/ 4863592 h 6164238"/>
              <a:gd name="connsiteX15614" fmla="*/ 9380825 w 10718992"/>
              <a:gd name="connsiteY15614" fmla="*/ 4835358 h 6164238"/>
              <a:gd name="connsiteX15615" fmla="*/ 9361997 w 10718992"/>
              <a:gd name="connsiteY15615" fmla="*/ 4850415 h 6164238"/>
              <a:gd name="connsiteX15616" fmla="*/ 9361526 w 10718992"/>
              <a:gd name="connsiteY15616" fmla="*/ 4868297 h 6164238"/>
              <a:gd name="connsiteX15617" fmla="*/ 9353524 w 10718992"/>
              <a:gd name="connsiteY15617" fmla="*/ 4868768 h 6164238"/>
              <a:gd name="connsiteX15618" fmla="*/ 9364822 w 10718992"/>
              <a:gd name="connsiteY15618" fmla="*/ 4885238 h 6164238"/>
              <a:gd name="connsiteX15619" fmla="*/ 9390238 w 10718992"/>
              <a:gd name="connsiteY15619" fmla="*/ 4946411 h 6164238"/>
              <a:gd name="connsiteX15620" fmla="*/ 9390709 w 10718992"/>
              <a:gd name="connsiteY15620" fmla="*/ 4947353 h 6164238"/>
              <a:gd name="connsiteX15621" fmla="*/ 9390709 w 10718992"/>
              <a:gd name="connsiteY15621" fmla="*/ 4920060 h 6164238"/>
              <a:gd name="connsiteX15622" fmla="*/ 9401064 w 10718992"/>
              <a:gd name="connsiteY15622" fmla="*/ 4787830 h 6164238"/>
              <a:gd name="connsiteX15623" fmla="*/ 9408595 w 10718992"/>
              <a:gd name="connsiteY15623" fmla="*/ 4782183 h 6164238"/>
              <a:gd name="connsiteX15624" fmla="*/ 9403888 w 10718992"/>
              <a:gd name="connsiteY15624" fmla="*/ 4765243 h 6164238"/>
              <a:gd name="connsiteX15625" fmla="*/ 9339875 w 10718992"/>
              <a:gd name="connsiteY15625" fmla="*/ 4735127 h 6164238"/>
              <a:gd name="connsiteX15626" fmla="*/ 9389767 w 10718992"/>
              <a:gd name="connsiteY15626" fmla="*/ 4804771 h 6164238"/>
              <a:gd name="connsiteX15627" fmla="*/ 9401064 w 10718992"/>
              <a:gd name="connsiteY15627" fmla="*/ 4787830 h 6164238"/>
              <a:gd name="connsiteX15628" fmla="*/ 9554508 w 10718992"/>
              <a:gd name="connsiteY15628" fmla="*/ 4931824 h 6164238"/>
              <a:gd name="connsiteX15629" fmla="*/ 9574278 w 10718992"/>
              <a:gd name="connsiteY15629" fmla="*/ 4928530 h 6164238"/>
              <a:gd name="connsiteX15630" fmla="*/ 9575689 w 10718992"/>
              <a:gd name="connsiteY15630" fmla="*/ 4907355 h 6164238"/>
              <a:gd name="connsiteX15631" fmla="*/ 9573807 w 10718992"/>
              <a:gd name="connsiteY15631" fmla="*/ 4869238 h 6164238"/>
              <a:gd name="connsiteX15632" fmla="*/ 9562040 w 10718992"/>
              <a:gd name="connsiteY15632" fmla="*/ 4847592 h 6164238"/>
              <a:gd name="connsiteX15633" fmla="*/ 9556392 w 10718992"/>
              <a:gd name="connsiteY15633" fmla="*/ 4844769 h 6164238"/>
              <a:gd name="connsiteX15634" fmla="*/ 9565805 w 10718992"/>
              <a:gd name="connsiteY15634" fmla="*/ 4872532 h 6164238"/>
              <a:gd name="connsiteX15635" fmla="*/ 9567688 w 10718992"/>
              <a:gd name="connsiteY15635" fmla="*/ 4917236 h 6164238"/>
              <a:gd name="connsiteX15636" fmla="*/ 9522502 w 10718992"/>
              <a:gd name="connsiteY15636" fmla="*/ 4888061 h 6164238"/>
              <a:gd name="connsiteX15637" fmla="*/ 9485317 w 10718992"/>
              <a:gd name="connsiteY15637" fmla="*/ 4870650 h 6164238"/>
              <a:gd name="connsiteX15638" fmla="*/ 9460370 w 10718992"/>
              <a:gd name="connsiteY15638" fmla="*/ 4844298 h 6164238"/>
              <a:gd name="connsiteX15639" fmla="*/ 9458488 w 10718992"/>
              <a:gd name="connsiteY15639" fmla="*/ 4858886 h 6164238"/>
              <a:gd name="connsiteX15640" fmla="*/ 9474962 w 10718992"/>
              <a:gd name="connsiteY15640" fmla="*/ 4883355 h 6164238"/>
              <a:gd name="connsiteX15641" fmla="*/ 9506969 w 10718992"/>
              <a:gd name="connsiteY15641" fmla="*/ 4908766 h 6164238"/>
              <a:gd name="connsiteX15642" fmla="*/ 9554508 w 10718992"/>
              <a:gd name="connsiteY15642" fmla="*/ 4931824 h 6164238"/>
              <a:gd name="connsiteX15643" fmla="*/ 9511205 w 10718992"/>
              <a:gd name="connsiteY15643" fmla="*/ 5075817 h 6164238"/>
              <a:gd name="connsiteX15644" fmla="*/ 9542271 w 10718992"/>
              <a:gd name="connsiteY15644" fmla="*/ 5056054 h 6164238"/>
              <a:gd name="connsiteX15645" fmla="*/ 9532386 w 10718992"/>
              <a:gd name="connsiteY15645" fmla="*/ 5040054 h 6164238"/>
              <a:gd name="connsiteX15646" fmla="*/ 9531445 w 10718992"/>
              <a:gd name="connsiteY15646" fmla="*/ 4994409 h 6164238"/>
              <a:gd name="connsiteX15647" fmla="*/ 9548860 w 10718992"/>
              <a:gd name="connsiteY15647" fmla="*/ 4983116 h 6164238"/>
              <a:gd name="connsiteX15648" fmla="*/ 9578514 w 10718992"/>
              <a:gd name="connsiteY15648" fmla="*/ 4958646 h 6164238"/>
              <a:gd name="connsiteX15649" fmla="*/ 9580396 w 10718992"/>
              <a:gd name="connsiteY15649" fmla="*/ 5036760 h 6164238"/>
              <a:gd name="connsiteX15650" fmla="*/ 9598282 w 10718992"/>
              <a:gd name="connsiteY15650" fmla="*/ 5065935 h 6164238"/>
              <a:gd name="connsiteX15651" fmla="*/ 9598282 w 10718992"/>
              <a:gd name="connsiteY15651" fmla="*/ 5097934 h 6164238"/>
              <a:gd name="connsiteX15652" fmla="*/ 9552155 w 10718992"/>
              <a:gd name="connsiteY15652" fmla="*/ 5125227 h 6164238"/>
              <a:gd name="connsiteX15653" fmla="*/ 9534270 w 10718992"/>
              <a:gd name="connsiteY15653" fmla="*/ 5113463 h 6164238"/>
              <a:gd name="connsiteX15654" fmla="*/ 9511205 w 10718992"/>
              <a:gd name="connsiteY15654" fmla="*/ 5075817 h 6164238"/>
              <a:gd name="connsiteX15655" fmla="*/ 9563922 w 10718992"/>
              <a:gd name="connsiteY15655" fmla="*/ 5067347 h 6164238"/>
              <a:gd name="connsiteX15656" fmla="*/ 9532857 w 10718992"/>
              <a:gd name="connsiteY15656" fmla="*/ 5086640 h 6164238"/>
              <a:gd name="connsiteX15657" fmla="*/ 9541330 w 10718992"/>
              <a:gd name="connsiteY15657" fmla="*/ 5100287 h 6164238"/>
              <a:gd name="connsiteX15658" fmla="*/ 9546507 w 10718992"/>
              <a:gd name="connsiteY15658" fmla="*/ 5103581 h 6164238"/>
              <a:gd name="connsiteX15659" fmla="*/ 9582750 w 10718992"/>
              <a:gd name="connsiteY15659" fmla="*/ 5081935 h 6164238"/>
              <a:gd name="connsiteX15660" fmla="*/ 9582750 w 10718992"/>
              <a:gd name="connsiteY15660" fmla="*/ 5064995 h 6164238"/>
              <a:gd name="connsiteX15661" fmla="*/ 9564864 w 10718992"/>
              <a:gd name="connsiteY15661" fmla="*/ 5035819 h 6164238"/>
              <a:gd name="connsiteX15662" fmla="*/ 9563922 w 10718992"/>
              <a:gd name="connsiteY15662" fmla="*/ 4997703 h 6164238"/>
              <a:gd name="connsiteX15663" fmla="*/ 9560627 w 10718992"/>
              <a:gd name="connsiteY15663" fmla="*/ 5000526 h 6164238"/>
              <a:gd name="connsiteX15664" fmla="*/ 9546978 w 10718992"/>
              <a:gd name="connsiteY15664" fmla="*/ 5009467 h 6164238"/>
              <a:gd name="connsiteX15665" fmla="*/ 9547448 w 10718992"/>
              <a:gd name="connsiteY15665" fmla="*/ 5040525 h 6164238"/>
              <a:gd name="connsiteX15666" fmla="*/ 9563922 w 10718992"/>
              <a:gd name="connsiteY15666" fmla="*/ 5067347 h 6164238"/>
              <a:gd name="connsiteX15667" fmla="*/ 9593106 w 10718992"/>
              <a:gd name="connsiteY15667" fmla="*/ 5179812 h 6164238"/>
              <a:gd name="connsiteX15668" fmla="*/ 9624642 w 10718992"/>
              <a:gd name="connsiteY15668" fmla="*/ 5184989 h 6164238"/>
              <a:gd name="connsiteX15669" fmla="*/ 9598754 w 10718992"/>
              <a:gd name="connsiteY15669" fmla="*/ 5240986 h 6164238"/>
              <a:gd name="connsiteX15670" fmla="*/ 9567218 w 10718992"/>
              <a:gd name="connsiteY15670" fmla="*/ 5259338 h 6164238"/>
              <a:gd name="connsiteX15671" fmla="*/ 9553567 w 10718992"/>
              <a:gd name="connsiteY15671" fmla="*/ 5229693 h 6164238"/>
              <a:gd name="connsiteX15672" fmla="*/ 9551685 w 10718992"/>
              <a:gd name="connsiteY15672" fmla="*/ 5196753 h 6164238"/>
              <a:gd name="connsiteX15673" fmla="*/ 9526738 w 10718992"/>
              <a:gd name="connsiteY15673" fmla="*/ 5154402 h 6164238"/>
              <a:gd name="connsiteX15674" fmla="*/ 9554508 w 10718992"/>
              <a:gd name="connsiteY15674" fmla="*/ 5137461 h 6164238"/>
              <a:gd name="connsiteX15675" fmla="*/ 9578514 w 10718992"/>
              <a:gd name="connsiteY15675" fmla="*/ 5177931 h 6164238"/>
              <a:gd name="connsiteX15676" fmla="*/ 9585574 w 10718992"/>
              <a:gd name="connsiteY15676" fmla="*/ 5178872 h 6164238"/>
              <a:gd name="connsiteX15677" fmla="*/ 9562511 w 10718992"/>
              <a:gd name="connsiteY15677" fmla="*/ 5140285 h 6164238"/>
              <a:gd name="connsiteX15678" fmla="*/ 9571453 w 10718992"/>
              <a:gd name="connsiteY15678" fmla="*/ 5130874 h 6164238"/>
              <a:gd name="connsiteX15679" fmla="*/ 9571453 w 10718992"/>
              <a:gd name="connsiteY15679" fmla="*/ 5115345 h 6164238"/>
              <a:gd name="connsiteX15680" fmla="*/ 9591693 w 10718992"/>
              <a:gd name="connsiteY15680" fmla="*/ 5103110 h 6164238"/>
              <a:gd name="connsiteX15681" fmla="*/ 9619935 w 10718992"/>
              <a:gd name="connsiteY15681" fmla="*/ 5145461 h 6164238"/>
              <a:gd name="connsiteX15682" fmla="*/ 9603931 w 10718992"/>
              <a:gd name="connsiteY15682" fmla="*/ 5173695 h 6164238"/>
              <a:gd name="connsiteX15683" fmla="*/ 9593106 w 10718992"/>
              <a:gd name="connsiteY15683" fmla="*/ 5179812 h 6164238"/>
              <a:gd name="connsiteX15684" fmla="*/ 9582750 w 10718992"/>
              <a:gd name="connsiteY15684" fmla="*/ 5148755 h 6164238"/>
              <a:gd name="connsiteX15685" fmla="*/ 9588399 w 10718992"/>
              <a:gd name="connsiteY15685" fmla="*/ 5158166 h 6164238"/>
              <a:gd name="connsiteX15686" fmla="*/ 9592634 w 10718992"/>
              <a:gd name="connsiteY15686" fmla="*/ 5155814 h 6164238"/>
              <a:gd name="connsiteX15687" fmla="*/ 9601577 w 10718992"/>
              <a:gd name="connsiteY15687" fmla="*/ 5139814 h 6164238"/>
              <a:gd name="connsiteX15688" fmla="*/ 9593106 w 10718992"/>
              <a:gd name="connsiteY15688" fmla="*/ 5127109 h 6164238"/>
              <a:gd name="connsiteX15689" fmla="*/ 9587456 w 10718992"/>
              <a:gd name="connsiteY15689" fmla="*/ 5130403 h 6164238"/>
              <a:gd name="connsiteX15690" fmla="*/ 9587456 w 10718992"/>
              <a:gd name="connsiteY15690" fmla="*/ 5144520 h 6164238"/>
              <a:gd name="connsiteX15691" fmla="*/ 9582750 w 10718992"/>
              <a:gd name="connsiteY15691" fmla="*/ 5148755 h 6164238"/>
              <a:gd name="connsiteX15692" fmla="*/ 9598282 w 10718992"/>
              <a:gd name="connsiteY15692" fmla="*/ 5199106 h 6164238"/>
              <a:gd name="connsiteX15693" fmla="*/ 9574278 w 10718992"/>
              <a:gd name="connsiteY15693" fmla="*/ 5195341 h 6164238"/>
              <a:gd name="connsiteX15694" fmla="*/ 9554508 w 10718992"/>
              <a:gd name="connsiteY15694" fmla="*/ 5161931 h 6164238"/>
              <a:gd name="connsiteX15695" fmla="*/ 9548390 w 10718992"/>
              <a:gd name="connsiteY15695" fmla="*/ 5165695 h 6164238"/>
              <a:gd name="connsiteX15696" fmla="*/ 9566747 w 10718992"/>
              <a:gd name="connsiteY15696" fmla="*/ 5196753 h 6164238"/>
              <a:gd name="connsiteX15697" fmla="*/ 9568629 w 10718992"/>
              <a:gd name="connsiteY15697" fmla="*/ 5231104 h 6164238"/>
              <a:gd name="connsiteX15698" fmla="*/ 9569571 w 10718992"/>
              <a:gd name="connsiteY15698" fmla="*/ 5233457 h 6164238"/>
              <a:gd name="connsiteX15699" fmla="*/ 9586986 w 10718992"/>
              <a:gd name="connsiteY15699" fmla="*/ 5223105 h 6164238"/>
              <a:gd name="connsiteX15700" fmla="*/ 9598282 w 10718992"/>
              <a:gd name="connsiteY15700" fmla="*/ 5199106 h 6164238"/>
              <a:gd name="connsiteX15701" fmla="*/ 8789169 w 10718992"/>
              <a:gd name="connsiteY15701" fmla="*/ 4167623 h 6164238"/>
              <a:gd name="connsiteX15702" fmla="*/ 8748690 w 10718992"/>
              <a:gd name="connsiteY15702" fmla="*/ 4128566 h 6164238"/>
              <a:gd name="connsiteX15703" fmla="*/ 8757162 w 10718992"/>
              <a:gd name="connsiteY15703" fmla="*/ 4163387 h 6164238"/>
              <a:gd name="connsiteX15704" fmla="*/ 8714329 w 10718992"/>
              <a:gd name="connsiteY15704" fmla="*/ 4137036 h 6164238"/>
              <a:gd name="connsiteX15705" fmla="*/ 8694560 w 10718992"/>
              <a:gd name="connsiteY15705" fmla="*/ 4075392 h 6164238"/>
              <a:gd name="connsiteX15706" fmla="*/ 8684677 w 10718992"/>
              <a:gd name="connsiteY15706" fmla="*/ 4073980 h 6164238"/>
              <a:gd name="connsiteX15707" fmla="*/ 8650316 w 10718992"/>
              <a:gd name="connsiteY15707" fmla="*/ 4042922 h 6164238"/>
              <a:gd name="connsiteX15708" fmla="*/ 8670085 w 10718992"/>
              <a:gd name="connsiteY15708" fmla="*/ 4005277 h 6164238"/>
              <a:gd name="connsiteX15709" fmla="*/ 8745866 w 10718992"/>
              <a:gd name="connsiteY15709" fmla="*/ 4081509 h 6164238"/>
              <a:gd name="connsiteX15710" fmla="*/ 8695973 w 10718992"/>
              <a:gd name="connsiteY15710" fmla="*/ 4075392 h 6164238"/>
              <a:gd name="connsiteX15711" fmla="*/ 8741159 w 10718992"/>
              <a:gd name="connsiteY15711" fmla="*/ 4118213 h 6164238"/>
              <a:gd name="connsiteX15712" fmla="*/ 8759516 w 10718992"/>
              <a:gd name="connsiteY15712" fmla="*/ 4098920 h 6164238"/>
              <a:gd name="connsiteX15713" fmla="*/ 8799995 w 10718992"/>
              <a:gd name="connsiteY15713" fmla="*/ 4132330 h 6164238"/>
              <a:gd name="connsiteX15714" fmla="*/ 8828237 w 10718992"/>
              <a:gd name="connsiteY15714" fmla="*/ 4176093 h 6164238"/>
              <a:gd name="connsiteX15715" fmla="*/ 8789169 w 10718992"/>
              <a:gd name="connsiteY15715" fmla="*/ 4167623 h 6164238"/>
              <a:gd name="connsiteX15716" fmla="*/ 8686088 w 10718992"/>
              <a:gd name="connsiteY15716" fmla="*/ 4058922 h 6164238"/>
              <a:gd name="connsiteX15717" fmla="*/ 8707269 w 10718992"/>
              <a:gd name="connsiteY15717" fmla="*/ 4061275 h 6164238"/>
              <a:gd name="connsiteX15718" fmla="*/ 8678086 w 10718992"/>
              <a:gd name="connsiteY15718" fmla="*/ 4032100 h 6164238"/>
              <a:gd name="connsiteX15719" fmla="*/ 8671026 w 10718992"/>
              <a:gd name="connsiteY15719" fmla="*/ 4045275 h 6164238"/>
              <a:gd name="connsiteX15720" fmla="*/ 8686088 w 10718992"/>
              <a:gd name="connsiteY15720" fmla="*/ 4058922 h 6164238"/>
              <a:gd name="connsiteX15721" fmla="*/ 8734099 w 10718992"/>
              <a:gd name="connsiteY15721" fmla="*/ 4133742 h 6164238"/>
              <a:gd name="connsiteX15722" fmla="*/ 8732687 w 10718992"/>
              <a:gd name="connsiteY15722" fmla="*/ 4128095 h 6164238"/>
              <a:gd name="connsiteX15723" fmla="*/ 8724214 w 10718992"/>
              <a:gd name="connsiteY15723" fmla="*/ 4120095 h 6164238"/>
              <a:gd name="connsiteX15724" fmla="*/ 8727039 w 10718992"/>
              <a:gd name="connsiteY15724" fmla="*/ 4129507 h 6164238"/>
              <a:gd name="connsiteX15725" fmla="*/ 8734099 w 10718992"/>
              <a:gd name="connsiteY15725" fmla="*/ 4133742 h 6164238"/>
              <a:gd name="connsiteX15726" fmla="*/ 8762340 w 10718992"/>
              <a:gd name="connsiteY15726" fmla="*/ 4124331 h 6164238"/>
              <a:gd name="connsiteX15727" fmla="*/ 8791993 w 10718992"/>
              <a:gd name="connsiteY15727" fmla="*/ 4153035 h 6164238"/>
              <a:gd name="connsiteX15728" fmla="*/ 8797642 w 10718992"/>
              <a:gd name="connsiteY15728" fmla="*/ 4154447 h 6164238"/>
              <a:gd name="connsiteX15729" fmla="*/ 8788228 w 10718992"/>
              <a:gd name="connsiteY15729" fmla="*/ 4140330 h 6164238"/>
              <a:gd name="connsiteX15730" fmla="*/ 8765164 w 10718992"/>
              <a:gd name="connsiteY15730" fmla="*/ 4121507 h 6164238"/>
              <a:gd name="connsiteX15731" fmla="*/ 8762340 w 10718992"/>
              <a:gd name="connsiteY15731" fmla="*/ 4124331 h 6164238"/>
              <a:gd name="connsiteX15732" fmla="*/ 8832001 w 10718992"/>
              <a:gd name="connsiteY15732" fmla="*/ 4252795 h 6164238"/>
              <a:gd name="connsiteX15733" fmla="*/ 8788228 w 10718992"/>
              <a:gd name="connsiteY15733" fmla="*/ 4202445 h 6164238"/>
              <a:gd name="connsiteX15734" fmla="*/ 8808938 w 10718992"/>
              <a:gd name="connsiteY15734" fmla="*/ 4181269 h 6164238"/>
              <a:gd name="connsiteX15735" fmla="*/ 8866833 w 10718992"/>
              <a:gd name="connsiteY15735" fmla="*/ 4209974 h 6164238"/>
              <a:gd name="connsiteX15736" fmla="*/ 8923315 w 10718992"/>
              <a:gd name="connsiteY15736" fmla="*/ 4256560 h 6164238"/>
              <a:gd name="connsiteX15737" fmla="*/ 8929905 w 10718992"/>
              <a:gd name="connsiteY15737" fmla="*/ 4289970 h 6164238"/>
              <a:gd name="connsiteX15738" fmla="*/ 8880482 w 10718992"/>
              <a:gd name="connsiteY15738" fmla="*/ 4259854 h 6164238"/>
              <a:gd name="connsiteX15739" fmla="*/ 8870127 w 10718992"/>
              <a:gd name="connsiteY15739" fmla="*/ 4249031 h 6164238"/>
              <a:gd name="connsiteX15740" fmla="*/ 8840004 w 10718992"/>
              <a:gd name="connsiteY15740" fmla="*/ 4241973 h 6164238"/>
              <a:gd name="connsiteX15741" fmla="*/ 8832001 w 10718992"/>
              <a:gd name="connsiteY15741" fmla="*/ 4252795 h 6164238"/>
              <a:gd name="connsiteX15742" fmla="*/ 8828707 w 10718992"/>
              <a:gd name="connsiteY15742" fmla="*/ 4224091 h 6164238"/>
              <a:gd name="connsiteX15743" fmla="*/ 8873422 w 10718992"/>
              <a:gd name="connsiteY15743" fmla="*/ 4234444 h 6164238"/>
              <a:gd name="connsiteX15744" fmla="*/ 8888484 w 10718992"/>
              <a:gd name="connsiteY15744" fmla="*/ 4249972 h 6164238"/>
              <a:gd name="connsiteX15745" fmla="*/ 8909195 w 10718992"/>
              <a:gd name="connsiteY15745" fmla="*/ 4262207 h 6164238"/>
              <a:gd name="connsiteX15746" fmla="*/ 8909195 w 10718992"/>
              <a:gd name="connsiteY15746" fmla="*/ 4261736 h 6164238"/>
              <a:gd name="connsiteX15747" fmla="*/ 8862126 w 10718992"/>
              <a:gd name="connsiteY15747" fmla="*/ 4223150 h 6164238"/>
              <a:gd name="connsiteX15748" fmla="*/ 8818352 w 10718992"/>
              <a:gd name="connsiteY15748" fmla="*/ 4201504 h 6164238"/>
              <a:gd name="connsiteX15749" fmla="*/ 8810820 w 10718992"/>
              <a:gd name="connsiteY15749" fmla="*/ 4209033 h 6164238"/>
              <a:gd name="connsiteX15750" fmla="*/ 8826824 w 10718992"/>
              <a:gd name="connsiteY15750" fmla="*/ 4227385 h 6164238"/>
              <a:gd name="connsiteX15751" fmla="*/ 8828707 w 10718992"/>
              <a:gd name="connsiteY15751" fmla="*/ 4224091 h 6164238"/>
              <a:gd name="connsiteX15752" fmla="*/ 9032986 w 10718992"/>
              <a:gd name="connsiteY15752" fmla="*/ 4045275 h 6164238"/>
              <a:gd name="connsiteX15753" fmla="*/ 9075348 w 10718992"/>
              <a:gd name="connsiteY15753" fmla="*/ 4068804 h 6164238"/>
              <a:gd name="connsiteX15754" fmla="*/ 9044753 w 10718992"/>
              <a:gd name="connsiteY15754" fmla="*/ 4086215 h 6164238"/>
              <a:gd name="connsiteX15755" fmla="*/ 9019807 w 10718992"/>
              <a:gd name="connsiteY15755" fmla="*/ 4080097 h 6164238"/>
              <a:gd name="connsiteX15756" fmla="*/ 9014159 w 10718992"/>
              <a:gd name="connsiteY15756" fmla="*/ 4081038 h 6164238"/>
              <a:gd name="connsiteX15757" fmla="*/ 8999567 w 10718992"/>
              <a:gd name="connsiteY15757" fmla="*/ 4072568 h 6164238"/>
              <a:gd name="connsiteX15758" fmla="*/ 8964736 w 10718992"/>
              <a:gd name="connsiteY15758" fmla="*/ 4032570 h 6164238"/>
              <a:gd name="connsiteX15759" fmla="*/ 8962383 w 10718992"/>
              <a:gd name="connsiteY15759" fmla="*/ 4029747 h 6164238"/>
              <a:gd name="connsiteX15760" fmla="*/ 8958617 w 10718992"/>
              <a:gd name="connsiteY15760" fmla="*/ 4014688 h 6164238"/>
              <a:gd name="connsiteX15761" fmla="*/ 8925669 w 10718992"/>
              <a:gd name="connsiteY15761" fmla="*/ 3997278 h 6164238"/>
              <a:gd name="connsiteX15762" fmla="*/ 8913902 w 10718992"/>
              <a:gd name="connsiteY15762" fmla="*/ 3994925 h 6164238"/>
              <a:gd name="connsiteX15763" fmla="*/ 8916725 w 10718992"/>
              <a:gd name="connsiteY15763" fmla="*/ 4005747 h 6164238"/>
              <a:gd name="connsiteX15764" fmla="*/ 8944966 w 10718992"/>
              <a:gd name="connsiteY15764" fmla="*/ 4033041 h 6164238"/>
              <a:gd name="connsiteX15765" fmla="*/ 8979327 w 10718992"/>
              <a:gd name="connsiteY15765" fmla="*/ 4073039 h 6164238"/>
              <a:gd name="connsiteX15766" fmla="*/ 8915314 w 10718992"/>
              <a:gd name="connsiteY15766" fmla="*/ 4057981 h 6164238"/>
              <a:gd name="connsiteX15767" fmla="*/ 8922844 w 10718992"/>
              <a:gd name="connsiteY15767" fmla="*/ 4089979 h 6164238"/>
              <a:gd name="connsiteX15768" fmla="*/ 8899310 w 10718992"/>
              <a:gd name="connsiteY15768" fmla="*/ 4113978 h 6164238"/>
              <a:gd name="connsiteX15769" fmla="*/ 8877659 w 10718992"/>
              <a:gd name="connsiteY15769" fmla="*/ 4109272 h 6164238"/>
              <a:gd name="connsiteX15770" fmla="*/ 8849418 w 10718992"/>
              <a:gd name="connsiteY15770" fmla="*/ 4081509 h 6164238"/>
              <a:gd name="connsiteX15771" fmla="*/ 8868715 w 10718992"/>
              <a:gd name="connsiteY15771" fmla="*/ 4061745 h 6164238"/>
              <a:gd name="connsiteX15772" fmla="*/ 8859301 w 10718992"/>
              <a:gd name="connsiteY15772" fmla="*/ 4043393 h 6164238"/>
              <a:gd name="connsiteX15773" fmla="*/ 8834355 w 10718992"/>
              <a:gd name="connsiteY15773" fmla="*/ 4038217 h 6164238"/>
              <a:gd name="connsiteX15774" fmla="*/ 8836708 w 10718992"/>
              <a:gd name="connsiteY15774" fmla="*/ 4047628 h 6164238"/>
              <a:gd name="connsiteX15775" fmla="*/ 8819764 w 10718992"/>
              <a:gd name="connsiteY15775" fmla="*/ 4090450 h 6164238"/>
              <a:gd name="connsiteX15776" fmla="*/ 8753868 w 10718992"/>
              <a:gd name="connsiteY15776" fmla="*/ 4028335 h 6164238"/>
              <a:gd name="connsiteX15777" fmla="*/ 8790581 w 10718992"/>
              <a:gd name="connsiteY15777" fmla="*/ 4004807 h 6164238"/>
              <a:gd name="connsiteX15778" fmla="*/ 8784932 w 10718992"/>
              <a:gd name="connsiteY15778" fmla="*/ 3984101 h 6164238"/>
              <a:gd name="connsiteX15779" fmla="*/ 8829648 w 10718992"/>
              <a:gd name="connsiteY15779" fmla="*/ 3969984 h 6164238"/>
              <a:gd name="connsiteX15780" fmla="*/ 8855066 w 10718992"/>
              <a:gd name="connsiteY15780" fmla="*/ 3979866 h 6164238"/>
              <a:gd name="connsiteX15781" fmla="*/ 8880482 w 10718992"/>
              <a:gd name="connsiteY15781" fmla="*/ 3953515 h 6164238"/>
              <a:gd name="connsiteX15782" fmla="*/ 8913902 w 10718992"/>
              <a:gd name="connsiteY15782" fmla="*/ 3942692 h 6164238"/>
              <a:gd name="connsiteX15783" fmla="*/ 8943555 w 10718992"/>
              <a:gd name="connsiteY15783" fmla="*/ 3963396 h 6164238"/>
              <a:gd name="connsiteX15784" fmla="*/ 8993919 w 10718992"/>
              <a:gd name="connsiteY15784" fmla="*/ 4008100 h 6164238"/>
              <a:gd name="connsiteX15785" fmla="*/ 9032986 w 10718992"/>
              <a:gd name="connsiteY15785" fmla="*/ 4045275 h 6164238"/>
              <a:gd name="connsiteX15786" fmla="*/ 9040516 w 10718992"/>
              <a:gd name="connsiteY15786" fmla="*/ 4065039 h 6164238"/>
              <a:gd name="connsiteX15787" fmla="*/ 9027337 w 10718992"/>
              <a:gd name="connsiteY15787" fmla="*/ 4057981 h 6164238"/>
              <a:gd name="connsiteX15788" fmla="*/ 8986387 w 10718992"/>
              <a:gd name="connsiteY15788" fmla="*/ 4017041 h 6164238"/>
              <a:gd name="connsiteX15789" fmla="*/ 8937906 w 10718992"/>
              <a:gd name="connsiteY15789" fmla="*/ 3974220 h 6164238"/>
              <a:gd name="connsiteX15790" fmla="*/ 8919079 w 10718992"/>
              <a:gd name="connsiteY15790" fmla="*/ 3961044 h 6164238"/>
              <a:gd name="connsiteX15791" fmla="*/ 8893662 w 10718992"/>
              <a:gd name="connsiteY15791" fmla="*/ 3969044 h 6164238"/>
              <a:gd name="connsiteX15792" fmla="*/ 8865421 w 10718992"/>
              <a:gd name="connsiteY15792" fmla="*/ 3998689 h 6164238"/>
              <a:gd name="connsiteX15793" fmla="*/ 8836708 w 10718992"/>
              <a:gd name="connsiteY15793" fmla="*/ 3986925 h 6164238"/>
              <a:gd name="connsiteX15794" fmla="*/ 8804702 w 10718992"/>
              <a:gd name="connsiteY15794" fmla="*/ 3996807 h 6164238"/>
              <a:gd name="connsiteX15795" fmla="*/ 8809409 w 10718992"/>
              <a:gd name="connsiteY15795" fmla="*/ 4015630 h 6164238"/>
              <a:gd name="connsiteX15796" fmla="*/ 8779755 w 10718992"/>
              <a:gd name="connsiteY15796" fmla="*/ 4034452 h 6164238"/>
              <a:gd name="connsiteX15797" fmla="*/ 8809409 w 10718992"/>
              <a:gd name="connsiteY15797" fmla="*/ 4062215 h 6164238"/>
              <a:gd name="connsiteX15798" fmla="*/ 8818352 w 10718992"/>
              <a:gd name="connsiteY15798" fmla="*/ 4038687 h 6164238"/>
              <a:gd name="connsiteX15799" fmla="*/ 8812704 w 10718992"/>
              <a:gd name="connsiteY15799" fmla="*/ 4017512 h 6164238"/>
              <a:gd name="connsiteX15800" fmla="*/ 8866833 w 10718992"/>
              <a:gd name="connsiteY15800" fmla="*/ 4028805 h 6164238"/>
              <a:gd name="connsiteX15801" fmla="*/ 8888484 w 10718992"/>
              <a:gd name="connsiteY15801" fmla="*/ 4070215 h 6164238"/>
              <a:gd name="connsiteX15802" fmla="*/ 8872952 w 10718992"/>
              <a:gd name="connsiteY15802" fmla="*/ 4086215 h 6164238"/>
              <a:gd name="connsiteX15803" fmla="*/ 8880482 w 10718992"/>
              <a:gd name="connsiteY15803" fmla="*/ 4093744 h 6164238"/>
              <a:gd name="connsiteX15804" fmla="*/ 8888484 w 10718992"/>
              <a:gd name="connsiteY15804" fmla="*/ 4095626 h 6164238"/>
              <a:gd name="connsiteX15805" fmla="*/ 8904488 w 10718992"/>
              <a:gd name="connsiteY15805" fmla="*/ 4079156 h 6164238"/>
              <a:gd name="connsiteX15806" fmla="*/ 8894133 w 10718992"/>
              <a:gd name="connsiteY15806" fmla="*/ 4037746 h 6164238"/>
              <a:gd name="connsiteX15807" fmla="*/ 8940731 w 10718992"/>
              <a:gd name="connsiteY15807" fmla="*/ 4048098 h 6164238"/>
              <a:gd name="connsiteX15808" fmla="*/ 8935083 w 10718992"/>
              <a:gd name="connsiteY15808" fmla="*/ 4041511 h 6164238"/>
              <a:gd name="connsiteX15809" fmla="*/ 8901663 w 10718992"/>
              <a:gd name="connsiteY15809" fmla="*/ 4009042 h 6164238"/>
              <a:gd name="connsiteX15810" fmla="*/ 8892721 w 10718992"/>
              <a:gd name="connsiteY15810" fmla="*/ 3974690 h 6164238"/>
              <a:gd name="connsiteX15811" fmla="*/ 8925669 w 10718992"/>
              <a:gd name="connsiteY15811" fmla="*/ 3982219 h 6164238"/>
              <a:gd name="connsiteX15812" fmla="*/ 8972267 w 10718992"/>
              <a:gd name="connsiteY15812" fmla="*/ 4006689 h 6164238"/>
              <a:gd name="connsiteX15813" fmla="*/ 8977915 w 10718992"/>
              <a:gd name="connsiteY15813" fmla="*/ 4028335 h 6164238"/>
              <a:gd name="connsiteX15814" fmla="*/ 9006627 w 10718992"/>
              <a:gd name="connsiteY15814" fmla="*/ 4061745 h 6164238"/>
              <a:gd name="connsiteX15815" fmla="*/ 9007098 w 10718992"/>
              <a:gd name="connsiteY15815" fmla="*/ 4061275 h 6164238"/>
              <a:gd name="connsiteX15816" fmla="*/ 9034868 w 10718992"/>
              <a:gd name="connsiteY15816" fmla="*/ 4068333 h 6164238"/>
              <a:gd name="connsiteX15817" fmla="*/ 9040516 w 10718992"/>
              <a:gd name="connsiteY15817" fmla="*/ 4065039 h 6164238"/>
              <a:gd name="connsiteX15818" fmla="*/ 9128065 w 10718992"/>
              <a:gd name="connsiteY15818" fmla="*/ 4182681 h 6164238"/>
              <a:gd name="connsiteX15819" fmla="*/ 9109707 w 10718992"/>
              <a:gd name="connsiteY15819" fmla="*/ 4194916 h 6164238"/>
              <a:gd name="connsiteX15820" fmla="*/ 9050401 w 10718992"/>
              <a:gd name="connsiteY15820" fmla="*/ 4128566 h 6164238"/>
              <a:gd name="connsiteX15821" fmla="*/ 9099353 w 10718992"/>
              <a:gd name="connsiteY15821" fmla="*/ 4141741 h 6164238"/>
              <a:gd name="connsiteX15822" fmla="*/ 9124770 w 10718992"/>
              <a:gd name="connsiteY15822" fmla="*/ 4106449 h 6164238"/>
              <a:gd name="connsiteX15823" fmla="*/ 9130888 w 10718992"/>
              <a:gd name="connsiteY15823" fmla="*/ 4110214 h 6164238"/>
              <a:gd name="connsiteX15824" fmla="*/ 9163367 w 10718992"/>
              <a:gd name="connsiteY15824" fmla="*/ 4134683 h 6164238"/>
              <a:gd name="connsiteX15825" fmla="*/ 9160072 w 10718992"/>
              <a:gd name="connsiteY15825" fmla="*/ 4169975 h 6164238"/>
              <a:gd name="connsiteX15826" fmla="*/ 9158660 w 10718992"/>
              <a:gd name="connsiteY15826" fmla="*/ 4170917 h 6164238"/>
              <a:gd name="connsiteX15827" fmla="*/ 9139832 w 10718992"/>
              <a:gd name="connsiteY15827" fmla="*/ 4170917 h 6164238"/>
              <a:gd name="connsiteX15828" fmla="*/ 9128065 w 10718992"/>
              <a:gd name="connsiteY15828" fmla="*/ 4182681 h 6164238"/>
              <a:gd name="connsiteX15829" fmla="*/ 9113944 w 10718992"/>
              <a:gd name="connsiteY15829" fmla="*/ 4166682 h 6164238"/>
              <a:gd name="connsiteX15830" fmla="*/ 9128065 w 10718992"/>
              <a:gd name="connsiteY15830" fmla="*/ 4153506 h 6164238"/>
              <a:gd name="connsiteX15831" fmla="*/ 9146893 w 10718992"/>
              <a:gd name="connsiteY15831" fmla="*/ 4153506 h 6164238"/>
              <a:gd name="connsiteX15832" fmla="*/ 9153012 w 10718992"/>
              <a:gd name="connsiteY15832" fmla="*/ 4142683 h 6164238"/>
              <a:gd name="connsiteX15833" fmla="*/ 9135125 w 10718992"/>
              <a:gd name="connsiteY15833" fmla="*/ 4129036 h 6164238"/>
              <a:gd name="connsiteX15834" fmla="*/ 9111120 w 10718992"/>
              <a:gd name="connsiteY15834" fmla="*/ 4161506 h 6164238"/>
              <a:gd name="connsiteX15835" fmla="*/ 9091822 w 10718992"/>
              <a:gd name="connsiteY15835" fmla="*/ 4156329 h 6164238"/>
              <a:gd name="connsiteX15836" fmla="*/ 9105943 w 10718992"/>
              <a:gd name="connsiteY15836" fmla="*/ 4172328 h 6164238"/>
              <a:gd name="connsiteX15837" fmla="*/ 9113944 w 10718992"/>
              <a:gd name="connsiteY15837" fmla="*/ 4166682 h 6164238"/>
              <a:gd name="connsiteX15838" fmla="*/ 9095587 w 10718992"/>
              <a:gd name="connsiteY15838" fmla="*/ 4245266 h 6164238"/>
              <a:gd name="connsiteX15839" fmla="*/ 9118180 w 10718992"/>
              <a:gd name="connsiteY15839" fmla="*/ 4291382 h 6164238"/>
              <a:gd name="connsiteX15840" fmla="*/ 9076759 w 10718992"/>
              <a:gd name="connsiteY15840" fmla="*/ 4283382 h 6164238"/>
              <a:gd name="connsiteX15841" fmla="*/ 9040516 w 10718992"/>
              <a:gd name="connsiteY15841" fmla="*/ 4247149 h 6164238"/>
              <a:gd name="connsiteX15842" fmla="*/ 9033927 w 10718992"/>
              <a:gd name="connsiteY15842" fmla="*/ 4214209 h 6164238"/>
              <a:gd name="connsiteX15843" fmla="*/ 9051814 w 10718992"/>
              <a:gd name="connsiteY15843" fmla="*/ 4197269 h 6164238"/>
              <a:gd name="connsiteX15844" fmla="*/ 9095587 w 10718992"/>
              <a:gd name="connsiteY15844" fmla="*/ 4245266 h 6164238"/>
              <a:gd name="connsiteX15845" fmla="*/ 9092763 w 10718992"/>
              <a:gd name="connsiteY15845" fmla="*/ 4269736 h 6164238"/>
              <a:gd name="connsiteX15846" fmla="*/ 9081937 w 10718992"/>
              <a:gd name="connsiteY15846" fmla="*/ 4248090 h 6164238"/>
              <a:gd name="connsiteX15847" fmla="*/ 9056991 w 10718992"/>
              <a:gd name="connsiteY15847" fmla="*/ 4220797 h 6164238"/>
              <a:gd name="connsiteX15848" fmla="*/ 9052284 w 10718992"/>
              <a:gd name="connsiteY15848" fmla="*/ 4225032 h 6164238"/>
              <a:gd name="connsiteX15849" fmla="*/ 9056049 w 10718992"/>
              <a:gd name="connsiteY15849" fmla="*/ 4243384 h 6164238"/>
              <a:gd name="connsiteX15850" fmla="*/ 9079113 w 10718992"/>
              <a:gd name="connsiteY15850" fmla="*/ 4266912 h 6164238"/>
              <a:gd name="connsiteX15851" fmla="*/ 9092763 w 10718992"/>
              <a:gd name="connsiteY15851" fmla="*/ 4269736 h 6164238"/>
              <a:gd name="connsiteX15852" fmla="*/ 9088526 w 10718992"/>
              <a:gd name="connsiteY15852" fmla="*/ 3867401 h 6164238"/>
              <a:gd name="connsiteX15853" fmla="*/ 9112061 w 10718992"/>
              <a:gd name="connsiteY15853" fmla="*/ 3890458 h 6164238"/>
              <a:gd name="connsiteX15854" fmla="*/ 9102177 w 10718992"/>
              <a:gd name="connsiteY15854" fmla="*/ 3853755 h 6164238"/>
              <a:gd name="connsiteX15855" fmla="*/ 9111120 w 10718992"/>
              <a:gd name="connsiteY15855" fmla="*/ 3844343 h 6164238"/>
              <a:gd name="connsiteX15856" fmla="*/ 9103589 w 10718992"/>
              <a:gd name="connsiteY15856" fmla="*/ 3816580 h 6164238"/>
              <a:gd name="connsiteX15857" fmla="*/ 9100294 w 10718992"/>
              <a:gd name="connsiteY15857" fmla="*/ 3796345 h 6164238"/>
              <a:gd name="connsiteX15858" fmla="*/ 9114414 w 10718992"/>
              <a:gd name="connsiteY15858" fmla="*/ 3788816 h 6164238"/>
              <a:gd name="connsiteX15859" fmla="*/ 9086173 w 10718992"/>
              <a:gd name="connsiteY15859" fmla="*/ 3744112 h 6164238"/>
              <a:gd name="connsiteX15860" fmla="*/ 9106884 w 10718992"/>
              <a:gd name="connsiteY15860" fmla="*/ 3718231 h 6164238"/>
              <a:gd name="connsiteX15861" fmla="*/ 9108766 w 10718992"/>
              <a:gd name="connsiteY15861" fmla="*/ 3677292 h 6164238"/>
              <a:gd name="connsiteX15862" fmla="*/ 9128065 w 10718992"/>
              <a:gd name="connsiteY15862" fmla="*/ 3636352 h 6164238"/>
              <a:gd name="connsiteX15863" fmla="*/ 9191608 w 10718992"/>
              <a:gd name="connsiteY15863" fmla="*/ 3615177 h 6164238"/>
              <a:gd name="connsiteX15864" fmla="*/ 9231145 w 10718992"/>
              <a:gd name="connsiteY15864" fmla="*/ 3678233 h 6164238"/>
              <a:gd name="connsiteX15865" fmla="*/ 9208552 w 10718992"/>
              <a:gd name="connsiteY15865" fmla="*/ 3710232 h 6164238"/>
              <a:gd name="connsiteX15866" fmla="*/ 9175134 w 10718992"/>
              <a:gd name="connsiteY15866" fmla="*/ 3723407 h 6164238"/>
              <a:gd name="connsiteX15867" fmla="*/ 9184076 w 10718992"/>
              <a:gd name="connsiteY15867" fmla="*/ 3753994 h 6164238"/>
              <a:gd name="connsiteX15868" fmla="*/ 9218437 w 10718992"/>
              <a:gd name="connsiteY15868" fmla="*/ 3794463 h 6164238"/>
              <a:gd name="connsiteX15869" fmla="*/ 9214201 w 10718992"/>
              <a:gd name="connsiteY15869" fmla="*/ 3826461 h 6164238"/>
              <a:gd name="connsiteX15870" fmla="*/ 9197727 w 10718992"/>
              <a:gd name="connsiteY15870" fmla="*/ 3842931 h 6164238"/>
              <a:gd name="connsiteX15871" fmla="*/ 9191137 w 10718992"/>
              <a:gd name="connsiteY15871" fmla="*/ 3835873 h 6164238"/>
              <a:gd name="connsiteX15872" fmla="*/ 9185018 w 10718992"/>
              <a:gd name="connsiteY15872" fmla="*/ 3837755 h 6164238"/>
              <a:gd name="connsiteX15873" fmla="*/ 9240089 w 10718992"/>
              <a:gd name="connsiteY15873" fmla="*/ 3883871 h 6164238"/>
              <a:gd name="connsiteX15874" fmla="*/ 9250444 w 10718992"/>
              <a:gd name="connsiteY15874" fmla="*/ 3925751 h 6164238"/>
              <a:gd name="connsiteX15875" fmla="*/ 9217025 w 10718992"/>
              <a:gd name="connsiteY15875" fmla="*/ 3914458 h 6164238"/>
              <a:gd name="connsiteX15876" fmla="*/ 9197727 w 10718992"/>
              <a:gd name="connsiteY15876" fmla="*/ 3921045 h 6164238"/>
              <a:gd name="connsiteX15877" fmla="*/ 9159601 w 10718992"/>
              <a:gd name="connsiteY15877" fmla="*/ 3893753 h 6164238"/>
              <a:gd name="connsiteX15878" fmla="*/ 9185489 w 10718992"/>
              <a:gd name="connsiteY15878" fmla="*/ 3867872 h 6164238"/>
              <a:gd name="connsiteX15879" fmla="*/ 9177957 w 10718992"/>
              <a:gd name="connsiteY15879" fmla="*/ 3839638 h 6164238"/>
              <a:gd name="connsiteX15880" fmla="*/ 9164779 w 10718992"/>
              <a:gd name="connsiteY15880" fmla="*/ 3843873 h 6164238"/>
              <a:gd name="connsiteX15881" fmla="*/ 9156776 w 10718992"/>
              <a:gd name="connsiteY15881" fmla="*/ 3841990 h 6164238"/>
              <a:gd name="connsiteX15882" fmla="*/ 9149716 w 10718992"/>
              <a:gd name="connsiteY15882" fmla="*/ 3846696 h 6164238"/>
              <a:gd name="connsiteX15883" fmla="*/ 9153012 w 10718992"/>
              <a:gd name="connsiteY15883" fmla="*/ 3858460 h 6164238"/>
              <a:gd name="connsiteX15884" fmla="*/ 9157247 w 10718992"/>
              <a:gd name="connsiteY15884" fmla="*/ 3883400 h 6164238"/>
              <a:gd name="connsiteX15885" fmla="*/ 9124770 w 10718992"/>
              <a:gd name="connsiteY15885" fmla="*/ 3894223 h 6164238"/>
              <a:gd name="connsiteX15886" fmla="*/ 9117710 w 10718992"/>
              <a:gd name="connsiteY15886" fmla="*/ 3895635 h 6164238"/>
              <a:gd name="connsiteX15887" fmla="*/ 9127594 w 10718992"/>
              <a:gd name="connsiteY15887" fmla="*/ 3905517 h 6164238"/>
              <a:gd name="connsiteX15888" fmla="*/ 9208082 w 10718992"/>
              <a:gd name="connsiteY15888" fmla="*/ 3928575 h 6164238"/>
              <a:gd name="connsiteX15889" fmla="*/ 9209964 w 10718992"/>
              <a:gd name="connsiteY15889" fmla="*/ 3937515 h 6164238"/>
              <a:gd name="connsiteX15890" fmla="*/ 9214671 w 10718992"/>
              <a:gd name="connsiteY15890" fmla="*/ 3995395 h 6164238"/>
              <a:gd name="connsiteX15891" fmla="*/ 9191608 w 10718992"/>
              <a:gd name="connsiteY15891" fmla="*/ 4017512 h 6164238"/>
              <a:gd name="connsiteX15892" fmla="*/ 9174663 w 10718992"/>
              <a:gd name="connsiteY15892" fmla="*/ 4029276 h 6164238"/>
              <a:gd name="connsiteX15893" fmla="*/ 9127124 w 10718992"/>
              <a:gd name="connsiteY15893" fmla="*/ 4008100 h 6164238"/>
              <a:gd name="connsiteX15894" fmla="*/ 9095587 w 10718992"/>
              <a:gd name="connsiteY15894" fmla="*/ 3975632 h 6164238"/>
              <a:gd name="connsiteX15895" fmla="*/ 9095117 w 10718992"/>
              <a:gd name="connsiteY15895" fmla="*/ 3925281 h 6164238"/>
              <a:gd name="connsiteX15896" fmla="*/ 9057932 w 10718992"/>
              <a:gd name="connsiteY15896" fmla="*/ 3888577 h 6164238"/>
              <a:gd name="connsiteX15897" fmla="*/ 9088526 w 10718992"/>
              <a:gd name="connsiteY15897" fmla="*/ 3867401 h 6164238"/>
              <a:gd name="connsiteX15898" fmla="*/ 9204787 w 10718992"/>
              <a:gd name="connsiteY15898" fmla="*/ 3880106 h 6164238"/>
              <a:gd name="connsiteX15899" fmla="*/ 9187371 w 10718992"/>
              <a:gd name="connsiteY15899" fmla="*/ 3897517 h 6164238"/>
              <a:gd name="connsiteX15900" fmla="*/ 9192549 w 10718992"/>
              <a:gd name="connsiteY15900" fmla="*/ 3901282 h 6164238"/>
              <a:gd name="connsiteX15901" fmla="*/ 9208552 w 10718992"/>
              <a:gd name="connsiteY15901" fmla="*/ 3895635 h 6164238"/>
              <a:gd name="connsiteX15902" fmla="*/ 9228792 w 10718992"/>
              <a:gd name="connsiteY15902" fmla="*/ 3902223 h 6164238"/>
              <a:gd name="connsiteX15903" fmla="*/ 9225026 w 10718992"/>
              <a:gd name="connsiteY15903" fmla="*/ 3887635 h 6164238"/>
              <a:gd name="connsiteX15904" fmla="*/ 9201963 w 10718992"/>
              <a:gd name="connsiteY15904" fmla="*/ 3868342 h 6164238"/>
              <a:gd name="connsiteX15905" fmla="*/ 9204787 w 10718992"/>
              <a:gd name="connsiteY15905" fmla="*/ 3880106 h 6164238"/>
              <a:gd name="connsiteX15906" fmla="*/ 9129477 w 10718992"/>
              <a:gd name="connsiteY15906" fmla="*/ 3833990 h 6164238"/>
              <a:gd name="connsiteX15907" fmla="*/ 9145480 w 10718992"/>
              <a:gd name="connsiteY15907" fmla="*/ 3823168 h 6164238"/>
              <a:gd name="connsiteX15908" fmla="*/ 9127594 w 10718992"/>
              <a:gd name="connsiteY15908" fmla="*/ 3805756 h 6164238"/>
              <a:gd name="connsiteX15909" fmla="*/ 9119592 w 10718992"/>
              <a:gd name="connsiteY15909" fmla="*/ 3809992 h 6164238"/>
              <a:gd name="connsiteX15910" fmla="*/ 9121475 w 10718992"/>
              <a:gd name="connsiteY15910" fmla="*/ 3821756 h 6164238"/>
              <a:gd name="connsiteX15911" fmla="*/ 9130888 w 10718992"/>
              <a:gd name="connsiteY15911" fmla="*/ 3855637 h 6164238"/>
              <a:gd name="connsiteX15912" fmla="*/ 9121946 w 10718992"/>
              <a:gd name="connsiteY15912" fmla="*/ 3865048 h 6164238"/>
              <a:gd name="connsiteX15913" fmla="*/ 9124299 w 10718992"/>
              <a:gd name="connsiteY15913" fmla="*/ 3873989 h 6164238"/>
              <a:gd name="connsiteX15914" fmla="*/ 9141715 w 10718992"/>
              <a:gd name="connsiteY15914" fmla="*/ 3867872 h 6164238"/>
              <a:gd name="connsiteX15915" fmla="*/ 9137949 w 10718992"/>
              <a:gd name="connsiteY15915" fmla="*/ 3859872 h 6164238"/>
              <a:gd name="connsiteX15916" fmla="*/ 9136538 w 10718992"/>
              <a:gd name="connsiteY15916" fmla="*/ 3857990 h 6164238"/>
              <a:gd name="connsiteX15917" fmla="*/ 9129477 w 10718992"/>
              <a:gd name="connsiteY15917" fmla="*/ 3833990 h 6164238"/>
              <a:gd name="connsiteX15918" fmla="*/ 9167602 w 10718992"/>
              <a:gd name="connsiteY15918" fmla="*/ 3811874 h 6164238"/>
              <a:gd name="connsiteX15919" fmla="*/ 9164308 w 10718992"/>
              <a:gd name="connsiteY15919" fmla="*/ 3808580 h 6164238"/>
              <a:gd name="connsiteX15920" fmla="*/ 9147363 w 10718992"/>
              <a:gd name="connsiteY15920" fmla="*/ 3779875 h 6164238"/>
              <a:gd name="connsiteX15921" fmla="*/ 9138420 w 10718992"/>
              <a:gd name="connsiteY15921" fmla="*/ 3771405 h 6164238"/>
              <a:gd name="connsiteX15922" fmla="*/ 9126182 w 10718992"/>
              <a:gd name="connsiteY15922" fmla="*/ 3786463 h 6164238"/>
              <a:gd name="connsiteX15923" fmla="*/ 9148775 w 10718992"/>
              <a:gd name="connsiteY15923" fmla="*/ 3808580 h 6164238"/>
              <a:gd name="connsiteX15924" fmla="*/ 9167602 w 10718992"/>
              <a:gd name="connsiteY15924" fmla="*/ 3811874 h 6164238"/>
              <a:gd name="connsiteX15925" fmla="*/ 9107825 w 10718992"/>
              <a:gd name="connsiteY15925" fmla="*/ 3752583 h 6164238"/>
              <a:gd name="connsiteX15926" fmla="*/ 9115827 w 10718992"/>
              <a:gd name="connsiteY15926" fmla="*/ 3764817 h 6164238"/>
              <a:gd name="connsiteX15927" fmla="*/ 9130888 w 10718992"/>
              <a:gd name="connsiteY15927" fmla="*/ 3745995 h 6164238"/>
              <a:gd name="connsiteX15928" fmla="*/ 9161483 w 10718992"/>
              <a:gd name="connsiteY15928" fmla="*/ 3776111 h 6164238"/>
              <a:gd name="connsiteX15929" fmla="*/ 9178428 w 10718992"/>
              <a:gd name="connsiteY15929" fmla="*/ 3804816 h 6164238"/>
              <a:gd name="connsiteX15930" fmla="*/ 9191608 w 10718992"/>
              <a:gd name="connsiteY15930" fmla="*/ 3817521 h 6164238"/>
              <a:gd name="connsiteX15931" fmla="*/ 9197727 w 10718992"/>
              <a:gd name="connsiteY15931" fmla="*/ 3810933 h 6164238"/>
              <a:gd name="connsiteX15932" fmla="*/ 9199609 w 10718992"/>
              <a:gd name="connsiteY15932" fmla="*/ 3791169 h 6164238"/>
              <a:gd name="connsiteX15933" fmla="*/ 9168074 w 10718992"/>
              <a:gd name="connsiteY15933" fmla="*/ 3754465 h 6164238"/>
              <a:gd name="connsiteX15934" fmla="*/ 9154423 w 10718992"/>
              <a:gd name="connsiteY15934" fmla="*/ 3708349 h 6164238"/>
              <a:gd name="connsiteX15935" fmla="*/ 9193020 w 10718992"/>
              <a:gd name="connsiteY15935" fmla="*/ 3693291 h 6164238"/>
              <a:gd name="connsiteX15936" fmla="*/ 9209494 w 10718992"/>
              <a:gd name="connsiteY15936" fmla="*/ 3669292 h 6164238"/>
              <a:gd name="connsiteX15937" fmla="*/ 9189725 w 10718992"/>
              <a:gd name="connsiteY15937" fmla="*/ 3637764 h 6164238"/>
              <a:gd name="connsiteX15938" fmla="*/ 9144539 w 10718992"/>
              <a:gd name="connsiteY15938" fmla="*/ 3652822 h 6164238"/>
              <a:gd name="connsiteX15939" fmla="*/ 9127124 w 10718992"/>
              <a:gd name="connsiteY15939" fmla="*/ 3689527 h 6164238"/>
              <a:gd name="connsiteX15940" fmla="*/ 9124299 w 10718992"/>
              <a:gd name="connsiteY15940" fmla="*/ 3731407 h 6164238"/>
              <a:gd name="connsiteX15941" fmla="*/ 9107825 w 10718992"/>
              <a:gd name="connsiteY15941" fmla="*/ 3752583 h 6164238"/>
              <a:gd name="connsiteX15942" fmla="*/ 9093233 w 10718992"/>
              <a:gd name="connsiteY15942" fmla="*/ 3889988 h 6164238"/>
              <a:gd name="connsiteX15943" fmla="*/ 9083350 w 10718992"/>
              <a:gd name="connsiteY15943" fmla="*/ 3896576 h 6164238"/>
              <a:gd name="connsiteX15944" fmla="*/ 9112061 w 10718992"/>
              <a:gd name="connsiteY15944" fmla="*/ 3924810 h 6164238"/>
              <a:gd name="connsiteX15945" fmla="*/ 9112532 w 10718992"/>
              <a:gd name="connsiteY15945" fmla="*/ 3975161 h 6164238"/>
              <a:gd name="connsiteX15946" fmla="*/ 9131360 w 10718992"/>
              <a:gd name="connsiteY15946" fmla="*/ 3993983 h 6164238"/>
              <a:gd name="connsiteX15947" fmla="*/ 9165249 w 10718992"/>
              <a:gd name="connsiteY15947" fmla="*/ 4009042 h 6164238"/>
              <a:gd name="connsiteX15948" fmla="*/ 9176546 w 10718992"/>
              <a:gd name="connsiteY15948" fmla="*/ 4001042 h 6164238"/>
              <a:gd name="connsiteX15949" fmla="*/ 9199138 w 10718992"/>
              <a:gd name="connsiteY15949" fmla="*/ 3978925 h 6164238"/>
              <a:gd name="connsiteX15950" fmla="*/ 9193961 w 10718992"/>
              <a:gd name="connsiteY15950" fmla="*/ 3940339 h 6164238"/>
              <a:gd name="connsiteX15951" fmla="*/ 9124299 w 10718992"/>
              <a:gd name="connsiteY15951" fmla="*/ 3920575 h 6164238"/>
              <a:gd name="connsiteX15952" fmla="*/ 9093233 w 10718992"/>
              <a:gd name="connsiteY15952" fmla="*/ 3889988 h 616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Lst>
            <a:rect l="l" t="t" r="r" b="b"/>
            <a:pathLst>
              <a:path w="10718992" h="6164238">
                <a:moveTo>
                  <a:pt x="5257122" y="769187"/>
                </a:moveTo>
                <a:cubicBezTo>
                  <a:pt x="5255709" y="778128"/>
                  <a:pt x="5249591" y="784716"/>
                  <a:pt x="5241118" y="787069"/>
                </a:cubicBezTo>
                <a:lnTo>
                  <a:pt x="5197815" y="1267518"/>
                </a:lnTo>
                <a:lnTo>
                  <a:pt x="5183694" y="1266106"/>
                </a:lnTo>
                <a:lnTo>
                  <a:pt x="5226998" y="785657"/>
                </a:lnTo>
                <a:cubicBezTo>
                  <a:pt x="5218525" y="781892"/>
                  <a:pt x="5213348" y="772952"/>
                  <a:pt x="5214760" y="763540"/>
                </a:cubicBezTo>
                <a:cubicBezTo>
                  <a:pt x="5216172" y="751776"/>
                  <a:pt x="5226998" y="743777"/>
                  <a:pt x="5238765" y="745188"/>
                </a:cubicBezTo>
                <a:cubicBezTo>
                  <a:pt x="5250532" y="746600"/>
                  <a:pt x="5258533" y="757423"/>
                  <a:pt x="5257122" y="769187"/>
                </a:cubicBezTo>
                <a:close/>
                <a:moveTo>
                  <a:pt x="6734614" y="3117788"/>
                </a:moveTo>
                <a:cubicBezTo>
                  <a:pt x="6730848" y="3130493"/>
                  <a:pt x="6712491" y="3135669"/>
                  <a:pt x="6694134" y="3130493"/>
                </a:cubicBezTo>
                <a:cubicBezTo>
                  <a:pt x="6692722" y="3130022"/>
                  <a:pt x="6690839" y="3129552"/>
                  <a:pt x="6689427" y="3128611"/>
                </a:cubicBezTo>
                <a:cubicBezTo>
                  <a:pt x="6687545" y="3130493"/>
                  <a:pt x="6685191" y="3131905"/>
                  <a:pt x="6683308" y="3133787"/>
                </a:cubicBezTo>
                <a:cubicBezTo>
                  <a:pt x="6667775" y="3152139"/>
                  <a:pt x="6651772" y="3170491"/>
                  <a:pt x="6636239" y="3188843"/>
                </a:cubicBezTo>
                <a:cubicBezTo>
                  <a:pt x="6618353" y="3202019"/>
                  <a:pt x="6599996" y="3214724"/>
                  <a:pt x="6582581" y="3227900"/>
                </a:cubicBezTo>
                <a:cubicBezTo>
                  <a:pt x="6579286" y="3234488"/>
                  <a:pt x="6575521" y="3241547"/>
                  <a:pt x="6572226" y="3248135"/>
                </a:cubicBezTo>
                <a:lnTo>
                  <a:pt x="6575050" y="3252370"/>
                </a:lnTo>
                <a:lnTo>
                  <a:pt x="6569873" y="3252370"/>
                </a:lnTo>
                <a:cubicBezTo>
                  <a:pt x="6566107" y="3259899"/>
                  <a:pt x="6561870" y="3267428"/>
                  <a:pt x="6558105" y="3274957"/>
                </a:cubicBezTo>
                <a:cubicBezTo>
                  <a:pt x="6556222" y="3282486"/>
                  <a:pt x="6553869" y="3290015"/>
                  <a:pt x="6551986" y="3297544"/>
                </a:cubicBezTo>
                <a:cubicBezTo>
                  <a:pt x="6533629" y="3297544"/>
                  <a:pt x="6515272" y="3297074"/>
                  <a:pt x="6497386" y="3297544"/>
                </a:cubicBezTo>
                <a:cubicBezTo>
                  <a:pt x="6479029" y="3294250"/>
                  <a:pt x="6460672" y="3291427"/>
                  <a:pt x="6442315" y="3288604"/>
                </a:cubicBezTo>
                <a:cubicBezTo>
                  <a:pt x="6439491" y="3285309"/>
                  <a:pt x="6437138" y="3282486"/>
                  <a:pt x="6434314" y="3279192"/>
                </a:cubicBezTo>
                <a:cubicBezTo>
                  <a:pt x="6429136" y="3279663"/>
                  <a:pt x="6423959" y="3279663"/>
                  <a:pt x="6418310" y="3278251"/>
                </a:cubicBezTo>
                <a:cubicBezTo>
                  <a:pt x="6400425" y="3274016"/>
                  <a:pt x="6388657" y="3259899"/>
                  <a:pt x="6391481" y="3247194"/>
                </a:cubicBezTo>
                <a:cubicBezTo>
                  <a:pt x="6393835" y="3236841"/>
                  <a:pt x="6405602" y="3230253"/>
                  <a:pt x="6419723" y="3230724"/>
                </a:cubicBezTo>
                <a:cubicBezTo>
                  <a:pt x="6424430" y="3212371"/>
                  <a:pt x="6428666" y="3194490"/>
                  <a:pt x="6433373" y="3176138"/>
                </a:cubicBezTo>
                <a:cubicBezTo>
                  <a:pt x="6452671" y="3168609"/>
                  <a:pt x="6471498" y="3161550"/>
                  <a:pt x="6490797" y="3154492"/>
                </a:cubicBezTo>
                <a:cubicBezTo>
                  <a:pt x="6492209" y="3148374"/>
                  <a:pt x="6494091" y="3142257"/>
                  <a:pt x="6495503" y="3136140"/>
                </a:cubicBezTo>
                <a:cubicBezTo>
                  <a:pt x="6489384" y="3129552"/>
                  <a:pt x="6476205" y="3114023"/>
                  <a:pt x="6479971" y="3097553"/>
                </a:cubicBezTo>
                <a:cubicBezTo>
                  <a:pt x="6481383" y="3091906"/>
                  <a:pt x="6483736" y="3086260"/>
                  <a:pt x="6486090" y="3081554"/>
                </a:cubicBezTo>
                <a:cubicBezTo>
                  <a:pt x="6476205" y="3074966"/>
                  <a:pt x="6471028" y="3065555"/>
                  <a:pt x="6473381" y="3056614"/>
                </a:cubicBezTo>
                <a:cubicBezTo>
                  <a:pt x="6476676" y="3043908"/>
                  <a:pt x="6494562" y="3037321"/>
                  <a:pt x="6512919" y="3042026"/>
                </a:cubicBezTo>
                <a:cubicBezTo>
                  <a:pt x="6527039" y="3045791"/>
                  <a:pt x="6537865" y="3054731"/>
                  <a:pt x="6540689" y="3064614"/>
                </a:cubicBezTo>
                <a:cubicBezTo>
                  <a:pt x="6542102" y="3065084"/>
                  <a:pt x="6543985" y="3065084"/>
                  <a:pt x="6545396" y="3065555"/>
                </a:cubicBezTo>
                <a:cubicBezTo>
                  <a:pt x="6562812" y="3063202"/>
                  <a:pt x="6580698" y="3060849"/>
                  <a:pt x="6598114" y="3058496"/>
                </a:cubicBezTo>
                <a:cubicBezTo>
                  <a:pt x="6619765" y="3050967"/>
                  <a:pt x="6641888" y="3043908"/>
                  <a:pt x="6664010" y="3036850"/>
                </a:cubicBezTo>
                <a:cubicBezTo>
                  <a:pt x="6671541" y="3026497"/>
                  <a:pt x="6679543" y="3016616"/>
                  <a:pt x="6687074" y="3006263"/>
                </a:cubicBezTo>
                <a:cubicBezTo>
                  <a:pt x="6696017" y="3016616"/>
                  <a:pt x="6704489" y="3026968"/>
                  <a:pt x="6712961" y="3037321"/>
                </a:cubicBezTo>
                <a:cubicBezTo>
                  <a:pt x="6721434" y="3047202"/>
                  <a:pt x="6715786" y="3068848"/>
                  <a:pt x="6712961" y="3077789"/>
                </a:cubicBezTo>
                <a:cubicBezTo>
                  <a:pt x="6712491" y="3080613"/>
                  <a:pt x="6712491" y="3083436"/>
                  <a:pt x="6712020" y="3086730"/>
                </a:cubicBezTo>
                <a:cubicBezTo>
                  <a:pt x="6728494" y="3093318"/>
                  <a:pt x="6737908" y="3106494"/>
                  <a:pt x="6734614" y="3117788"/>
                </a:cubicBezTo>
                <a:close/>
                <a:moveTo>
                  <a:pt x="6556222" y="3241547"/>
                </a:moveTo>
                <a:cubicBezTo>
                  <a:pt x="6545867" y="3226488"/>
                  <a:pt x="6535041" y="3211431"/>
                  <a:pt x="6524686" y="3196372"/>
                </a:cubicBezTo>
                <a:cubicBezTo>
                  <a:pt x="6522332" y="3196843"/>
                  <a:pt x="6519508" y="3196372"/>
                  <a:pt x="6517155" y="3195902"/>
                </a:cubicBezTo>
                <a:cubicBezTo>
                  <a:pt x="6516684" y="3195902"/>
                  <a:pt x="6516684" y="3195902"/>
                  <a:pt x="6516214" y="3195431"/>
                </a:cubicBezTo>
                <a:cubicBezTo>
                  <a:pt x="6493621" y="3210960"/>
                  <a:pt x="6471028" y="3226018"/>
                  <a:pt x="6448905" y="3242017"/>
                </a:cubicBezTo>
                <a:cubicBezTo>
                  <a:pt x="6450788" y="3243899"/>
                  <a:pt x="6452200" y="3245311"/>
                  <a:pt x="6453612" y="3247664"/>
                </a:cubicBezTo>
                <a:cubicBezTo>
                  <a:pt x="6487502" y="3246252"/>
                  <a:pt x="6521391" y="3244841"/>
                  <a:pt x="6555281" y="3243899"/>
                </a:cubicBezTo>
                <a:cubicBezTo>
                  <a:pt x="6555281" y="3243429"/>
                  <a:pt x="6555752" y="3242488"/>
                  <a:pt x="6556222" y="3241547"/>
                </a:cubicBezTo>
                <a:close/>
                <a:moveTo>
                  <a:pt x="6548220" y="3164374"/>
                </a:moveTo>
                <a:cubicBezTo>
                  <a:pt x="6546809" y="3162962"/>
                  <a:pt x="6545396" y="3161550"/>
                  <a:pt x="6544455" y="3159668"/>
                </a:cubicBezTo>
                <a:cubicBezTo>
                  <a:pt x="6533159" y="3160139"/>
                  <a:pt x="6522332" y="3160609"/>
                  <a:pt x="6511036" y="3161550"/>
                </a:cubicBezTo>
                <a:cubicBezTo>
                  <a:pt x="6514331" y="3165785"/>
                  <a:pt x="6517155" y="3170020"/>
                  <a:pt x="6520450" y="3174726"/>
                </a:cubicBezTo>
                <a:cubicBezTo>
                  <a:pt x="6521391" y="3174726"/>
                  <a:pt x="6521862" y="3174726"/>
                  <a:pt x="6522804" y="3175197"/>
                </a:cubicBezTo>
                <a:cubicBezTo>
                  <a:pt x="6525157" y="3175667"/>
                  <a:pt x="6527039" y="3176608"/>
                  <a:pt x="6528922" y="3178020"/>
                </a:cubicBezTo>
                <a:cubicBezTo>
                  <a:pt x="6535041" y="3173314"/>
                  <a:pt x="6541631" y="3169079"/>
                  <a:pt x="6548220" y="3164374"/>
                </a:cubicBezTo>
                <a:close/>
                <a:moveTo>
                  <a:pt x="6514802" y="3135199"/>
                </a:moveTo>
                <a:cubicBezTo>
                  <a:pt x="6513390" y="3140845"/>
                  <a:pt x="6511978" y="3146492"/>
                  <a:pt x="6510095" y="3152610"/>
                </a:cubicBezTo>
                <a:cubicBezTo>
                  <a:pt x="6519979" y="3152139"/>
                  <a:pt x="6529864" y="3151668"/>
                  <a:pt x="6539748" y="3151198"/>
                </a:cubicBezTo>
                <a:cubicBezTo>
                  <a:pt x="6539278" y="3148845"/>
                  <a:pt x="6539278" y="3146492"/>
                  <a:pt x="6540219" y="3144139"/>
                </a:cubicBezTo>
                <a:cubicBezTo>
                  <a:pt x="6541631" y="3138493"/>
                  <a:pt x="6546338" y="3134257"/>
                  <a:pt x="6552457" y="3131434"/>
                </a:cubicBezTo>
                <a:cubicBezTo>
                  <a:pt x="6542102" y="3117788"/>
                  <a:pt x="6531276" y="3103671"/>
                  <a:pt x="6520921" y="3090024"/>
                </a:cubicBezTo>
                <a:cubicBezTo>
                  <a:pt x="6515743" y="3090965"/>
                  <a:pt x="6509624" y="3090965"/>
                  <a:pt x="6503505" y="3089554"/>
                </a:cubicBezTo>
                <a:cubicBezTo>
                  <a:pt x="6501623" y="3093789"/>
                  <a:pt x="6499269" y="3098494"/>
                  <a:pt x="6498327" y="3103200"/>
                </a:cubicBezTo>
                <a:cubicBezTo>
                  <a:pt x="6494562" y="3117317"/>
                  <a:pt x="6511978" y="3132846"/>
                  <a:pt x="6511978" y="3132846"/>
                </a:cubicBezTo>
                <a:cubicBezTo>
                  <a:pt x="6512919" y="3133316"/>
                  <a:pt x="6513860" y="3134257"/>
                  <a:pt x="6514802" y="3135199"/>
                </a:cubicBezTo>
                <a:close/>
                <a:moveTo>
                  <a:pt x="6538807" y="3079201"/>
                </a:moveTo>
                <a:cubicBezTo>
                  <a:pt x="6536453" y="3082495"/>
                  <a:pt x="6533159" y="3084848"/>
                  <a:pt x="6528922" y="3086730"/>
                </a:cubicBezTo>
                <a:cubicBezTo>
                  <a:pt x="6539748" y="3100377"/>
                  <a:pt x="6550103" y="3114494"/>
                  <a:pt x="6560459" y="3128140"/>
                </a:cubicBezTo>
                <a:cubicBezTo>
                  <a:pt x="6566577" y="3127199"/>
                  <a:pt x="6573167" y="3127199"/>
                  <a:pt x="6580227" y="3129081"/>
                </a:cubicBezTo>
                <a:cubicBezTo>
                  <a:pt x="6583051" y="3130022"/>
                  <a:pt x="6585875" y="3130963"/>
                  <a:pt x="6588229" y="3131905"/>
                </a:cubicBezTo>
                <a:cubicBezTo>
                  <a:pt x="6595760" y="3119670"/>
                  <a:pt x="6602821" y="3107435"/>
                  <a:pt x="6610352" y="3094730"/>
                </a:cubicBezTo>
                <a:cubicBezTo>
                  <a:pt x="6608939" y="3093318"/>
                  <a:pt x="6607528" y="3091906"/>
                  <a:pt x="6606586" y="3090495"/>
                </a:cubicBezTo>
                <a:cubicBezTo>
                  <a:pt x="6583522" y="3087201"/>
                  <a:pt x="6560929" y="3083436"/>
                  <a:pt x="6538807" y="3079201"/>
                </a:cubicBezTo>
                <a:close/>
                <a:moveTo>
                  <a:pt x="6670599" y="3114023"/>
                </a:moveTo>
                <a:cubicBezTo>
                  <a:pt x="6668246" y="3110259"/>
                  <a:pt x="6666834" y="3106494"/>
                  <a:pt x="6666834" y="3102729"/>
                </a:cubicBezTo>
                <a:cubicBezTo>
                  <a:pt x="6656008" y="3100377"/>
                  <a:pt x="6644712" y="3098494"/>
                  <a:pt x="6633886" y="3096142"/>
                </a:cubicBezTo>
                <a:cubicBezTo>
                  <a:pt x="6630591" y="3098965"/>
                  <a:pt x="6624943" y="3100377"/>
                  <a:pt x="6618824" y="3098965"/>
                </a:cubicBezTo>
                <a:cubicBezTo>
                  <a:pt x="6611293" y="3111670"/>
                  <a:pt x="6603762" y="3124376"/>
                  <a:pt x="6596231" y="3137081"/>
                </a:cubicBezTo>
                <a:cubicBezTo>
                  <a:pt x="6597172" y="3137551"/>
                  <a:pt x="6598114" y="3138493"/>
                  <a:pt x="6598584" y="3139434"/>
                </a:cubicBezTo>
                <a:cubicBezTo>
                  <a:pt x="6622589" y="3130963"/>
                  <a:pt x="6646594" y="3122493"/>
                  <a:pt x="6670599" y="3114023"/>
                </a:cubicBezTo>
                <a:close/>
                <a:moveTo>
                  <a:pt x="6642829" y="3059908"/>
                </a:moveTo>
                <a:cubicBezTo>
                  <a:pt x="6638593" y="3066966"/>
                  <a:pt x="6634357" y="3074025"/>
                  <a:pt x="6629650" y="3081083"/>
                </a:cubicBezTo>
                <a:cubicBezTo>
                  <a:pt x="6632003" y="3082965"/>
                  <a:pt x="6633886" y="3084848"/>
                  <a:pt x="6635298" y="3087201"/>
                </a:cubicBezTo>
                <a:cubicBezTo>
                  <a:pt x="6646594" y="3089554"/>
                  <a:pt x="6657891" y="3091436"/>
                  <a:pt x="6669188" y="3093789"/>
                </a:cubicBezTo>
                <a:cubicBezTo>
                  <a:pt x="6671071" y="3090965"/>
                  <a:pt x="6673424" y="3088612"/>
                  <a:pt x="6676248" y="3087201"/>
                </a:cubicBezTo>
                <a:cubicBezTo>
                  <a:pt x="6665422" y="3077789"/>
                  <a:pt x="6654596" y="3068848"/>
                  <a:pt x="6643300" y="3059437"/>
                </a:cubicBezTo>
                <a:cubicBezTo>
                  <a:pt x="6643300" y="3059908"/>
                  <a:pt x="6643300" y="3059908"/>
                  <a:pt x="6642829" y="3059908"/>
                </a:cubicBezTo>
                <a:close/>
                <a:moveTo>
                  <a:pt x="6654125" y="3056143"/>
                </a:moveTo>
                <a:cubicBezTo>
                  <a:pt x="6664951" y="3065084"/>
                  <a:pt x="6675777" y="3074495"/>
                  <a:pt x="6686603" y="3083436"/>
                </a:cubicBezTo>
                <a:cubicBezTo>
                  <a:pt x="6688956" y="3082965"/>
                  <a:pt x="6691780" y="3082965"/>
                  <a:pt x="6694605" y="3082965"/>
                </a:cubicBezTo>
                <a:cubicBezTo>
                  <a:pt x="6695076" y="3079672"/>
                  <a:pt x="6695546" y="3076848"/>
                  <a:pt x="6695546" y="3073554"/>
                </a:cubicBezTo>
                <a:cubicBezTo>
                  <a:pt x="6699312" y="3059908"/>
                  <a:pt x="6700724" y="3045791"/>
                  <a:pt x="6698370" y="3042497"/>
                </a:cubicBezTo>
                <a:cubicBezTo>
                  <a:pt x="6696017" y="3039674"/>
                  <a:pt x="6693193" y="3036380"/>
                  <a:pt x="6690839" y="3033556"/>
                </a:cubicBezTo>
                <a:cubicBezTo>
                  <a:pt x="6687074" y="3038732"/>
                  <a:pt x="6683308" y="3043438"/>
                  <a:pt x="6679543" y="3048614"/>
                </a:cubicBezTo>
                <a:cubicBezTo>
                  <a:pt x="6671071" y="3050967"/>
                  <a:pt x="6662598" y="3053791"/>
                  <a:pt x="6654125" y="3056143"/>
                </a:cubicBezTo>
                <a:close/>
                <a:moveTo>
                  <a:pt x="6573167" y="3075907"/>
                </a:moveTo>
                <a:cubicBezTo>
                  <a:pt x="6583993" y="3077789"/>
                  <a:pt x="6595289" y="3079672"/>
                  <a:pt x="6606115" y="3082025"/>
                </a:cubicBezTo>
                <a:cubicBezTo>
                  <a:pt x="6608939" y="3078260"/>
                  <a:pt x="6614588" y="3076848"/>
                  <a:pt x="6620707" y="3077789"/>
                </a:cubicBezTo>
                <a:cubicBezTo>
                  <a:pt x="6623531" y="3073554"/>
                  <a:pt x="6625884" y="3068848"/>
                  <a:pt x="6628709" y="3064614"/>
                </a:cubicBezTo>
                <a:cubicBezTo>
                  <a:pt x="6621177" y="3066966"/>
                  <a:pt x="6613646" y="3069790"/>
                  <a:pt x="6606115" y="3072142"/>
                </a:cubicBezTo>
                <a:cubicBezTo>
                  <a:pt x="6595289" y="3073084"/>
                  <a:pt x="6584464" y="3074495"/>
                  <a:pt x="6573167" y="3075907"/>
                </a:cubicBezTo>
                <a:close/>
                <a:moveTo>
                  <a:pt x="6449847" y="3186020"/>
                </a:moveTo>
                <a:cubicBezTo>
                  <a:pt x="6445611" y="3202490"/>
                  <a:pt x="6441845" y="3218959"/>
                  <a:pt x="6437609" y="3234959"/>
                </a:cubicBezTo>
                <a:cubicBezTo>
                  <a:pt x="6439021" y="3235429"/>
                  <a:pt x="6440433" y="3236371"/>
                  <a:pt x="6441845" y="3237312"/>
                </a:cubicBezTo>
                <a:cubicBezTo>
                  <a:pt x="6463496" y="3221783"/>
                  <a:pt x="6485619" y="3206725"/>
                  <a:pt x="6508212" y="3191667"/>
                </a:cubicBezTo>
                <a:cubicBezTo>
                  <a:pt x="6505388" y="3188843"/>
                  <a:pt x="6503505" y="3185079"/>
                  <a:pt x="6504447" y="3181785"/>
                </a:cubicBezTo>
                <a:cubicBezTo>
                  <a:pt x="6504917" y="3179432"/>
                  <a:pt x="6506800" y="3177550"/>
                  <a:pt x="6509624" y="3176138"/>
                </a:cubicBezTo>
                <a:cubicBezTo>
                  <a:pt x="6507271" y="3172844"/>
                  <a:pt x="6504917" y="3169550"/>
                  <a:pt x="6502564" y="3166256"/>
                </a:cubicBezTo>
                <a:cubicBezTo>
                  <a:pt x="6484677" y="3172844"/>
                  <a:pt x="6467262" y="3179432"/>
                  <a:pt x="6449847" y="3186020"/>
                </a:cubicBezTo>
                <a:close/>
                <a:moveTo>
                  <a:pt x="6541160" y="3270251"/>
                </a:moveTo>
                <a:cubicBezTo>
                  <a:pt x="6543985" y="3264605"/>
                  <a:pt x="6546809" y="3259428"/>
                  <a:pt x="6549633" y="3253782"/>
                </a:cubicBezTo>
                <a:cubicBezTo>
                  <a:pt x="6518567" y="3254722"/>
                  <a:pt x="6487502" y="3255664"/>
                  <a:pt x="6456436" y="3257075"/>
                </a:cubicBezTo>
                <a:cubicBezTo>
                  <a:pt x="6456907" y="3259428"/>
                  <a:pt x="6456436" y="3261781"/>
                  <a:pt x="6455966" y="3263663"/>
                </a:cubicBezTo>
                <a:cubicBezTo>
                  <a:pt x="6455024" y="3267899"/>
                  <a:pt x="6452200" y="3271663"/>
                  <a:pt x="6448435" y="3274016"/>
                </a:cubicBezTo>
                <a:cubicBezTo>
                  <a:pt x="6449376" y="3274957"/>
                  <a:pt x="6450317" y="3276369"/>
                  <a:pt x="6451259" y="3277310"/>
                </a:cubicBezTo>
                <a:cubicBezTo>
                  <a:pt x="6466321" y="3279663"/>
                  <a:pt x="6481853" y="3282486"/>
                  <a:pt x="6496916" y="3284839"/>
                </a:cubicBezTo>
                <a:cubicBezTo>
                  <a:pt x="6510095" y="3284839"/>
                  <a:pt x="6523274" y="3284839"/>
                  <a:pt x="6536453" y="3284839"/>
                </a:cubicBezTo>
                <a:cubicBezTo>
                  <a:pt x="6538336" y="3280133"/>
                  <a:pt x="6539748" y="3274957"/>
                  <a:pt x="6541160" y="3270251"/>
                </a:cubicBezTo>
                <a:close/>
                <a:moveTo>
                  <a:pt x="6609881" y="3188373"/>
                </a:moveTo>
                <a:cubicBezTo>
                  <a:pt x="6605174" y="3183667"/>
                  <a:pt x="6599996" y="3178961"/>
                  <a:pt x="6595289" y="3174256"/>
                </a:cubicBezTo>
                <a:cubicBezTo>
                  <a:pt x="6587758" y="3177550"/>
                  <a:pt x="6577874" y="3178491"/>
                  <a:pt x="6567519" y="3175667"/>
                </a:cubicBezTo>
                <a:cubicBezTo>
                  <a:pt x="6562812" y="3174256"/>
                  <a:pt x="6558576" y="3172373"/>
                  <a:pt x="6554810" y="3170020"/>
                </a:cubicBezTo>
                <a:cubicBezTo>
                  <a:pt x="6547750" y="3174726"/>
                  <a:pt x="6540689" y="3179432"/>
                  <a:pt x="6534100" y="3184137"/>
                </a:cubicBezTo>
                <a:cubicBezTo>
                  <a:pt x="6535041" y="3186020"/>
                  <a:pt x="6535512" y="3187902"/>
                  <a:pt x="6535041" y="3190255"/>
                </a:cubicBezTo>
                <a:cubicBezTo>
                  <a:pt x="6534571" y="3191196"/>
                  <a:pt x="6534100" y="3192137"/>
                  <a:pt x="6533159" y="3193078"/>
                </a:cubicBezTo>
                <a:cubicBezTo>
                  <a:pt x="6542572" y="3206254"/>
                  <a:pt x="6551986" y="3219430"/>
                  <a:pt x="6560929" y="3232606"/>
                </a:cubicBezTo>
                <a:cubicBezTo>
                  <a:pt x="6563283" y="3227900"/>
                  <a:pt x="6565636" y="3223665"/>
                  <a:pt x="6567990" y="3218959"/>
                </a:cubicBezTo>
                <a:cubicBezTo>
                  <a:pt x="6581640" y="3208607"/>
                  <a:pt x="6595760" y="3198254"/>
                  <a:pt x="6609881" y="3188373"/>
                </a:cubicBezTo>
                <a:close/>
                <a:moveTo>
                  <a:pt x="6667775" y="3124846"/>
                </a:moveTo>
                <a:cubicBezTo>
                  <a:pt x="6668717" y="3123905"/>
                  <a:pt x="6669658" y="3122964"/>
                  <a:pt x="6671071" y="3122023"/>
                </a:cubicBezTo>
                <a:cubicBezTo>
                  <a:pt x="6648477" y="3129552"/>
                  <a:pt x="6625884" y="3137551"/>
                  <a:pt x="6603762" y="3145551"/>
                </a:cubicBezTo>
                <a:cubicBezTo>
                  <a:pt x="6607056" y="3150727"/>
                  <a:pt x="6608469" y="3156374"/>
                  <a:pt x="6607056" y="3161550"/>
                </a:cubicBezTo>
                <a:cubicBezTo>
                  <a:pt x="6606115" y="3163903"/>
                  <a:pt x="6605174" y="3166256"/>
                  <a:pt x="6603291" y="3168138"/>
                </a:cubicBezTo>
                <a:cubicBezTo>
                  <a:pt x="6607998" y="3172844"/>
                  <a:pt x="6613176" y="3177550"/>
                  <a:pt x="6617883" y="3182255"/>
                </a:cubicBezTo>
                <a:cubicBezTo>
                  <a:pt x="6619295" y="3181314"/>
                  <a:pt x="6620707" y="3179902"/>
                  <a:pt x="6622589" y="3178961"/>
                </a:cubicBezTo>
                <a:cubicBezTo>
                  <a:pt x="6637181" y="3161080"/>
                  <a:pt x="6652714" y="3142728"/>
                  <a:pt x="6667775" y="3124846"/>
                </a:cubicBezTo>
                <a:close/>
                <a:moveTo>
                  <a:pt x="2470174" y="2829330"/>
                </a:moveTo>
                <a:cubicBezTo>
                  <a:pt x="2437226" y="2848623"/>
                  <a:pt x="2404278" y="2867917"/>
                  <a:pt x="2371800" y="2888151"/>
                </a:cubicBezTo>
                <a:cubicBezTo>
                  <a:pt x="2357680" y="2895209"/>
                  <a:pt x="2344030" y="2902738"/>
                  <a:pt x="2329909" y="2909797"/>
                </a:cubicBezTo>
                <a:cubicBezTo>
                  <a:pt x="2322378" y="2914503"/>
                  <a:pt x="2314847" y="2919208"/>
                  <a:pt x="2307316" y="2923914"/>
                </a:cubicBezTo>
                <a:cubicBezTo>
                  <a:pt x="2304021" y="2918738"/>
                  <a:pt x="2301197" y="2914032"/>
                  <a:pt x="2297902" y="2908856"/>
                </a:cubicBezTo>
                <a:cubicBezTo>
                  <a:pt x="2273897" y="2909326"/>
                  <a:pt x="2237183" y="2914032"/>
                  <a:pt x="2224004" y="2922502"/>
                </a:cubicBezTo>
                <a:cubicBezTo>
                  <a:pt x="2219768" y="2925326"/>
                  <a:pt x="2215061" y="2928149"/>
                  <a:pt x="2210825" y="2930972"/>
                </a:cubicBezTo>
                <a:cubicBezTo>
                  <a:pt x="2196704" y="2939913"/>
                  <a:pt x="2182583" y="2948383"/>
                  <a:pt x="2168933" y="2957324"/>
                </a:cubicBezTo>
                <a:cubicBezTo>
                  <a:pt x="2163285" y="2961089"/>
                  <a:pt x="2158108" y="2964853"/>
                  <a:pt x="2152459" y="2968147"/>
                </a:cubicBezTo>
                <a:cubicBezTo>
                  <a:pt x="2149635" y="2973323"/>
                  <a:pt x="2146811" y="2978500"/>
                  <a:pt x="2143987" y="2984146"/>
                </a:cubicBezTo>
                <a:cubicBezTo>
                  <a:pt x="2129396" y="2993558"/>
                  <a:pt x="2114804" y="3003440"/>
                  <a:pt x="2100213" y="3013322"/>
                </a:cubicBezTo>
                <a:cubicBezTo>
                  <a:pt x="2098801" y="3013792"/>
                  <a:pt x="2085621" y="3018498"/>
                  <a:pt x="2080444" y="3013792"/>
                </a:cubicBezTo>
                <a:cubicBezTo>
                  <a:pt x="2076678" y="3010498"/>
                  <a:pt x="2078090" y="3003440"/>
                  <a:pt x="2084209" y="2994028"/>
                </a:cubicBezTo>
                <a:cubicBezTo>
                  <a:pt x="2084209" y="2994028"/>
                  <a:pt x="2084209" y="2994028"/>
                  <a:pt x="2084209" y="2994028"/>
                </a:cubicBezTo>
                <a:cubicBezTo>
                  <a:pt x="2093623" y="2979441"/>
                  <a:pt x="2103037" y="2965324"/>
                  <a:pt x="2112451" y="2951207"/>
                </a:cubicBezTo>
                <a:cubicBezTo>
                  <a:pt x="2159049" y="2919679"/>
                  <a:pt x="2206118" y="2889092"/>
                  <a:pt x="2253187" y="2859446"/>
                </a:cubicBezTo>
                <a:cubicBezTo>
                  <a:pt x="2278133" y="2850035"/>
                  <a:pt x="2302609" y="2841094"/>
                  <a:pt x="2327555" y="2832153"/>
                </a:cubicBezTo>
                <a:cubicBezTo>
                  <a:pt x="2342618" y="2831683"/>
                  <a:pt x="2357209" y="2830742"/>
                  <a:pt x="2372271" y="2830271"/>
                </a:cubicBezTo>
                <a:cubicBezTo>
                  <a:pt x="2388745" y="2822271"/>
                  <a:pt x="2405219" y="2814742"/>
                  <a:pt x="2421223" y="2806743"/>
                </a:cubicBezTo>
                <a:cubicBezTo>
                  <a:pt x="2414633" y="2806743"/>
                  <a:pt x="2408043" y="2807213"/>
                  <a:pt x="2401454" y="2807213"/>
                </a:cubicBezTo>
                <a:cubicBezTo>
                  <a:pt x="2404278" y="2799214"/>
                  <a:pt x="2407573" y="2791214"/>
                  <a:pt x="2410397" y="2783214"/>
                </a:cubicBezTo>
                <a:cubicBezTo>
                  <a:pt x="2428754" y="2772862"/>
                  <a:pt x="2447110" y="2762039"/>
                  <a:pt x="2465467" y="2752157"/>
                </a:cubicBezTo>
                <a:cubicBezTo>
                  <a:pt x="2470645" y="2761098"/>
                  <a:pt x="2475822" y="2770038"/>
                  <a:pt x="2481000" y="2778979"/>
                </a:cubicBezTo>
                <a:cubicBezTo>
                  <a:pt x="2464526" y="2786979"/>
                  <a:pt x="2448052" y="2794979"/>
                  <a:pt x="2431578" y="2802978"/>
                </a:cubicBezTo>
                <a:cubicBezTo>
                  <a:pt x="2441462" y="2806743"/>
                  <a:pt x="2450876" y="2810507"/>
                  <a:pt x="2460290" y="2814272"/>
                </a:cubicBezTo>
                <a:cubicBezTo>
                  <a:pt x="2464055" y="2818977"/>
                  <a:pt x="2467350" y="2824154"/>
                  <a:pt x="2470174" y="2829330"/>
                </a:cubicBezTo>
                <a:close/>
                <a:moveTo>
                  <a:pt x="2427341" y="2790743"/>
                </a:moveTo>
                <a:cubicBezTo>
                  <a:pt x="2427341" y="2790743"/>
                  <a:pt x="2427341" y="2790743"/>
                  <a:pt x="2427341" y="2790743"/>
                </a:cubicBezTo>
                <a:cubicBezTo>
                  <a:pt x="2436755" y="2786508"/>
                  <a:pt x="2445698" y="2781803"/>
                  <a:pt x="2454641" y="2777568"/>
                </a:cubicBezTo>
                <a:cubicBezTo>
                  <a:pt x="2454171" y="2776626"/>
                  <a:pt x="2453229" y="2775685"/>
                  <a:pt x="2452759" y="2774274"/>
                </a:cubicBezTo>
                <a:cubicBezTo>
                  <a:pt x="2444757" y="2778979"/>
                  <a:pt x="2436284" y="2783685"/>
                  <a:pt x="2428283" y="2787920"/>
                </a:cubicBezTo>
                <a:cubicBezTo>
                  <a:pt x="2427812" y="2788861"/>
                  <a:pt x="2427341" y="2789802"/>
                  <a:pt x="2427341" y="2790743"/>
                </a:cubicBezTo>
                <a:close/>
                <a:moveTo>
                  <a:pt x="2443816" y="2829800"/>
                </a:moveTo>
                <a:cubicBezTo>
                  <a:pt x="2443345" y="2828859"/>
                  <a:pt x="2442404" y="2827918"/>
                  <a:pt x="2441933" y="2826506"/>
                </a:cubicBezTo>
                <a:cubicBezTo>
                  <a:pt x="2435814" y="2824154"/>
                  <a:pt x="2429224" y="2822271"/>
                  <a:pt x="2423105" y="2819919"/>
                </a:cubicBezTo>
                <a:cubicBezTo>
                  <a:pt x="2405219" y="2828389"/>
                  <a:pt x="2386862" y="2837330"/>
                  <a:pt x="2368976" y="2845800"/>
                </a:cubicBezTo>
                <a:cubicBezTo>
                  <a:pt x="2352973" y="2846270"/>
                  <a:pt x="2336499" y="2847211"/>
                  <a:pt x="2320495" y="2848153"/>
                </a:cubicBezTo>
                <a:cubicBezTo>
                  <a:pt x="2298373" y="2856152"/>
                  <a:pt x="2276721" y="2864623"/>
                  <a:pt x="2254599" y="2872622"/>
                </a:cubicBezTo>
                <a:cubicBezTo>
                  <a:pt x="2211295" y="2899915"/>
                  <a:pt x="2168463" y="2928149"/>
                  <a:pt x="2126101" y="2956854"/>
                </a:cubicBezTo>
                <a:cubicBezTo>
                  <a:pt x="2118099" y="2969088"/>
                  <a:pt x="2109627" y="2981794"/>
                  <a:pt x="2101625" y="2994028"/>
                </a:cubicBezTo>
                <a:cubicBezTo>
                  <a:pt x="2099271" y="2997323"/>
                  <a:pt x="2099271" y="2998734"/>
                  <a:pt x="2098801" y="2999205"/>
                </a:cubicBezTo>
                <a:cubicBezTo>
                  <a:pt x="2098801" y="2999205"/>
                  <a:pt x="2098801" y="2999205"/>
                  <a:pt x="2098801" y="2999205"/>
                </a:cubicBezTo>
                <a:cubicBezTo>
                  <a:pt x="2098801" y="2999205"/>
                  <a:pt x="2099271" y="2999205"/>
                  <a:pt x="2099271" y="2998734"/>
                </a:cubicBezTo>
                <a:cubicBezTo>
                  <a:pt x="2109156" y="2992146"/>
                  <a:pt x="2119040" y="2985558"/>
                  <a:pt x="2128925" y="2978500"/>
                </a:cubicBezTo>
                <a:cubicBezTo>
                  <a:pt x="2131749" y="2973323"/>
                  <a:pt x="2134573" y="2967677"/>
                  <a:pt x="2137397" y="2962500"/>
                </a:cubicBezTo>
                <a:cubicBezTo>
                  <a:pt x="2145870" y="2956854"/>
                  <a:pt x="2153871" y="2951207"/>
                  <a:pt x="2162344" y="2946031"/>
                </a:cubicBezTo>
                <a:cubicBezTo>
                  <a:pt x="2178347" y="2935678"/>
                  <a:pt x="2194351" y="2925796"/>
                  <a:pt x="2210825" y="2915444"/>
                </a:cubicBezTo>
                <a:cubicBezTo>
                  <a:pt x="2211766" y="2917326"/>
                  <a:pt x="2213178" y="2919208"/>
                  <a:pt x="2214120" y="2921091"/>
                </a:cubicBezTo>
                <a:cubicBezTo>
                  <a:pt x="2215061" y="2917797"/>
                  <a:pt x="2216473" y="2914503"/>
                  <a:pt x="2217414" y="2911208"/>
                </a:cubicBezTo>
                <a:cubicBezTo>
                  <a:pt x="2245185" y="2893327"/>
                  <a:pt x="2300726" y="2891915"/>
                  <a:pt x="2311552" y="2891915"/>
                </a:cubicBezTo>
                <a:cubicBezTo>
                  <a:pt x="2312493" y="2891915"/>
                  <a:pt x="2313905" y="2891915"/>
                  <a:pt x="2314847" y="2891915"/>
                </a:cubicBezTo>
                <a:cubicBezTo>
                  <a:pt x="2316730" y="2894739"/>
                  <a:pt x="2318142" y="2897562"/>
                  <a:pt x="2320025" y="2900386"/>
                </a:cubicBezTo>
                <a:cubicBezTo>
                  <a:pt x="2321437" y="2899444"/>
                  <a:pt x="2322849" y="2898503"/>
                  <a:pt x="2324261" y="2897562"/>
                </a:cubicBezTo>
                <a:cubicBezTo>
                  <a:pt x="2338381" y="2890033"/>
                  <a:pt x="2352031" y="2882974"/>
                  <a:pt x="2366152" y="2875916"/>
                </a:cubicBezTo>
                <a:cubicBezTo>
                  <a:pt x="2392510" y="2860387"/>
                  <a:pt x="2417928" y="2844859"/>
                  <a:pt x="2443816" y="2829800"/>
                </a:cubicBezTo>
                <a:close/>
                <a:moveTo>
                  <a:pt x="2314376" y="2751686"/>
                </a:moveTo>
                <a:cubicBezTo>
                  <a:pt x="2313435" y="2755451"/>
                  <a:pt x="2312493" y="2759215"/>
                  <a:pt x="2311552" y="2762980"/>
                </a:cubicBezTo>
                <a:cubicBezTo>
                  <a:pt x="2314847" y="2773332"/>
                  <a:pt x="2317671" y="2784155"/>
                  <a:pt x="2320966" y="2794508"/>
                </a:cubicBezTo>
                <a:cubicBezTo>
                  <a:pt x="2303080" y="2805331"/>
                  <a:pt x="2285664" y="2816154"/>
                  <a:pt x="2267778" y="2827448"/>
                </a:cubicBezTo>
                <a:cubicBezTo>
                  <a:pt x="2258835" y="2819448"/>
                  <a:pt x="2249892" y="2811449"/>
                  <a:pt x="2241419" y="2803449"/>
                </a:cubicBezTo>
                <a:cubicBezTo>
                  <a:pt x="2245185" y="2796390"/>
                  <a:pt x="2249421" y="2789802"/>
                  <a:pt x="2253187" y="2782744"/>
                </a:cubicBezTo>
                <a:cubicBezTo>
                  <a:pt x="2249892" y="2781332"/>
                  <a:pt x="2246126" y="2779450"/>
                  <a:pt x="2242831" y="2778038"/>
                </a:cubicBezTo>
                <a:cubicBezTo>
                  <a:pt x="2239066" y="2772391"/>
                  <a:pt x="2235771" y="2766745"/>
                  <a:pt x="2232006" y="2761098"/>
                </a:cubicBezTo>
                <a:cubicBezTo>
                  <a:pt x="2258364" y="2742746"/>
                  <a:pt x="2284723" y="2724864"/>
                  <a:pt x="2311552" y="2707453"/>
                </a:cubicBezTo>
                <a:cubicBezTo>
                  <a:pt x="2321437" y="2714982"/>
                  <a:pt x="2331792" y="2722511"/>
                  <a:pt x="2341676" y="2730040"/>
                </a:cubicBezTo>
                <a:cubicBezTo>
                  <a:pt x="2332733" y="2737099"/>
                  <a:pt x="2323790" y="2744628"/>
                  <a:pt x="2314376" y="2751686"/>
                </a:cubicBezTo>
                <a:close/>
                <a:moveTo>
                  <a:pt x="2312964" y="2736158"/>
                </a:moveTo>
                <a:cubicBezTo>
                  <a:pt x="2309669" y="2733334"/>
                  <a:pt x="2305904" y="2730981"/>
                  <a:pt x="2302609" y="2728158"/>
                </a:cubicBezTo>
                <a:cubicBezTo>
                  <a:pt x="2288017" y="2738040"/>
                  <a:pt x="2272956" y="2747922"/>
                  <a:pt x="2258364" y="2758274"/>
                </a:cubicBezTo>
                <a:cubicBezTo>
                  <a:pt x="2259776" y="2760157"/>
                  <a:pt x="2260718" y="2762509"/>
                  <a:pt x="2262130" y="2764392"/>
                </a:cubicBezTo>
                <a:cubicBezTo>
                  <a:pt x="2267307" y="2766274"/>
                  <a:pt x="2272956" y="2768627"/>
                  <a:pt x="2278133" y="2770509"/>
                </a:cubicBezTo>
                <a:cubicBezTo>
                  <a:pt x="2273897" y="2778509"/>
                  <a:pt x="2269190" y="2786038"/>
                  <a:pt x="2264954" y="2794037"/>
                </a:cubicBezTo>
                <a:cubicBezTo>
                  <a:pt x="2269190" y="2798272"/>
                  <a:pt x="2273897" y="2802037"/>
                  <a:pt x="2278133" y="2806272"/>
                </a:cubicBezTo>
                <a:cubicBezTo>
                  <a:pt x="2284252" y="2802508"/>
                  <a:pt x="2290371" y="2798743"/>
                  <a:pt x="2296961" y="2794979"/>
                </a:cubicBezTo>
                <a:cubicBezTo>
                  <a:pt x="2294607" y="2786979"/>
                  <a:pt x="2292724" y="2778509"/>
                  <a:pt x="2290371" y="2770509"/>
                </a:cubicBezTo>
                <a:cubicBezTo>
                  <a:pt x="2291783" y="2763921"/>
                  <a:pt x="2293666" y="2757804"/>
                  <a:pt x="2295078" y="2751216"/>
                </a:cubicBezTo>
                <a:cubicBezTo>
                  <a:pt x="2301197" y="2746040"/>
                  <a:pt x="2307316" y="2740863"/>
                  <a:pt x="2312964" y="2736158"/>
                </a:cubicBezTo>
                <a:close/>
                <a:moveTo>
                  <a:pt x="2367093" y="2777568"/>
                </a:moveTo>
                <a:cubicBezTo>
                  <a:pt x="2366623" y="2778038"/>
                  <a:pt x="2365681" y="2778509"/>
                  <a:pt x="2365211" y="2778979"/>
                </a:cubicBezTo>
                <a:cubicBezTo>
                  <a:pt x="2360033" y="2769097"/>
                  <a:pt x="2354855" y="2759215"/>
                  <a:pt x="2349678" y="2749334"/>
                </a:cubicBezTo>
                <a:cubicBezTo>
                  <a:pt x="2365211" y="2739922"/>
                  <a:pt x="2381214" y="2730511"/>
                  <a:pt x="2396747" y="2721570"/>
                </a:cubicBezTo>
                <a:cubicBezTo>
                  <a:pt x="2401924" y="2730981"/>
                  <a:pt x="2407573" y="2739922"/>
                  <a:pt x="2412750" y="2749334"/>
                </a:cubicBezTo>
                <a:cubicBezTo>
                  <a:pt x="2416045" y="2747451"/>
                  <a:pt x="2419340" y="2745569"/>
                  <a:pt x="2422635" y="2743687"/>
                </a:cubicBezTo>
                <a:cubicBezTo>
                  <a:pt x="2426871" y="2751216"/>
                  <a:pt x="2431107" y="2758274"/>
                  <a:pt x="2435343" y="2765803"/>
                </a:cubicBezTo>
                <a:cubicBezTo>
                  <a:pt x="2416516" y="2776626"/>
                  <a:pt x="2398159" y="2787920"/>
                  <a:pt x="2379331" y="2798743"/>
                </a:cubicBezTo>
                <a:cubicBezTo>
                  <a:pt x="2375566" y="2791214"/>
                  <a:pt x="2371329" y="2784626"/>
                  <a:pt x="2367093" y="2777568"/>
                </a:cubicBezTo>
                <a:close/>
                <a:moveTo>
                  <a:pt x="2375566" y="2748392"/>
                </a:moveTo>
                <a:cubicBezTo>
                  <a:pt x="2376978" y="2750745"/>
                  <a:pt x="2377919" y="2753098"/>
                  <a:pt x="2379331" y="2755451"/>
                </a:cubicBezTo>
                <a:cubicBezTo>
                  <a:pt x="2381685" y="2754039"/>
                  <a:pt x="2384509" y="2752628"/>
                  <a:pt x="2386862" y="2751216"/>
                </a:cubicBezTo>
                <a:cubicBezTo>
                  <a:pt x="2385450" y="2748863"/>
                  <a:pt x="2384038" y="2746510"/>
                  <a:pt x="2383097" y="2744628"/>
                </a:cubicBezTo>
                <a:cubicBezTo>
                  <a:pt x="2380273" y="2745569"/>
                  <a:pt x="2377919" y="2746981"/>
                  <a:pt x="2375566" y="2748392"/>
                </a:cubicBezTo>
                <a:close/>
                <a:moveTo>
                  <a:pt x="2296019" y="2951207"/>
                </a:moveTo>
                <a:cubicBezTo>
                  <a:pt x="2328026" y="2930972"/>
                  <a:pt x="2360033" y="2910738"/>
                  <a:pt x="2392510" y="2890974"/>
                </a:cubicBezTo>
                <a:cubicBezTo>
                  <a:pt x="2398629" y="2901327"/>
                  <a:pt x="2405219" y="2911679"/>
                  <a:pt x="2411338" y="2922032"/>
                </a:cubicBezTo>
                <a:cubicBezTo>
                  <a:pt x="2379331" y="2941325"/>
                  <a:pt x="2347324" y="2961559"/>
                  <a:pt x="2315318" y="2981794"/>
                </a:cubicBezTo>
                <a:cubicBezTo>
                  <a:pt x="2308728" y="2971912"/>
                  <a:pt x="2302138" y="2961559"/>
                  <a:pt x="2296019" y="2951207"/>
                </a:cubicBezTo>
                <a:close/>
                <a:moveTo>
                  <a:pt x="2321907" y="2949795"/>
                </a:moveTo>
                <a:cubicBezTo>
                  <a:pt x="2323790" y="2952619"/>
                  <a:pt x="2325673" y="2955912"/>
                  <a:pt x="2327555" y="2958736"/>
                </a:cubicBezTo>
                <a:cubicBezTo>
                  <a:pt x="2346383" y="2946972"/>
                  <a:pt x="2365681" y="2934737"/>
                  <a:pt x="2384980" y="2922973"/>
                </a:cubicBezTo>
                <a:cubicBezTo>
                  <a:pt x="2383097" y="2920149"/>
                  <a:pt x="2381214" y="2916855"/>
                  <a:pt x="2379331" y="2914032"/>
                </a:cubicBezTo>
                <a:cubicBezTo>
                  <a:pt x="2360033" y="2926267"/>
                  <a:pt x="2341206" y="2938031"/>
                  <a:pt x="2321907" y="2949795"/>
                </a:cubicBezTo>
                <a:close/>
                <a:moveTo>
                  <a:pt x="2905561" y="2783214"/>
                </a:moveTo>
                <a:cubicBezTo>
                  <a:pt x="2908385" y="2778979"/>
                  <a:pt x="2911680" y="2774274"/>
                  <a:pt x="2914504" y="2770038"/>
                </a:cubicBezTo>
                <a:cubicBezTo>
                  <a:pt x="2912621" y="2766274"/>
                  <a:pt x="2910739" y="2762509"/>
                  <a:pt x="2908856" y="2758274"/>
                </a:cubicBezTo>
                <a:cubicBezTo>
                  <a:pt x="2913092" y="2752628"/>
                  <a:pt x="2917328" y="2746510"/>
                  <a:pt x="2922035" y="2740863"/>
                </a:cubicBezTo>
                <a:cubicBezTo>
                  <a:pt x="2921094" y="2737569"/>
                  <a:pt x="2919682" y="2733805"/>
                  <a:pt x="2918740" y="2730511"/>
                </a:cubicBezTo>
                <a:cubicBezTo>
                  <a:pt x="2921565" y="2726746"/>
                  <a:pt x="2923918" y="2722982"/>
                  <a:pt x="2926742" y="2719217"/>
                </a:cubicBezTo>
                <a:cubicBezTo>
                  <a:pt x="2924859" y="2715923"/>
                  <a:pt x="2923447" y="2712159"/>
                  <a:pt x="2921565" y="2708865"/>
                </a:cubicBezTo>
                <a:cubicBezTo>
                  <a:pt x="2918270" y="2707924"/>
                  <a:pt x="2914975" y="2706512"/>
                  <a:pt x="2911680" y="2705571"/>
                </a:cubicBezTo>
                <a:cubicBezTo>
                  <a:pt x="2900384" y="2708394"/>
                  <a:pt x="2889558" y="2710747"/>
                  <a:pt x="2878261" y="2713570"/>
                </a:cubicBezTo>
                <a:cubicBezTo>
                  <a:pt x="2875437" y="2707924"/>
                  <a:pt x="2873084" y="2702747"/>
                  <a:pt x="2870259" y="2697100"/>
                </a:cubicBezTo>
                <a:cubicBezTo>
                  <a:pt x="2869318" y="2700394"/>
                  <a:pt x="2868377" y="2703218"/>
                  <a:pt x="2867435" y="2706512"/>
                </a:cubicBezTo>
                <a:cubicBezTo>
                  <a:pt x="2858022" y="2711217"/>
                  <a:pt x="2848608" y="2715923"/>
                  <a:pt x="2839194" y="2720158"/>
                </a:cubicBezTo>
                <a:cubicBezTo>
                  <a:pt x="2831192" y="2719688"/>
                  <a:pt x="2823191" y="2719217"/>
                  <a:pt x="2815189" y="2718747"/>
                </a:cubicBezTo>
                <a:cubicBezTo>
                  <a:pt x="2810953" y="2712629"/>
                  <a:pt x="2806246" y="2706983"/>
                  <a:pt x="2802010" y="2700865"/>
                </a:cubicBezTo>
                <a:cubicBezTo>
                  <a:pt x="2803892" y="2699924"/>
                  <a:pt x="2805304" y="2698983"/>
                  <a:pt x="2807187" y="2698042"/>
                </a:cubicBezTo>
                <a:cubicBezTo>
                  <a:pt x="2798715" y="2699453"/>
                  <a:pt x="2790713" y="2701336"/>
                  <a:pt x="2782241" y="2702747"/>
                </a:cubicBezTo>
                <a:cubicBezTo>
                  <a:pt x="2778005" y="2693807"/>
                  <a:pt x="2773298" y="2685336"/>
                  <a:pt x="2769061" y="2676396"/>
                </a:cubicBezTo>
                <a:cubicBezTo>
                  <a:pt x="2786477" y="2667926"/>
                  <a:pt x="2803422" y="2658985"/>
                  <a:pt x="2820837" y="2650515"/>
                </a:cubicBezTo>
                <a:cubicBezTo>
                  <a:pt x="2825073" y="2658985"/>
                  <a:pt x="2829309" y="2667926"/>
                  <a:pt x="2833546" y="2676396"/>
                </a:cubicBezTo>
                <a:cubicBezTo>
                  <a:pt x="2833546" y="2674984"/>
                  <a:pt x="2833546" y="2673572"/>
                  <a:pt x="2833546" y="2672631"/>
                </a:cubicBezTo>
                <a:cubicBezTo>
                  <a:pt x="2849078" y="2665102"/>
                  <a:pt x="2864611" y="2657573"/>
                  <a:pt x="2879673" y="2650044"/>
                </a:cubicBezTo>
                <a:cubicBezTo>
                  <a:pt x="2879203" y="2649103"/>
                  <a:pt x="2878732" y="2648162"/>
                  <a:pt x="2878261" y="2647220"/>
                </a:cubicBezTo>
                <a:cubicBezTo>
                  <a:pt x="2896618" y="2638280"/>
                  <a:pt x="2915446" y="2629809"/>
                  <a:pt x="2933802" y="2620869"/>
                </a:cubicBezTo>
                <a:cubicBezTo>
                  <a:pt x="2938980" y="2631692"/>
                  <a:pt x="2943687" y="2642044"/>
                  <a:pt x="2948864" y="2652867"/>
                </a:cubicBezTo>
                <a:cubicBezTo>
                  <a:pt x="2945570" y="2654279"/>
                  <a:pt x="2942275" y="2656161"/>
                  <a:pt x="2938509" y="2657573"/>
                </a:cubicBezTo>
                <a:cubicBezTo>
                  <a:pt x="2943216" y="2660396"/>
                  <a:pt x="2947923" y="2663690"/>
                  <a:pt x="2952159" y="2666514"/>
                </a:cubicBezTo>
                <a:cubicBezTo>
                  <a:pt x="2956395" y="2671219"/>
                  <a:pt x="2960161" y="2675925"/>
                  <a:pt x="2964397" y="2680631"/>
                </a:cubicBezTo>
                <a:cubicBezTo>
                  <a:pt x="2969575" y="2681101"/>
                  <a:pt x="2975223" y="2681572"/>
                  <a:pt x="2980401" y="2682043"/>
                </a:cubicBezTo>
                <a:cubicBezTo>
                  <a:pt x="2982754" y="2690042"/>
                  <a:pt x="2985578" y="2697571"/>
                  <a:pt x="2987932" y="2705571"/>
                </a:cubicBezTo>
                <a:cubicBezTo>
                  <a:pt x="2980871" y="2709806"/>
                  <a:pt x="2973340" y="2714512"/>
                  <a:pt x="2966280" y="2718747"/>
                </a:cubicBezTo>
                <a:cubicBezTo>
                  <a:pt x="2968163" y="2722982"/>
                  <a:pt x="2970516" y="2727687"/>
                  <a:pt x="2972399" y="2731923"/>
                </a:cubicBezTo>
                <a:cubicBezTo>
                  <a:pt x="2969575" y="2735687"/>
                  <a:pt x="2966751" y="2739922"/>
                  <a:pt x="2964397" y="2743687"/>
                </a:cubicBezTo>
                <a:cubicBezTo>
                  <a:pt x="2961102" y="2746040"/>
                  <a:pt x="2957337" y="2747922"/>
                  <a:pt x="2954042" y="2750275"/>
                </a:cubicBezTo>
                <a:cubicBezTo>
                  <a:pt x="2955454" y="2753569"/>
                  <a:pt x="2957337" y="2756863"/>
                  <a:pt x="2958749" y="2760157"/>
                </a:cubicBezTo>
                <a:cubicBezTo>
                  <a:pt x="2956395" y="2763451"/>
                  <a:pt x="2954513" y="2766274"/>
                  <a:pt x="2952159" y="2769568"/>
                </a:cubicBezTo>
                <a:cubicBezTo>
                  <a:pt x="2954513" y="2772391"/>
                  <a:pt x="2957337" y="2775215"/>
                  <a:pt x="2959690" y="2778038"/>
                </a:cubicBezTo>
                <a:cubicBezTo>
                  <a:pt x="2969575" y="2773332"/>
                  <a:pt x="2978989" y="2768627"/>
                  <a:pt x="2988873" y="2764392"/>
                </a:cubicBezTo>
                <a:cubicBezTo>
                  <a:pt x="2992168" y="2771450"/>
                  <a:pt x="2995463" y="2778509"/>
                  <a:pt x="2998757" y="2786038"/>
                </a:cubicBezTo>
                <a:cubicBezTo>
                  <a:pt x="2978047" y="2795920"/>
                  <a:pt x="2957337" y="2805802"/>
                  <a:pt x="2936627" y="2815683"/>
                </a:cubicBezTo>
                <a:cubicBezTo>
                  <a:pt x="2935214" y="2812389"/>
                  <a:pt x="2933332" y="2809096"/>
                  <a:pt x="2931920" y="2805802"/>
                </a:cubicBezTo>
                <a:cubicBezTo>
                  <a:pt x="2926742" y="2805331"/>
                  <a:pt x="2921565" y="2804860"/>
                  <a:pt x="2915916" y="2804390"/>
                </a:cubicBezTo>
                <a:cubicBezTo>
                  <a:pt x="2913092" y="2797802"/>
                  <a:pt x="2909326" y="2790743"/>
                  <a:pt x="2905561" y="2783214"/>
                </a:cubicBezTo>
                <a:close/>
                <a:moveTo>
                  <a:pt x="2942275" y="2791685"/>
                </a:moveTo>
                <a:cubicBezTo>
                  <a:pt x="2938039" y="2786979"/>
                  <a:pt x="2933332" y="2781803"/>
                  <a:pt x="2929095" y="2777097"/>
                </a:cubicBezTo>
                <a:cubicBezTo>
                  <a:pt x="2931449" y="2773332"/>
                  <a:pt x="2934273" y="2769568"/>
                  <a:pt x="2936627" y="2765803"/>
                </a:cubicBezTo>
                <a:cubicBezTo>
                  <a:pt x="2933802" y="2770038"/>
                  <a:pt x="2930978" y="2774274"/>
                  <a:pt x="2927683" y="2778509"/>
                </a:cubicBezTo>
                <a:cubicBezTo>
                  <a:pt x="2929566" y="2782744"/>
                  <a:pt x="2931449" y="2786508"/>
                  <a:pt x="2933802" y="2790743"/>
                </a:cubicBezTo>
                <a:cubicBezTo>
                  <a:pt x="2936627" y="2791214"/>
                  <a:pt x="2939451" y="2791214"/>
                  <a:pt x="2942275" y="2791685"/>
                </a:cubicBezTo>
                <a:close/>
                <a:moveTo>
                  <a:pt x="2950747" y="2737569"/>
                </a:moveTo>
                <a:cubicBezTo>
                  <a:pt x="2948394" y="2732393"/>
                  <a:pt x="2946040" y="2727217"/>
                  <a:pt x="2943687" y="2722511"/>
                </a:cubicBezTo>
                <a:cubicBezTo>
                  <a:pt x="2942746" y="2723923"/>
                  <a:pt x="2941804" y="2725334"/>
                  <a:pt x="2940863" y="2726746"/>
                </a:cubicBezTo>
                <a:cubicBezTo>
                  <a:pt x="2942275" y="2730511"/>
                  <a:pt x="2943216" y="2733805"/>
                  <a:pt x="2944628" y="2737569"/>
                </a:cubicBezTo>
                <a:cubicBezTo>
                  <a:pt x="2942275" y="2740863"/>
                  <a:pt x="2939451" y="2744157"/>
                  <a:pt x="2937097" y="2747451"/>
                </a:cubicBezTo>
                <a:cubicBezTo>
                  <a:pt x="2941334" y="2744157"/>
                  <a:pt x="2946040" y="2740863"/>
                  <a:pt x="2950747" y="2737569"/>
                </a:cubicBezTo>
                <a:close/>
                <a:moveTo>
                  <a:pt x="2904620" y="2650044"/>
                </a:moveTo>
                <a:cubicBezTo>
                  <a:pt x="2906032" y="2652867"/>
                  <a:pt x="2907444" y="2655691"/>
                  <a:pt x="2908856" y="2658514"/>
                </a:cubicBezTo>
                <a:cubicBezTo>
                  <a:pt x="2913563" y="2656161"/>
                  <a:pt x="2918740" y="2653809"/>
                  <a:pt x="2923447" y="2651456"/>
                </a:cubicBezTo>
                <a:cubicBezTo>
                  <a:pt x="2922035" y="2648632"/>
                  <a:pt x="2920623" y="2645809"/>
                  <a:pt x="2919211" y="2642985"/>
                </a:cubicBezTo>
                <a:cubicBezTo>
                  <a:pt x="2914504" y="2645338"/>
                  <a:pt x="2909326" y="2647691"/>
                  <a:pt x="2904620" y="2650044"/>
                </a:cubicBezTo>
                <a:close/>
                <a:moveTo>
                  <a:pt x="2799186" y="2685807"/>
                </a:moveTo>
                <a:cubicBezTo>
                  <a:pt x="2802480" y="2685336"/>
                  <a:pt x="2805775" y="2684395"/>
                  <a:pt x="2809070" y="2683925"/>
                </a:cubicBezTo>
                <a:cubicBezTo>
                  <a:pt x="2810011" y="2683454"/>
                  <a:pt x="2810953" y="2682983"/>
                  <a:pt x="2811423" y="2682513"/>
                </a:cubicBezTo>
                <a:cubicBezTo>
                  <a:pt x="2809541" y="2679219"/>
                  <a:pt x="2808128" y="2675925"/>
                  <a:pt x="2806246" y="2672631"/>
                </a:cubicBezTo>
                <a:cubicBezTo>
                  <a:pt x="2802480" y="2674513"/>
                  <a:pt x="2798715" y="2676396"/>
                  <a:pt x="2794949" y="2678278"/>
                </a:cubicBezTo>
                <a:cubicBezTo>
                  <a:pt x="2796361" y="2680631"/>
                  <a:pt x="2797774" y="2683454"/>
                  <a:pt x="2799186" y="2685807"/>
                </a:cubicBezTo>
                <a:close/>
                <a:moveTo>
                  <a:pt x="2850020" y="2699924"/>
                </a:moveTo>
                <a:cubicBezTo>
                  <a:pt x="2844842" y="2699453"/>
                  <a:pt x="2839665" y="2699453"/>
                  <a:pt x="2834487" y="2698983"/>
                </a:cubicBezTo>
                <a:cubicBezTo>
                  <a:pt x="2833075" y="2699924"/>
                  <a:pt x="2831663" y="2700394"/>
                  <a:pt x="2829780" y="2701336"/>
                </a:cubicBezTo>
                <a:cubicBezTo>
                  <a:pt x="2830251" y="2702277"/>
                  <a:pt x="2831192" y="2703218"/>
                  <a:pt x="2831663" y="2704159"/>
                </a:cubicBezTo>
                <a:cubicBezTo>
                  <a:pt x="2834958" y="2704159"/>
                  <a:pt x="2838253" y="2704630"/>
                  <a:pt x="2841547" y="2704630"/>
                </a:cubicBezTo>
                <a:cubicBezTo>
                  <a:pt x="2844372" y="2703218"/>
                  <a:pt x="2846725" y="2702277"/>
                  <a:pt x="2849549" y="2700865"/>
                </a:cubicBezTo>
                <a:cubicBezTo>
                  <a:pt x="2850020" y="2700394"/>
                  <a:pt x="2850020" y="2700394"/>
                  <a:pt x="2850020" y="2699924"/>
                </a:cubicBezTo>
                <a:close/>
                <a:moveTo>
                  <a:pt x="2855197" y="2682983"/>
                </a:moveTo>
                <a:cubicBezTo>
                  <a:pt x="2859434" y="2680631"/>
                  <a:pt x="2864140" y="2678278"/>
                  <a:pt x="2868377" y="2675454"/>
                </a:cubicBezTo>
                <a:cubicBezTo>
                  <a:pt x="2867906" y="2674043"/>
                  <a:pt x="2867435" y="2672160"/>
                  <a:pt x="2866965" y="2670749"/>
                </a:cubicBezTo>
                <a:cubicBezTo>
                  <a:pt x="2862728" y="2672631"/>
                  <a:pt x="2858963" y="2674513"/>
                  <a:pt x="2854727" y="2676866"/>
                </a:cubicBezTo>
                <a:cubicBezTo>
                  <a:pt x="2854727" y="2679219"/>
                  <a:pt x="2854727" y="2681572"/>
                  <a:pt x="2854727" y="2683925"/>
                </a:cubicBezTo>
                <a:cubicBezTo>
                  <a:pt x="2855197" y="2683925"/>
                  <a:pt x="2855197" y="2683454"/>
                  <a:pt x="2855197" y="2682983"/>
                </a:cubicBezTo>
                <a:close/>
                <a:moveTo>
                  <a:pt x="2893323" y="2678278"/>
                </a:moveTo>
                <a:cubicBezTo>
                  <a:pt x="2892382" y="2676866"/>
                  <a:pt x="2891911" y="2675454"/>
                  <a:pt x="2890970" y="2673572"/>
                </a:cubicBezTo>
                <a:cubicBezTo>
                  <a:pt x="2891440" y="2674513"/>
                  <a:pt x="2891440" y="2675925"/>
                  <a:pt x="2891911" y="2676866"/>
                </a:cubicBezTo>
                <a:cubicBezTo>
                  <a:pt x="2885792" y="2680160"/>
                  <a:pt x="2879673" y="2683925"/>
                  <a:pt x="2873084" y="2687219"/>
                </a:cubicBezTo>
                <a:cubicBezTo>
                  <a:pt x="2873084" y="2687219"/>
                  <a:pt x="2873084" y="2687219"/>
                  <a:pt x="2873084" y="2687689"/>
                </a:cubicBezTo>
                <a:cubicBezTo>
                  <a:pt x="2879673" y="2684866"/>
                  <a:pt x="2886733" y="2681572"/>
                  <a:pt x="2893323" y="2678278"/>
                </a:cubicBezTo>
                <a:close/>
                <a:moveTo>
                  <a:pt x="2940392" y="2696160"/>
                </a:moveTo>
                <a:cubicBezTo>
                  <a:pt x="2943216" y="2702277"/>
                  <a:pt x="2946040" y="2708394"/>
                  <a:pt x="2949335" y="2714512"/>
                </a:cubicBezTo>
                <a:cubicBezTo>
                  <a:pt x="2948864" y="2714982"/>
                  <a:pt x="2948394" y="2715453"/>
                  <a:pt x="2947923" y="2716394"/>
                </a:cubicBezTo>
                <a:cubicBezTo>
                  <a:pt x="2953571" y="2713100"/>
                  <a:pt x="2959220" y="2709335"/>
                  <a:pt x="2965339" y="2706041"/>
                </a:cubicBezTo>
                <a:cubicBezTo>
                  <a:pt x="2964397" y="2703218"/>
                  <a:pt x="2963456" y="2700394"/>
                  <a:pt x="2962515" y="2697571"/>
                </a:cubicBezTo>
                <a:cubicBezTo>
                  <a:pt x="2957808" y="2697100"/>
                  <a:pt x="2953571" y="2696630"/>
                  <a:pt x="2948864" y="2696630"/>
                </a:cubicBezTo>
                <a:cubicBezTo>
                  <a:pt x="2944158" y="2690983"/>
                  <a:pt x="2939451" y="2685336"/>
                  <a:pt x="2934744" y="2680160"/>
                </a:cubicBezTo>
                <a:cubicBezTo>
                  <a:pt x="2932861" y="2678749"/>
                  <a:pt x="2930507" y="2677807"/>
                  <a:pt x="2928625" y="2676396"/>
                </a:cubicBezTo>
                <a:cubicBezTo>
                  <a:pt x="2916858" y="2682043"/>
                  <a:pt x="2905090" y="2687689"/>
                  <a:pt x="2893323" y="2693336"/>
                </a:cubicBezTo>
                <a:cubicBezTo>
                  <a:pt x="2893794" y="2694277"/>
                  <a:pt x="2894265" y="2695218"/>
                  <a:pt x="2894735" y="2696630"/>
                </a:cubicBezTo>
                <a:cubicBezTo>
                  <a:pt x="2903678" y="2694277"/>
                  <a:pt x="2912151" y="2692395"/>
                  <a:pt x="2921094" y="2690042"/>
                </a:cubicBezTo>
                <a:cubicBezTo>
                  <a:pt x="2927213" y="2691454"/>
                  <a:pt x="2933802" y="2693807"/>
                  <a:pt x="2940392" y="2696160"/>
                </a:cubicBezTo>
                <a:close/>
                <a:moveTo>
                  <a:pt x="3005818" y="2742746"/>
                </a:moveTo>
                <a:cubicBezTo>
                  <a:pt x="3000640" y="2731923"/>
                  <a:pt x="2995463" y="2720629"/>
                  <a:pt x="2990756" y="2709806"/>
                </a:cubicBezTo>
                <a:cubicBezTo>
                  <a:pt x="3009583" y="2701336"/>
                  <a:pt x="3028411" y="2692866"/>
                  <a:pt x="3046768" y="2684395"/>
                </a:cubicBezTo>
                <a:cubicBezTo>
                  <a:pt x="3051945" y="2695218"/>
                  <a:pt x="3056652" y="2706512"/>
                  <a:pt x="3061830" y="2717335"/>
                </a:cubicBezTo>
                <a:cubicBezTo>
                  <a:pt x="3043002" y="2725805"/>
                  <a:pt x="3024175" y="2734275"/>
                  <a:pt x="3005818" y="2742746"/>
                </a:cubicBezTo>
                <a:close/>
                <a:moveTo>
                  <a:pt x="3015702" y="2712159"/>
                </a:moveTo>
                <a:cubicBezTo>
                  <a:pt x="3017114" y="2715453"/>
                  <a:pt x="3018527" y="2718747"/>
                  <a:pt x="3019938" y="2722041"/>
                </a:cubicBezTo>
                <a:cubicBezTo>
                  <a:pt x="3025116" y="2719688"/>
                  <a:pt x="3030294" y="2717335"/>
                  <a:pt x="3035942" y="2714982"/>
                </a:cubicBezTo>
                <a:cubicBezTo>
                  <a:pt x="3034530" y="2711688"/>
                  <a:pt x="3033118" y="2708394"/>
                  <a:pt x="3031706" y="2705100"/>
                </a:cubicBezTo>
                <a:cubicBezTo>
                  <a:pt x="3026528" y="2707453"/>
                  <a:pt x="3020880" y="2709806"/>
                  <a:pt x="3015702" y="2712159"/>
                </a:cubicBezTo>
                <a:close/>
                <a:moveTo>
                  <a:pt x="4231491" y="2263708"/>
                </a:moveTo>
                <a:cubicBezTo>
                  <a:pt x="4230550" y="2259003"/>
                  <a:pt x="4229608" y="2254297"/>
                  <a:pt x="4228667" y="2249591"/>
                </a:cubicBezTo>
                <a:cubicBezTo>
                  <a:pt x="4208427" y="2253356"/>
                  <a:pt x="4188188" y="2257591"/>
                  <a:pt x="4168419" y="2261355"/>
                </a:cubicBezTo>
                <a:cubicBezTo>
                  <a:pt x="4166065" y="2251003"/>
                  <a:pt x="4164182" y="2241121"/>
                  <a:pt x="4161829" y="2230769"/>
                </a:cubicBezTo>
                <a:cubicBezTo>
                  <a:pt x="4189600" y="2225122"/>
                  <a:pt x="4216900" y="2219946"/>
                  <a:pt x="4244671" y="2214299"/>
                </a:cubicBezTo>
                <a:cubicBezTo>
                  <a:pt x="4241846" y="2222769"/>
                  <a:pt x="4239022" y="2230769"/>
                  <a:pt x="4236198" y="2239239"/>
                </a:cubicBezTo>
                <a:cubicBezTo>
                  <a:pt x="4247965" y="2236886"/>
                  <a:pt x="4260203" y="2234533"/>
                  <a:pt x="4271970" y="2232651"/>
                </a:cubicBezTo>
                <a:cubicBezTo>
                  <a:pt x="4273383" y="2240650"/>
                  <a:pt x="4275265" y="2249121"/>
                  <a:pt x="4276677" y="2257120"/>
                </a:cubicBezTo>
                <a:cubicBezTo>
                  <a:pt x="4261145" y="2259473"/>
                  <a:pt x="4246082" y="2261355"/>
                  <a:pt x="4231491" y="2263708"/>
                </a:cubicBezTo>
                <a:close/>
                <a:moveTo>
                  <a:pt x="4216900" y="2233121"/>
                </a:moveTo>
                <a:cubicBezTo>
                  <a:pt x="4206544" y="2235004"/>
                  <a:pt x="4196189" y="2237357"/>
                  <a:pt x="4185834" y="2239239"/>
                </a:cubicBezTo>
                <a:cubicBezTo>
                  <a:pt x="4186305" y="2241121"/>
                  <a:pt x="4186776" y="2243003"/>
                  <a:pt x="4186776" y="2244415"/>
                </a:cubicBezTo>
                <a:cubicBezTo>
                  <a:pt x="4196189" y="2242533"/>
                  <a:pt x="4205133" y="2240650"/>
                  <a:pt x="4214546" y="2238768"/>
                </a:cubicBezTo>
                <a:cubicBezTo>
                  <a:pt x="4215488" y="2236886"/>
                  <a:pt x="4215958" y="2235004"/>
                  <a:pt x="4216900" y="2233121"/>
                </a:cubicBezTo>
                <a:close/>
                <a:moveTo>
                  <a:pt x="4322805" y="2249121"/>
                </a:moveTo>
                <a:cubicBezTo>
                  <a:pt x="4321393" y="2241121"/>
                  <a:pt x="4319981" y="2232651"/>
                  <a:pt x="4318569" y="2224651"/>
                </a:cubicBezTo>
                <a:cubicBezTo>
                  <a:pt x="4303507" y="2227475"/>
                  <a:pt x="4288444" y="2229827"/>
                  <a:pt x="4273853" y="2232651"/>
                </a:cubicBezTo>
                <a:cubicBezTo>
                  <a:pt x="4275265" y="2240180"/>
                  <a:pt x="4276677" y="2247238"/>
                  <a:pt x="4278089" y="2254767"/>
                </a:cubicBezTo>
                <a:cubicBezTo>
                  <a:pt x="4292681" y="2252885"/>
                  <a:pt x="4307742" y="2251003"/>
                  <a:pt x="4322805" y="2249121"/>
                </a:cubicBezTo>
                <a:close/>
                <a:moveTo>
                  <a:pt x="4320922" y="2249591"/>
                </a:moveTo>
                <a:cubicBezTo>
                  <a:pt x="4323275" y="2261355"/>
                  <a:pt x="4325158" y="2273120"/>
                  <a:pt x="4327512" y="2284884"/>
                </a:cubicBezTo>
                <a:cubicBezTo>
                  <a:pt x="4299741" y="2289589"/>
                  <a:pt x="4272441" y="2294766"/>
                  <a:pt x="4244671" y="2299942"/>
                </a:cubicBezTo>
                <a:cubicBezTo>
                  <a:pt x="4242788" y="2290531"/>
                  <a:pt x="4240905" y="2281119"/>
                  <a:pt x="4239022" y="2271708"/>
                </a:cubicBezTo>
                <a:cubicBezTo>
                  <a:pt x="4246082" y="2270296"/>
                  <a:pt x="4253143" y="2268884"/>
                  <a:pt x="4260203" y="2267002"/>
                </a:cubicBezTo>
                <a:cubicBezTo>
                  <a:pt x="4259732" y="2265120"/>
                  <a:pt x="4259262" y="2262767"/>
                  <a:pt x="4258791" y="2260885"/>
                </a:cubicBezTo>
                <a:cubicBezTo>
                  <a:pt x="4279501" y="2257120"/>
                  <a:pt x="4300212" y="2253356"/>
                  <a:pt x="4320922" y="2249591"/>
                </a:cubicBezTo>
                <a:close/>
                <a:moveTo>
                  <a:pt x="4303507" y="2276414"/>
                </a:moveTo>
                <a:cubicBezTo>
                  <a:pt x="4303036" y="2273120"/>
                  <a:pt x="4302094" y="2269826"/>
                  <a:pt x="4301624" y="2266532"/>
                </a:cubicBezTo>
                <a:cubicBezTo>
                  <a:pt x="4295505" y="2267944"/>
                  <a:pt x="4288915" y="2269355"/>
                  <a:pt x="4282796" y="2270296"/>
                </a:cubicBezTo>
                <a:cubicBezTo>
                  <a:pt x="4283267" y="2272178"/>
                  <a:pt x="4283737" y="2274531"/>
                  <a:pt x="4284208" y="2276414"/>
                </a:cubicBezTo>
                <a:cubicBezTo>
                  <a:pt x="4277148" y="2277825"/>
                  <a:pt x="4270087" y="2279237"/>
                  <a:pt x="4263027" y="2280178"/>
                </a:cubicBezTo>
                <a:cubicBezTo>
                  <a:pt x="4263027" y="2281119"/>
                  <a:pt x="4263498" y="2282531"/>
                  <a:pt x="4263498" y="2283472"/>
                </a:cubicBezTo>
                <a:cubicBezTo>
                  <a:pt x="4276677" y="2281119"/>
                  <a:pt x="4290327" y="2278767"/>
                  <a:pt x="4303507" y="2276414"/>
                </a:cubicBezTo>
                <a:close/>
                <a:moveTo>
                  <a:pt x="6526569" y="2964383"/>
                </a:moveTo>
                <a:cubicBezTo>
                  <a:pt x="6525628" y="2967677"/>
                  <a:pt x="6525157" y="2970500"/>
                  <a:pt x="6524215" y="2973794"/>
                </a:cubicBezTo>
                <a:cubicBezTo>
                  <a:pt x="6537865" y="2977559"/>
                  <a:pt x="6551516" y="2981794"/>
                  <a:pt x="6565166" y="2986029"/>
                </a:cubicBezTo>
                <a:cubicBezTo>
                  <a:pt x="6559988" y="2996852"/>
                  <a:pt x="6554340" y="3007675"/>
                  <a:pt x="6549162" y="3018498"/>
                </a:cubicBezTo>
                <a:cubicBezTo>
                  <a:pt x="6534571" y="3014263"/>
                  <a:pt x="6520450" y="3009557"/>
                  <a:pt x="6505858" y="3005322"/>
                </a:cubicBezTo>
                <a:cubicBezTo>
                  <a:pt x="6496916" y="3002969"/>
                  <a:pt x="6488443" y="3001087"/>
                  <a:pt x="6479500" y="2998734"/>
                </a:cubicBezTo>
                <a:cubicBezTo>
                  <a:pt x="6480442" y="2994499"/>
                  <a:pt x="6481853" y="2989793"/>
                  <a:pt x="6482795" y="2985558"/>
                </a:cubicBezTo>
                <a:cubicBezTo>
                  <a:pt x="6479029" y="2984617"/>
                  <a:pt x="6475264" y="2983676"/>
                  <a:pt x="6471498" y="2982735"/>
                </a:cubicBezTo>
                <a:cubicBezTo>
                  <a:pt x="6473852" y="2972853"/>
                  <a:pt x="6476205" y="2962500"/>
                  <a:pt x="6479029" y="2952619"/>
                </a:cubicBezTo>
                <a:cubicBezTo>
                  <a:pt x="6494562" y="2956383"/>
                  <a:pt x="6510565" y="2960618"/>
                  <a:pt x="6526569" y="2964383"/>
                </a:cubicBezTo>
                <a:close/>
                <a:moveTo>
                  <a:pt x="6493150" y="2975206"/>
                </a:moveTo>
                <a:cubicBezTo>
                  <a:pt x="6496445" y="2976147"/>
                  <a:pt x="6499740" y="2977088"/>
                  <a:pt x="6503505" y="2977559"/>
                </a:cubicBezTo>
                <a:cubicBezTo>
                  <a:pt x="6503976" y="2975676"/>
                  <a:pt x="6504447" y="2973794"/>
                  <a:pt x="6504917" y="2972382"/>
                </a:cubicBezTo>
                <a:cubicBezTo>
                  <a:pt x="6501623" y="2971441"/>
                  <a:pt x="6498327" y="2970500"/>
                  <a:pt x="6494562" y="2970029"/>
                </a:cubicBezTo>
                <a:cubicBezTo>
                  <a:pt x="6494091" y="2971441"/>
                  <a:pt x="6493621" y="2973323"/>
                  <a:pt x="6493150" y="2975206"/>
                </a:cubicBezTo>
                <a:close/>
                <a:moveTo>
                  <a:pt x="6503505" y="2980853"/>
                </a:moveTo>
                <a:cubicBezTo>
                  <a:pt x="6502564" y="2984146"/>
                  <a:pt x="6501623" y="2987440"/>
                  <a:pt x="6501152" y="2990734"/>
                </a:cubicBezTo>
                <a:cubicBezTo>
                  <a:pt x="6503976" y="2991205"/>
                  <a:pt x="6506800" y="2992146"/>
                  <a:pt x="6509624" y="2992617"/>
                </a:cubicBezTo>
                <a:cubicBezTo>
                  <a:pt x="6518567" y="2995440"/>
                  <a:pt x="6527511" y="2997793"/>
                  <a:pt x="6536453" y="3000616"/>
                </a:cubicBezTo>
                <a:cubicBezTo>
                  <a:pt x="6537865" y="2997323"/>
                  <a:pt x="6539278" y="2994499"/>
                  <a:pt x="6541160" y="2991205"/>
                </a:cubicBezTo>
                <a:cubicBezTo>
                  <a:pt x="6528452" y="2988382"/>
                  <a:pt x="6515743" y="2984617"/>
                  <a:pt x="6503505" y="2980853"/>
                </a:cubicBezTo>
                <a:close/>
                <a:moveTo>
                  <a:pt x="6948777" y="2917797"/>
                </a:moveTo>
                <a:cubicBezTo>
                  <a:pt x="6965251" y="2924385"/>
                  <a:pt x="6981725" y="2930502"/>
                  <a:pt x="6998199" y="2937090"/>
                </a:cubicBezTo>
                <a:cubicBezTo>
                  <a:pt x="6995375" y="2945560"/>
                  <a:pt x="6992080" y="2954501"/>
                  <a:pt x="6989256" y="2962971"/>
                </a:cubicBezTo>
                <a:cubicBezTo>
                  <a:pt x="6971370" y="2960148"/>
                  <a:pt x="6953954" y="2957795"/>
                  <a:pt x="6936068" y="2954971"/>
                </a:cubicBezTo>
                <a:cubicBezTo>
                  <a:pt x="6939834" y="2942737"/>
                  <a:pt x="6944070" y="2930502"/>
                  <a:pt x="6948777" y="2917797"/>
                </a:cubicBezTo>
                <a:close/>
                <a:moveTo>
                  <a:pt x="6960073" y="2945560"/>
                </a:moveTo>
                <a:cubicBezTo>
                  <a:pt x="6964780" y="2946031"/>
                  <a:pt x="6969016" y="2946972"/>
                  <a:pt x="6973723" y="2947442"/>
                </a:cubicBezTo>
                <a:cubicBezTo>
                  <a:pt x="6974194" y="2945560"/>
                  <a:pt x="6975135" y="2943678"/>
                  <a:pt x="6975606" y="2941795"/>
                </a:cubicBezTo>
                <a:cubicBezTo>
                  <a:pt x="6971370" y="2940384"/>
                  <a:pt x="6967133" y="2938502"/>
                  <a:pt x="6963368" y="2937090"/>
                </a:cubicBezTo>
                <a:cubicBezTo>
                  <a:pt x="6961956" y="2939913"/>
                  <a:pt x="6961015" y="2942737"/>
                  <a:pt x="6960073" y="2945560"/>
                </a:cubicBezTo>
                <a:close/>
                <a:moveTo>
                  <a:pt x="6851815" y="3251429"/>
                </a:moveTo>
                <a:cubicBezTo>
                  <a:pt x="6869230" y="3257546"/>
                  <a:pt x="6886646" y="3263193"/>
                  <a:pt x="6904061" y="3269781"/>
                </a:cubicBezTo>
                <a:cubicBezTo>
                  <a:pt x="6900296" y="3280133"/>
                  <a:pt x="6896530" y="3290485"/>
                  <a:pt x="6893235" y="3300368"/>
                </a:cubicBezTo>
                <a:cubicBezTo>
                  <a:pt x="6874878" y="3293780"/>
                  <a:pt x="6856521" y="3287662"/>
                  <a:pt x="6837694" y="3281074"/>
                </a:cubicBezTo>
                <a:cubicBezTo>
                  <a:pt x="6842872" y="3271192"/>
                  <a:pt x="6847108" y="3261311"/>
                  <a:pt x="6851815" y="3251429"/>
                </a:cubicBezTo>
                <a:close/>
                <a:moveTo>
                  <a:pt x="6860758" y="3275428"/>
                </a:moveTo>
                <a:cubicBezTo>
                  <a:pt x="6867347" y="3277780"/>
                  <a:pt x="6873467" y="3279663"/>
                  <a:pt x="6880056" y="3282016"/>
                </a:cubicBezTo>
                <a:cubicBezTo>
                  <a:pt x="6880998" y="3279663"/>
                  <a:pt x="6881468" y="3277780"/>
                  <a:pt x="6882409" y="3275428"/>
                </a:cubicBezTo>
                <a:cubicBezTo>
                  <a:pt x="6876291" y="3273075"/>
                  <a:pt x="6870172" y="3271192"/>
                  <a:pt x="6863582" y="3268839"/>
                </a:cubicBezTo>
                <a:cubicBezTo>
                  <a:pt x="6863111" y="3271192"/>
                  <a:pt x="6862170" y="3273545"/>
                  <a:pt x="6860758" y="3275428"/>
                </a:cubicBezTo>
                <a:close/>
                <a:moveTo>
                  <a:pt x="7593620" y="2908856"/>
                </a:moveTo>
                <a:cubicBezTo>
                  <a:pt x="7601151" y="2913091"/>
                  <a:pt x="7608682" y="2917326"/>
                  <a:pt x="7615742" y="2921091"/>
                </a:cubicBezTo>
                <a:cubicBezTo>
                  <a:pt x="7608682" y="2936149"/>
                  <a:pt x="7601151" y="2951207"/>
                  <a:pt x="7594091" y="2966265"/>
                </a:cubicBezTo>
                <a:cubicBezTo>
                  <a:pt x="7582324" y="2960618"/>
                  <a:pt x="7570086" y="2954971"/>
                  <a:pt x="7558319" y="2949325"/>
                </a:cubicBezTo>
                <a:cubicBezTo>
                  <a:pt x="7552199" y="2940384"/>
                  <a:pt x="7546551" y="2931443"/>
                  <a:pt x="7540432" y="2922032"/>
                </a:cubicBezTo>
                <a:cubicBezTo>
                  <a:pt x="7536667" y="2916385"/>
                  <a:pt x="7529136" y="2903680"/>
                  <a:pt x="7537138" y="2898974"/>
                </a:cubicBezTo>
                <a:cubicBezTo>
                  <a:pt x="7540432" y="2897091"/>
                  <a:pt x="7546551" y="2896151"/>
                  <a:pt x="7558319" y="2901327"/>
                </a:cubicBezTo>
                <a:cubicBezTo>
                  <a:pt x="7576204" y="2909797"/>
                  <a:pt x="7588913" y="2908385"/>
                  <a:pt x="7589384" y="2908385"/>
                </a:cubicBezTo>
                <a:cubicBezTo>
                  <a:pt x="7590796" y="2909326"/>
                  <a:pt x="7592208" y="2909326"/>
                  <a:pt x="7593620" y="2908856"/>
                </a:cubicBezTo>
                <a:close/>
                <a:moveTo>
                  <a:pt x="7591737" y="2923914"/>
                </a:moveTo>
                <a:cubicBezTo>
                  <a:pt x="7583735" y="2923443"/>
                  <a:pt x="7570556" y="2921561"/>
                  <a:pt x="7554553" y="2914503"/>
                </a:cubicBezTo>
                <a:cubicBezTo>
                  <a:pt x="7555494" y="2916385"/>
                  <a:pt x="7556436" y="2918738"/>
                  <a:pt x="7557847" y="2921091"/>
                </a:cubicBezTo>
                <a:cubicBezTo>
                  <a:pt x="7562554" y="2928149"/>
                  <a:pt x="7567261" y="2935208"/>
                  <a:pt x="7571968" y="2942266"/>
                </a:cubicBezTo>
                <a:cubicBezTo>
                  <a:pt x="7574793" y="2943678"/>
                  <a:pt x="7578087" y="2945089"/>
                  <a:pt x="7580911" y="2946501"/>
                </a:cubicBezTo>
                <a:cubicBezTo>
                  <a:pt x="7584677" y="2938972"/>
                  <a:pt x="7587972" y="2931443"/>
                  <a:pt x="7591737" y="2923914"/>
                </a:cubicBezTo>
                <a:close/>
                <a:moveTo>
                  <a:pt x="7922631" y="2991205"/>
                </a:moveTo>
                <a:cubicBezTo>
                  <a:pt x="7925926" y="2996852"/>
                  <a:pt x="7929222" y="3002499"/>
                  <a:pt x="7932516" y="3008616"/>
                </a:cubicBezTo>
                <a:cubicBezTo>
                  <a:pt x="7924043" y="3024145"/>
                  <a:pt x="7915101" y="3039674"/>
                  <a:pt x="7906628" y="3055202"/>
                </a:cubicBezTo>
                <a:cubicBezTo>
                  <a:pt x="7893449" y="3055673"/>
                  <a:pt x="7880269" y="3056614"/>
                  <a:pt x="7867090" y="3057084"/>
                </a:cubicBezTo>
                <a:cubicBezTo>
                  <a:pt x="7866149" y="3056614"/>
                  <a:pt x="7864736" y="3056143"/>
                  <a:pt x="7863795" y="3055673"/>
                </a:cubicBezTo>
                <a:cubicBezTo>
                  <a:pt x="7862854" y="3055202"/>
                  <a:pt x="7859088" y="3053791"/>
                  <a:pt x="7854381" y="3050967"/>
                </a:cubicBezTo>
                <a:cubicBezTo>
                  <a:pt x="7844968" y="3045791"/>
                  <a:pt x="7830377" y="3036850"/>
                  <a:pt x="7822845" y="3026027"/>
                </a:cubicBezTo>
                <a:cubicBezTo>
                  <a:pt x="7817668" y="3018498"/>
                  <a:pt x="7816726" y="3010969"/>
                  <a:pt x="7820021" y="3004381"/>
                </a:cubicBezTo>
                <a:cubicBezTo>
                  <a:pt x="7826140" y="2993087"/>
                  <a:pt x="7832730" y="2981794"/>
                  <a:pt x="7838848" y="2970500"/>
                </a:cubicBezTo>
                <a:cubicBezTo>
                  <a:pt x="7850146" y="2963912"/>
                  <a:pt x="7861442" y="2957324"/>
                  <a:pt x="7873209" y="2950266"/>
                </a:cubicBezTo>
                <a:cubicBezTo>
                  <a:pt x="7875562" y="2951677"/>
                  <a:pt x="7877916" y="2953089"/>
                  <a:pt x="7880269" y="2954501"/>
                </a:cubicBezTo>
                <a:cubicBezTo>
                  <a:pt x="7883564" y="2956383"/>
                  <a:pt x="7913217" y="2974735"/>
                  <a:pt x="7922631" y="2991205"/>
                </a:cubicBezTo>
                <a:close/>
                <a:moveTo>
                  <a:pt x="7911335" y="3002969"/>
                </a:moveTo>
                <a:cubicBezTo>
                  <a:pt x="7909452" y="2999205"/>
                  <a:pt x="7907098" y="2995911"/>
                  <a:pt x="7904745" y="2992146"/>
                </a:cubicBezTo>
                <a:cubicBezTo>
                  <a:pt x="7900509" y="2985088"/>
                  <a:pt x="7887801" y="2975206"/>
                  <a:pt x="7878857" y="2969088"/>
                </a:cubicBezTo>
                <a:cubicBezTo>
                  <a:pt x="7870855" y="2973794"/>
                  <a:pt x="7863325" y="2978029"/>
                  <a:pt x="7855322" y="2982735"/>
                </a:cubicBezTo>
                <a:cubicBezTo>
                  <a:pt x="7849674" y="2993087"/>
                  <a:pt x="7844026" y="3003440"/>
                  <a:pt x="7838378" y="3014263"/>
                </a:cubicBezTo>
                <a:cubicBezTo>
                  <a:pt x="7836495" y="3017557"/>
                  <a:pt x="7836966" y="3020851"/>
                  <a:pt x="7839320" y="3024145"/>
                </a:cubicBezTo>
                <a:cubicBezTo>
                  <a:pt x="7844026" y="3031203"/>
                  <a:pt x="7856735" y="3038732"/>
                  <a:pt x="7863795" y="3042026"/>
                </a:cubicBezTo>
                <a:cubicBezTo>
                  <a:pt x="7872739" y="3041556"/>
                  <a:pt x="7881210" y="3041085"/>
                  <a:pt x="7890154" y="3040614"/>
                </a:cubicBezTo>
                <a:cubicBezTo>
                  <a:pt x="7897684" y="3027909"/>
                  <a:pt x="7904275" y="3015204"/>
                  <a:pt x="7911335" y="3002969"/>
                </a:cubicBezTo>
                <a:close/>
                <a:moveTo>
                  <a:pt x="5389385" y="2509344"/>
                </a:moveTo>
                <a:cubicBezTo>
                  <a:pt x="5389385" y="2519697"/>
                  <a:pt x="5388915" y="2529579"/>
                  <a:pt x="5388915" y="2539931"/>
                </a:cubicBezTo>
                <a:cubicBezTo>
                  <a:pt x="5369145" y="2539460"/>
                  <a:pt x="5349377" y="2539460"/>
                  <a:pt x="5329608" y="2538990"/>
                </a:cubicBezTo>
                <a:cubicBezTo>
                  <a:pt x="5329608" y="2528638"/>
                  <a:pt x="5329608" y="2517815"/>
                  <a:pt x="5329608" y="2507462"/>
                </a:cubicBezTo>
                <a:cubicBezTo>
                  <a:pt x="5341846" y="2506050"/>
                  <a:pt x="5354084" y="2504639"/>
                  <a:pt x="5366321" y="2503698"/>
                </a:cubicBezTo>
                <a:cubicBezTo>
                  <a:pt x="5362085" y="2493816"/>
                  <a:pt x="5357849" y="2484404"/>
                  <a:pt x="5353142" y="2474522"/>
                </a:cubicBezTo>
                <a:cubicBezTo>
                  <a:pt x="5372440" y="2474522"/>
                  <a:pt x="5391739" y="2474993"/>
                  <a:pt x="5411507" y="2475463"/>
                </a:cubicBezTo>
                <a:cubicBezTo>
                  <a:pt x="5411507" y="2486757"/>
                  <a:pt x="5411037" y="2498051"/>
                  <a:pt x="5411037" y="2509344"/>
                </a:cubicBezTo>
                <a:cubicBezTo>
                  <a:pt x="5403976" y="2509344"/>
                  <a:pt x="5396916" y="2509344"/>
                  <a:pt x="5389385" y="2509344"/>
                </a:cubicBezTo>
                <a:close/>
                <a:moveTo>
                  <a:pt x="5380913" y="2487698"/>
                </a:moveTo>
                <a:cubicBezTo>
                  <a:pt x="5382325" y="2490522"/>
                  <a:pt x="5383266" y="2493345"/>
                  <a:pt x="5384678" y="2496169"/>
                </a:cubicBezTo>
                <a:cubicBezTo>
                  <a:pt x="5387032" y="2496169"/>
                  <a:pt x="5388915" y="2496169"/>
                  <a:pt x="5391268" y="2496169"/>
                </a:cubicBezTo>
                <a:cubicBezTo>
                  <a:pt x="5391268" y="2493345"/>
                  <a:pt x="5391268" y="2490522"/>
                  <a:pt x="5391268" y="2487698"/>
                </a:cubicBezTo>
                <a:cubicBezTo>
                  <a:pt x="5387973" y="2487698"/>
                  <a:pt x="5384208" y="2487698"/>
                  <a:pt x="5380913" y="2487698"/>
                </a:cubicBezTo>
                <a:close/>
                <a:moveTo>
                  <a:pt x="5369145" y="2516403"/>
                </a:moveTo>
                <a:cubicBezTo>
                  <a:pt x="5363027" y="2516873"/>
                  <a:pt x="5356908" y="2517815"/>
                  <a:pt x="5350318" y="2518285"/>
                </a:cubicBezTo>
                <a:cubicBezTo>
                  <a:pt x="5350318" y="2521109"/>
                  <a:pt x="5350318" y="2523932"/>
                  <a:pt x="5350318" y="2526285"/>
                </a:cubicBezTo>
                <a:cubicBezTo>
                  <a:pt x="5356437" y="2526285"/>
                  <a:pt x="5362556" y="2526285"/>
                  <a:pt x="5368675" y="2526285"/>
                </a:cubicBezTo>
                <a:cubicBezTo>
                  <a:pt x="5369145" y="2523461"/>
                  <a:pt x="5369145" y="2519697"/>
                  <a:pt x="5369145" y="2516403"/>
                </a:cubicBezTo>
                <a:close/>
                <a:moveTo>
                  <a:pt x="5145098" y="1635031"/>
                </a:moveTo>
                <a:cubicBezTo>
                  <a:pt x="5145098" y="1627031"/>
                  <a:pt x="5144627" y="1619502"/>
                  <a:pt x="5144627" y="1611502"/>
                </a:cubicBezTo>
                <a:cubicBezTo>
                  <a:pt x="5154041" y="1611502"/>
                  <a:pt x="5162984" y="1611032"/>
                  <a:pt x="5172398" y="1611032"/>
                </a:cubicBezTo>
                <a:cubicBezTo>
                  <a:pt x="5172398" y="1603973"/>
                  <a:pt x="5171927" y="1597385"/>
                  <a:pt x="5171927" y="1590327"/>
                </a:cubicBezTo>
                <a:cubicBezTo>
                  <a:pt x="5196873" y="1589856"/>
                  <a:pt x="5222291" y="1589386"/>
                  <a:pt x="5247237" y="1589386"/>
                </a:cubicBezTo>
                <a:cubicBezTo>
                  <a:pt x="5247237" y="1586562"/>
                  <a:pt x="5247237" y="1584209"/>
                  <a:pt x="5247237" y="1581386"/>
                </a:cubicBezTo>
                <a:cubicBezTo>
                  <a:pt x="5266065" y="1581386"/>
                  <a:pt x="5284893" y="1581386"/>
                  <a:pt x="5303720" y="1581386"/>
                </a:cubicBezTo>
                <a:cubicBezTo>
                  <a:pt x="5303720" y="1590797"/>
                  <a:pt x="5303720" y="1599738"/>
                  <a:pt x="5303720" y="1609150"/>
                </a:cubicBezTo>
                <a:cubicBezTo>
                  <a:pt x="5285363" y="1609150"/>
                  <a:pt x="5266536" y="1609150"/>
                  <a:pt x="5248179" y="1609150"/>
                </a:cubicBezTo>
                <a:cubicBezTo>
                  <a:pt x="5248179" y="1614326"/>
                  <a:pt x="5248179" y="1619973"/>
                  <a:pt x="5248179" y="1625149"/>
                </a:cubicBezTo>
                <a:cubicBezTo>
                  <a:pt x="5235941" y="1625149"/>
                  <a:pt x="5223703" y="1625149"/>
                  <a:pt x="5211936" y="1625619"/>
                </a:cubicBezTo>
                <a:cubicBezTo>
                  <a:pt x="5211936" y="1630325"/>
                  <a:pt x="5211936" y="1634560"/>
                  <a:pt x="5211936" y="1639266"/>
                </a:cubicBezTo>
                <a:cubicBezTo>
                  <a:pt x="5189342" y="1637384"/>
                  <a:pt x="5167220" y="1635972"/>
                  <a:pt x="5145098" y="1635031"/>
                </a:cubicBezTo>
                <a:close/>
                <a:moveTo>
                  <a:pt x="5271242" y="1594091"/>
                </a:moveTo>
                <a:cubicBezTo>
                  <a:pt x="5271242" y="1594562"/>
                  <a:pt x="5271242" y="1595503"/>
                  <a:pt x="5271242" y="1595973"/>
                </a:cubicBezTo>
                <a:cubicBezTo>
                  <a:pt x="5274066" y="1595973"/>
                  <a:pt x="5276890" y="1595973"/>
                  <a:pt x="5279714" y="1595973"/>
                </a:cubicBezTo>
                <a:cubicBezTo>
                  <a:pt x="5279714" y="1595503"/>
                  <a:pt x="5279714" y="1594562"/>
                  <a:pt x="5279714" y="1594091"/>
                </a:cubicBezTo>
                <a:cubicBezTo>
                  <a:pt x="5276420" y="1594091"/>
                  <a:pt x="5274066" y="1594091"/>
                  <a:pt x="5271242" y="1594091"/>
                </a:cubicBezTo>
                <a:close/>
                <a:moveTo>
                  <a:pt x="5195932" y="1602561"/>
                </a:moveTo>
                <a:cubicBezTo>
                  <a:pt x="5195932" y="1605856"/>
                  <a:pt x="5195932" y="1609150"/>
                  <a:pt x="5195932" y="1612443"/>
                </a:cubicBezTo>
                <a:cubicBezTo>
                  <a:pt x="5204875" y="1612443"/>
                  <a:pt x="5214289" y="1611973"/>
                  <a:pt x="5223232" y="1611973"/>
                </a:cubicBezTo>
                <a:cubicBezTo>
                  <a:pt x="5223232" y="1608679"/>
                  <a:pt x="5223232" y="1605385"/>
                  <a:pt x="5223232" y="1602091"/>
                </a:cubicBezTo>
                <a:cubicBezTo>
                  <a:pt x="5214289" y="1602561"/>
                  <a:pt x="5205346" y="1602561"/>
                  <a:pt x="5195932" y="1602561"/>
                </a:cubicBezTo>
                <a:close/>
                <a:moveTo>
                  <a:pt x="5174281" y="1623737"/>
                </a:moveTo>
                <a:cubicBezTo>
                  <a:pt x="5178516" y="1624207"/>
                  <a:pt x="5183223" y="1624207"/>
                  <a:pt x="5187460" y="1624678"/>
                </a:cubicBezTo>
                <a:cubicBezTo>
                  <a:pt x="5187460" y="1624207"/>
                  <a:pt x="5187460" y="1624207"/>
                  <a:pt x="5187460" y="1623737"/>
                </a:cubicBezTo>
                <a:cubicBezTo>
                  <a:pt x="5183223" y="1623737"/>
                  <a:pt x="5178516" y="1623737"/>
                  <a:pt x="5174281" y="1623737"/>
                </a:cubicBezTo>
                <a:close/>
                <a:moveTo>
                  <a:pt x="5200169" y="1309398"/>
                </a:moveTo>
                <a:cubicBezTo>
                  <a:pt x="5200169" y="1313633"/>
                  <a:pt x="5200169" y="1317398"/>
                  <a:pt x="5200169" y="1321633"/>
                </a:cubicBezTo>
                <a:cubicBezTo>
                  <a:pt x="5191696" y="1323986"/>
                  <a:pt x="5182753" y="1326809"/>
                  <a:pt x="5174281" y="1329162"/>
                </a:cubicBezTo>
                <a:cubicBezTo>
                  <a:pt x="5171927" y="1330103"/>
                  <a:pt x="5168632" y="1331044"/>
                  <a:pt x="5167220" y="1331985"/>
                </a:cubicBezTo>
                <a:cubicBezTo>
                  <a:pt x="5166749" y="1334338"/>
                  <a:pt x="5163455" y="1338573"/>
                  <a:pt x="5149334" y="1346102"/>
                </a:cubicBezTo>
                <a:cubicBezTo>
                  <a:pt x="5147922" y="1346573"/>
                  <a:pt x="5146981" y="1347514"/>
                  <a:pt x="5145568" y="1347985"/>
                </a:cubicBezTo>
                <a:cubicBezTo>
                  <a:pt x="5134743" y="1348455"/>
                  <a:pt x="5123446" y="1348455"/>
                  <a:pt x="5112620" y="1348926"/>
                </a:cubicBezTo>
                <a:cubicBezTo>
                  <a:pt x="5104148" y="1350338"/>
                  <a:pt x="5096146" y="1352220"/>
                  <a:pt x="5087674" y="1354102"/>
                </a:cubicBezTo>
                <a:cubicBezTo>
                  <a:pt x="5074024" y="1356455"/>
                  <a:pt x="5060844" y="1359278"/>
                  <a:pt x="5047195" y="1361631"/>
                </a:cubicBezTo>
                <a:cubicBezTo>
                  <a:pt x="5037781" y="1363043"/>
                  <a:pt x="5027896" y="1364455"/>
                  <a:pt x="5018482" y="1365866"/>
                </a:cubicBezTo>
                <a:cubicBezTo>
                  <a:pt x="5008598" y="1366337"/>
                  <a:pt x="4998714" y="1366807"/>
                  <a:pt x="4989300" y="1367278"/>
                </a:cubicBezTo>
                <a:cubicBezTo>
                  <a:pt x="4978945" y="1369160"/>
                  <a:pt x="4968589" y="1371513"/>
                  <a:pt x="4958705" y="1373395"/>
                </a:cubicBezTo>
                <a:cubicBezTo>
                  <a:pt x="4954469" y="1374807"/>
                  <a:pt x="4946938" y="1377160"/>
                  <a:pt x="4939407" y="1377630"/>
                </a:cubicBezTo>
                <a:cubicBezTo>
                  <a:pt x="4935641" y="1377630"/>
                  <a:pt x="4931405" y="1377630"/>
                  <a:pt x="4927640" y="1376219"/>
                </a:cubicBezTo>
                <a:cubicBezTo>
                  <a:pt x="4922933" y="1374807"/>
                  <a:pt x="4917755" y="1371042"/>
                  <a:pt x="4921521" y="1363043"/>
                </a:cubicBezTo>
                <a:cubicBezTo>
                  <a:pt x="4921991" y="1362102"/>
                  <a:pt x="4922462" y="1361161"/>
                  <a:pt x="4922933" y="1360690"/>
                </a:cubicBezTo>
                <a:cubicBezTo>
                  <a:pt x="4941760" y="1353631"/>
                  <a:pt x="4960588" y="1347044"/>
                  <a:pt x="4979415" y="1340456"/>
                </a:cubicBezTo>
                <a:cubicBezTo>
                  <a:pt x="4974238" y="1339044"/>
                  <a:pt x="4969531" y="1337632"/>
                  <a:pt x="4964353" y="1336221"/>
                </a:cubicBezTo>
                <a:cubicBezTo>
                  <a:pt x="4956822" y="1332927"/>
                  <a:pt x="4948821" y="1329633"/>
                  <a:pt x="4941290" y="1326339"/>
                </a:cubicBezTo>
                <a:cubicBezTo>
                  <a:pt x="4944584" y="1316927"/>
                  <a:pt x="4947408" y="1307987"/>
                  <a:pt x="4950704" y="1298575"/>
                </a:cubicBezTo>
                <a:cubicBezTo>
                  <a:pt x="4964353" y="1295281"/>
                  <a:pt x="4978474" y="1292458"/>
                  <a:pt x="4992124" y="1289164"/>
                </a:cubicBezTo>
                <a:cubicBezTo>
                  <a:pt x="4992124" y="1284929"/>
                  <a:pt x="4992124" y="1280693"/>
                  <a:pt x="4991653" y="1275988"/>
                </a:cubicBezTo>
                <a:cubicBezTo>
                  <a:pt x="4993066" y="1273165"/>
                  <a:pt x="4994477" y="1269870"/>
                  <a:pt x="4995419" y="1267047"/>
                </a:cubicBezTo>
                <a:cubicBezTo>
                  <a:pt x="4988359" y="1266576"/>
                  <a:pt x="4981298" y="1266106"/>
                  <a:pt x="4974238" y="1266106"/>
                </a:cubicBezTo>
                <a:cubicBezTo>
                  <a:pt x="4964353" y="1261871"/>
                  <a:pt x="4954469" y="1257636"/>
                  <a:pt x="4944584" y="1252930"/>
                </a:cubicBezTo>
                <a:cubicBezTo>
                  <a:pt x="4940348" y="1244460"/>
                  <a:pt x="4936112" y="1235990"/>
                  <a:pt x="4932347" y="1227990"/>
                </a:cubicBezTo>
                <a:cubicBezTo>
                  <a:pt x="4931876" y="1219990"/>
                  <a:pt x="4931405" y="1212461"/>
                  <a:pt x="4930934" y="1204462"/>
                </a:cubicBezTo>
                <a:cubicBezTo>
                  <a:pt x="4938936" y="1198815"/>
                  <a:pt x="4946938" y="1193168"/>
                  <a:pt x="4955410" y="1187521"/>
                </a:cubicBezTo>
                <a:cubicBezTo>
                  <a:pt x="4970002" y="1187521"/>
                  <a:pt x="4984122" y="1187051"/>
                  <a:pt x="4998714" y="1187051"/>
                </a:cubicBezTo>
                <a:cubicBezTo>
                  <a:pt x="5009069" y="1188933"/>
                  <a:pt x="5019424" y="1190815"/>
                  <a:pt x="5030250" y="1193168"/>
                </a:cubicBezTo>
                <a:cubicBezTo>
                  <a:pt x="5039663" y="1196933"/>
                  <a:pt x="5048606" y="1201168"/>
                  <a:pt x="5058020" y="1204932"/>
                </a:cubicBezTo>
                <a:cubicBezTo>
                  <a:pt x="5057550" y="1211991"/>
                  <a:pt x="5057079" y="1219049"/>
                  <a:pt x="5056609" y="1225637"/>
                </a:cubicBezTo>
                <a:cubicBezTo>
                  <a:pt x="5052843" y="1227049"/>
                  <a:pt x="5049548" y="1228461"/>
                  <a:pt x="5045782" y="1229402"/>
                </a:cubicBezTo>
                <a:cubicBezTo>
                  <a:pt x="5054255" y="1230813"/>
                  <a:pt x="5063198" y="1232696"/>
                  <a:pt x="5071670" y="1234578"/>
                </a:cubicBezTo>
                <a:cubicBezTo>
                  <a:pt x="5079201" y="1237872"/>
                  <a:pt x="5086732" y="1241636"/>
                  <a:pt x="5094264" y="1244930"/>
                </a:cubicBezTo>
                <a:cubicBezTo>
                  <a:pt x="5097558" y="1251519"/>
                  <a:pt x="5100853" y="1258577"/>
                  <a:pt x="5104148" y="1265165"/>
                </a:cubicBezTo>
                <a:cubicBezTo>
                  <a:pt x="5110267" y="1269400"/>
                  <a:pt x="5115915" y="1273635"/>
                  <a:pt x="5122034" y="1278341"/>
                </a:cubicBezTo>
                <a:cubicBezTo>
                  <a:pt x="5131448" y="1282105"/>
                  <a:pt x="5140861" y="1285399"/>
                  <a:pt x="5150746" y="1289164"/>
                </a:cubicBezTo>
                <a:cubicBezTo>
                  <a:pt x="5163455" y="1291046"/>
                  <a:pt x="5176163" y="1292458"/>
                  <a:pt x="5189342" y="1294340"/>
                </a:cubicBezTo>
                <a:cubicBezTo>
                  <a:pt x="5193108" y="1299046"/>
                  <a:pt x="5196403" y="1304222"/>
                  <a:pt x="5200169" y="1309398"/>
                </a:cubicBezTo>
                <a:close/>
                <a:moveTo>
                  <a:pt x="5175222" y="1314574"/>
                </a:moveTo>
                <a:cubicBezTo>
                  <a:pt x="5175222" y="1313633"/>
                  <a:pt x="5175222" y="1312222"/>
                  <a:pt x="5175222" y="1311280"/>
                </a:cubicBezTo>
                <a:cubicBezTo>
                  <a:pt x="5173810" y="1308928"/>
                  <a:pt x="5171927" y="1307045"/>
                  <a:pt x="5170515" y="1304693"/>
                </a:cubicBezTo>
                <a:cubicBezTo>
                  <a:pt x="5159689" y="1303281"/>
                  <a:pt x="5148863" y="1301399"/>
                  <a:pt x="5137567" y="1299987"/>
                </a:cubicBezTo>
                <a:cubicBezTo>
                  <a:pt x="5125800" y="1295281"/>
                  <a:pt x="5114503" y="1291046"/>
                  <a:pt x="5102736" y="1286340"/>
                </a:cubicBezTo>
                <a:cubicBezTo>
                  <a:pt x="5095675" y="1280693"/>
                  <a:pt x="5088144" y="1275047"/>
                  <a:pt x="5080614" y="1269870"/>
                </a:cubicBezTo>
                <a:cubicBezTo>
                  <a:pt x="5077790" y="1263753"/>
                  <a:pt x="5074494" y="1258106"/>
                  <a:pt x="5071670" y="1251989"/>
                </a:cubicBezTo>
                <a:cubicBezTo>
                  <a:pt x="5066493" y="1249636"/>
                  <a:pt x="5061315" y="1247283"/>
                  <a:pt x="5056137" y="1244930"/>
                </a:cubicBezTo>
                <a:cubicBezTo>
                  <a:pt x="5034486" y="1241166"/>
                  <a:pt x="5013305" y="1237872"/>
                  <a:pt x="4991653" y="1234108"/>
                </a:cubicBezTo>
                <a:cubicBezTo>
                  <a:pt x="5004833" y="1228931"/>
                  <a:pt x="5018482" y="1224225"/>
                  <a:pt x="5031662" y="1219049"/>
                </a:cubicBezTo>
                <a:cubicBezTo>
                  <a:pt x="5031662" y="1216226"/>
                  <a:pt x="5032132" y="1213402"/>
                  <a:pt x="5032132" y="1210579"/>
                </a:cubicBezTo>
                <a:cubicBezTo>
                  <a:pt x="5026484" y="1208226"/>
                  <a:pt x="5020836" y="1205873"/>
                  <a:pt x="5014717" y="1203521"/>
                </a:cubicBezTo>
                <a:cubicBezTo>
                  <a:pt x="5006715" y="1202109"/>
                  <a:pt x="4999184" y="1200697"/>
                  <a:pt x="4991183" y="1199285"/>
                </a:cubicBezTo>
                <a:cubicBezTo>
                  <a:pt x="4983652" y="1199285"/>
                  <a:pt x="4975650" y="1199756"/>
                  <a:pt x="4968119" y="1199756"/>
                </a:cubicBezTo>
                <a:cubicBezTo>
                  <a:pt x="4964353" y="1202109"/>
                  <a:pt x="4960588" y="1204932"/>
                  <a:pt x="4957293" y="1207285"/>
                </a:cubicBezTo>
                <a:cubicBezTo>
                  <a:pt x="4957764" y="1213402"/>
                  <a:pt x="4957764" y="1219520"/>
                  <a:pt x="4958234" y="1225637"/>
                </a:cubicBezTo>
                <a:cubicBezTo>
                  <a:pt x="4961529" y="1232225"/>
                  <a:pt x="4964824" y="1238813"/>
                  <a:pt x="4968119" y="1245401"/>
                </a:cubicBezTo>
                <a:cubicBezTo>
                  <a:pt x="4974238" y="1248225"/>
                  <a:pt x="4980357" y="1251048"/>
                  <a:pt x="4986946" y="1253401"/>
                </a:cubicBezTo>
                <a:cubicBezTo>
                  <a:pt x="5000126" y="1254342"/>
                  <a:pt x="5013305" y="1254812"/>
                  <a:pt x="5026484" y="1255753"/>
                </a:cubicBezTo>
                <a:cubicBezTo>
                  <a:pt x="5023189" y="1262812"/>
                  <a:pt x="5020365" y="1269870"/>
                  <a:pt x="5017071" y="1276929"/>
                </a:cubicBezTo>
                <a:cubicBezTo>
                  <a:pt x="5017541" y="1283517"/>
                  <a:pt x="5017541" y="1290105"/>
                  <a:pt x="5018012" y="1296693"/>
                </a:cubicBezTo>
                <a:cubicBezTo>
                  <a:pt x="5002950" y="1299987"/>
                  <a:pt x="4987888" y="1303281"/>
                  <a:pt x="4973296" y="1306575"/>
                </a:cubicBezTo>
                <a:cubicBezTo>
                  <a:pt x="4971885" y="1311280"/>
                  <a:pt x="4970002" y="1315516"/>
                  <a:pt x="4968589" y="1320221"/>
                </a:cubicBezTo>
                <a:cubicBezTo>
                  <a:pt x="4972355" y="1322104"/>
                  <a:pt x="4976120" y="1323515"/>
                  <a:pt x="4979886" y="1325397"/>
                </a:cubicBezTo>
                <a:cubicBezTo>
                  <a:pt x="4995419" y="1329633"/>
                  <a:pt x="5010951" y="1334338"/>
                  <a:pt x="5026484" y="1339044"/>
                </a:cubicBezTo>
                <a:cubicBezTo>
                  <a:pt x="5010010" y="1344691"/>
                  <a:pt x="4993536" y="1350338"/>
                  <a:pt x="4977533" y="1356455"/>
                </a:cubicBezTo>
                <a:cubicBezTo>
                  <a:pt x="4980827" y="1355984"/>
                  <a:pt x="4984122" y="1355514"/>
                  <a:pt x="4987417" y="1354573"/>
                </a:cubicBezTo>
                <a:cubicBezTo>
                  <a:pt x="4997301" y="1354102"/>
                  <a:pt x="5007186" y="1353631"/>
                  <a:pt x="5017071" y="1353161"/>
                </a:cubicBezTo>
                <a:cubicBezTo>
                  <a:pt x="5025072" y="1351749"/>
                  <a:pt x="5033074" y="1350808"/>
                  <a:pt x="5041076" y="1349396"/>
                </a:cubicBezTo>
                <a:cubicBezTo>
                  <a:pt x="5064139" y="1344691"/>
                  <a:pt x="5087674" y="1340456"/>
                  <a:pt x="5110738" y="1336221"/>
                </a:cubicBezTo>
                <a:cubicBezTo>
                  <a:pt x="5118739" y="1336221"/>
                  <a:pt x="5127212" y="1335750"/>
                  <a:pt x="5135213" y="1335750"/>
                </a:cubicBezTo>
                <a:cubicBezTo>
                  <a:pt x="5138979" y="1333397"/>
                  <a:pt x="5142274" y="1331044"/>
                  <a:pt x="5143215" y="1330103"/>
                </a:cubicBezTo>
                <a:cubicBezTo>
                  <a:pt x="5142744" y="1325397"/>
                  <a:pt x="5153570" y="1321162"/>
                  <a:pt x="5162513" y="1318339"/>
                </a:cubicBezTo>
                <a:cubicBezTo>
                  <a:pt x="5166279" y="1316927"/>
                  <a:pt x="5170986" y="1315986"/>
                  <a:pt x="5175222" y="1314574"/>
                </a:cubicBezTo>
                <a:close/>
                <a:moveTo>
                  <a:pt x="10718993" y="3723407"/>
                </a:moveTo>
                <a:cubicBezTo>
                  <a:pt x="10717109" y="3743642"/>
                  <a:pt x="10715698" y="3763876"/>
                  <a:pt x="10713815" y="3784110"/>
                </a:cubicBezTo>
                <a:cubicBezTo>
                  <a:pt x="10709579" y="3778464"/>
                  <a:pt x="10705342" y="3772817"/>
                  <a:pt x="10701106" y="3767641"/>
                </a:cubicBezTo>
                <a:cubicBezTo>
                  <a:pt x="10691692" y="3754936"/>
                  <a:pt x="10608851" y="3650469"/>
                  <a:pt x="10593319" y="3600589"/>
                </a:cubicBezTo>
                <a:cubicBezTo>
                  <a:pt x="10581081" y="3584590"/>
                  <a:pt x="10568842" y="3569062"/>
                  <a:pt x="10556605" y="3553533"/>
                </a:cubicBezTo>
                <a:cubicBezTo>
                  <a:pt x="10554722" y="3546474"/>
                  <a:pt x="10553310" y="3539416"/>
                  <a:pt x="10551427" y="3532357"/>
                </a:cubicBezTo>
                <a:cubicBezTo>
                  <a:pt x="10542013" y="3532828"/>
                  <a:pt x="10532599" y="3532828"/>
                  <a:pt x="10523186" y="3533299"/>
                </a:cubicBezTo>
                <a:cubicBezTo>
                  <a:pt x="10520362" y="3530004"/>
                  <a:pt x="10517538" y="3526710"/>
                  <a:pt x="10514713" y="3523887"/>
                </a:cubicBezTo>
                <a:cubicBezTo>
                  <a:pt x="10515184" y="3525299"/>
                  <a:pt x="10515184" y="3526240"/>
                  <a:pt x="10515655" y="3527651"/>
                </a:cubicBezTo>
                <a:cubicBezTo>
                  <a:pt x="10528834" y="3551180"/>
                  <a:pt x="10541543" y="3574708"/>
                  <a:pt x="10554252" y="3598236"/>
                </a:cubicBezTo>
                <a:cubicBezTo>
                  <a:pt x="10564135" y="3616589"/>
                  <a:pt x="10574491" y="3634470"/>
                  <a:pt x="10584375" y="3652822"/>
                </a:cubicBezTo>
                <a:cubicBezTo>
                  <a:pt x="10587200" y="3659410"/>
                  <a:pt x="10595201" y="3681527"/>
                  <a:pt x="10585316" y="3682939"/>
                </a:cubicBezTo>
                <a:cubicBezTo>
                  <a:pt x="10576374" y="3684350"/>
                  <a:pt x="10560841" y="3668822"/>
                  <a:pt x="10531658" y="3631176"/>
                </a:cubicBezTo>
                <a:cubicBezTo>
                  <a:pt x="10522716" y="3619882"/>
                  <a:pt x="10514243" y="3608589"/>
                  <a:pt x="10505299" y="3597296"/>
                </a:cubicBezTo>
                <a:cubicBezTo>
                  <a:pt x="10489296" y="3589767"/>
                  <a:pt x="10472822" y="3582237"/>
                  <a:pt x="10456819" y="3574708"/>
                </a:cubicBezTo>
                <a:cubicBezTo>
                  <a:pt x="10442227" y="3567650"/>
                  <a:pt x="10427166" y="3560121"/>
                  <a:pt x="10412574" y="3553062"/>
                </a:cubicBezTo>
                <a:cubicBezTo>
                  <a:pt x="10403160" y="3541298"/>
                  <a:pt x="10393746" y="3529534"/>
                  <a:pt x="10383863" y="3518240"/>
                </a:cubicBezTo>
                <a:cubicBezTo>
                  <a:pt x="10380567" y="3505535"/>
                  <a:pt x="10377272" y="3492829"/>
                  <a:pt x="10373978" y="3480124"/>
                </a:cubicBezTo>
                <a:cubicBezTo>
                  <a:pt x="10362682" y="3474948"/>
                  <a:pt x="10351384" y="3469772"/>
                  <a:pt x="10339617" y="3464595"/>
                </a:cubicBezTo>
                <a:cubicBezTo>
                  <a:pt x="10326909" y="3449537"/>
                  <a:pt x="10314200" y="3434479"/>
                  <a:pt x="10301492" y="3419421"/>
                </a:cubicBezTo>
                <a:cubicBezTo>
                  <a:pt x="10293019" y="3414245"/>
                  <a:pt x="10284076" y="3409069"/>
                  <a:pt x="10275604" y="3404363"/>
                </a:cubicBezTo>
                <a:cubicBezTo>
                  <a:pt x="10277958" y="3412833"/>
                  <a:pt x="10280311" y="3421303"/>
                  <a:pt x="10282664" y="3430244"/>
                </a:cubicBezTo>
                <a:cubicBezTo>
                  <a:pt x="10287841" y="3442949"/>
                  <a:pt x="10293489" y="3456125"/>
                  <a:pt x="10298667" y="3468830"/>
                </a:cubicBezTo>
                <a:cubicBezTo>
                  <a:pt x="10305257" y="3488595"/>
                  <a:pt x="10311847" y="3508358"/>
                  <a:pt x="10318436" y="3528122"/>
                </a:cubicBezTo>
                <a:cubicBezTo>
                  <a:pt x="10318436" y="3528593"/>
                  <a:pt x="10318436" y="3529063"/>
                  <a:pt x="10317966" y="3529534"/>
                </a:cubicBezTo>
                <a:lnTo>
                  <a:pt x="10318907" y="3530475"/>
                </a:lnTo>
                <a:lnTo>
                  <a:pt x="10317966" y="3530004"/>
                </a:lnTo>
                <a:cubicBezTo>
                  <a:pt x="10316083" y="3536592"/>
                  <a:pt x="10314200" y="3543651"/>
                  <a:pt x="10312317" y="3550239"/>
                </a:cubicBezTo>
                <a:cubicBezTo>
                  <a:pt x="10317024" y="3568120"/>
                  <a:pt x="10321261" y="3586002"/>
                  <a:pt x="10325496" y="3603884"/>
                </a:cubicBezTo>
                <a:cubicBezTo>
                  <a:pt x="10317966" y="3608589"/>
                  <a:pt x="10309963" y="3613295"/>
                  <a:pt x="10302433" y="3617530"/>
                </a:cubicBezTo>
                <a:cubicBezTo>
                  <a:pt x="10291607" y="3612353"/>
                  <a:pt x="10280781" y="3607648"/>
                  <a:pt x="10269955" y="3602472"/>
                </a:cubicBezTo>
                <a:cubicBezTo>
                  <a:pt x="10265248" y="3619882"/>
                  <a:pt x="10260541" y="3637764"/>
                  <a:pt x="10255834" y="3655175"/>
                </a:cubicBezTo>
                <a:cubicBezTo>
                  <a:pt x="10247363" y="3651411"/>
                  <a:pt x="10238890" y="3647176"/>
                  <a:pt x="10230418" y="3643411"/>
                </a:cubicBezTo>
                <a:cubicBezTo>
                  <a:pt x="10213472" y="3622706"/>
                  <a:pt x="10196528" y="3602472"/>
                  <a:pt x="10179583" y="3582237"/>
                </a:cubicBezTo>
                <a:cubicBezTo>
                  <a:pt x="10167816" y="3534710"/>
                  <a:pt x="10155107" y="3487183"/>
                  <a:pt x="10141928" y="3439656"/>
                </a:cubicBezTo>
                <a:cubicBezTo>
                  <a:pt x="10138633" y="3418480"/>
                  <a:pt x="10134868" y="3397305"/>
                  <a:pt x="10131102" y="3376129"/>
                </a:cubicBezTo>
                <a:cubicBezTo>
                  <a:pt x="10125925" y="3357777"/>
                  <a:pt x="10120747" y="3339895"/>
                  <a:pt x="10115099" y="3321543"/>
                </a:cubicBezTo>
                <a:cubicBezTo>
                  <a:pt x="10125925" y="3316838"/>
                  <a:pt x="10136280" y="3312132"/>
                  <a:pt x="10147106" y="3307897"/>
                </a:cubicBezTo>
                <a:cubicBezTo>
                  <a:pt x="10159343" y="3313073"/>
                  <a:pt x="10172053" y="3317779"/>
                  <a:pt x="10184290" y="3322955"/>
                </a:cubicBezTo>
                <a:cubicBezTo>
                  <a:pt x="10194175" y="3317308"/>
                  <a:pt x="10204059" y="3311661"/>
                  <a:pt x="10214415" y="3306014"/>
                </a:cubicBezTo>
                <a:cubicBezTo>
                  <a:pt x="10217709" y="3303191"/>
                  <a:pt x="10220533" y="3300368"/>
                  <a:pt x="10223828" y="3297544"/>
                </a:cubicBezTo>
                <a:cubicBezTo>
                  <a:pt x="10221945" y="3287192"/>
                  <a:pt x="10220533" y="3277310"/>
                  <a:pt x="10218650" y="3266957"/>
                </a:cubicBezTo>
                <a:cubicBezTo>
                  <a:pt x="10216768" y="3260840"/>
                  <a:pt x="10214885" y="3254252"/>
                  <a:pt x="10213002" y="3248135"/>
                </a:cubicBezTo>
                <a:cubicBezTo>
                  <a:pt x="10206883" y="3246252"/>
                  <a:pt x="10200764" y="3245782"/>
                  <a:pt x="10198411" y="3247664"/>
                </a:cubicBezTo>
                <a:cubicBezTo>
                  <a:pt x="10197469" y="3248605"/>
                  <a:pt x="10196998" y="3250017"/>
                  <a:pt x="10197941" y="3252370"/>
                </a:cubicBezTo>
                <a:cubicBezTo>
                  <a:pt x="10200294" y="3260369"/>
                  <a:pt x="10202647" y="3268839"/>
                  <a:pt x="10205471" y="3276839"/>
                </a:cubicBezTo>
                <a:cubicBezTo>
                  <a:pt x="10183349" y="3252370"/>
                  <a:pt x="10161227" y="3227900"/>
                  <a:pt x="10138633" y="3203901"/>
                </a:cubicBezTo>
                <a:cubicBezTo>
                  <a:pt x="10135809" y="3194961"/>
                  <a:pt x="10132985" y="3186020"/>
                  <a:pt x="10130161" y="3176608"/>
                </a:cubicBezTo>
                <a:cubicBezTo>
                  <a:pt x="10112745" y="3158256"/>
                  <a:pt x="10095330" y="3139904"/>
                  <a:pt x="10077915" y="3122023"/>
                </a:cubicBezTo>
                <a:cubicBezTo>
                  <a:pt x="10072266" y="3120140"/>
                  <a:pt x="10066618" y="3117788"/>
                  <a:pt x="10060970" y="3115905"/>
                </a:cubicBezTo>
                <a:cubicBezTo>
                  <a:pt x="10047790" y="3128611"/>
                  <a:pt x="10034611" y="3141786"/>
                  <a:pt x="10021432" y="3154492"/>
                </a:cubicBezTo>
                <a:cubicBezTo>
                  <a:pt x="10011076" y="3140845"/>
                  <a:pt x="10000721" y="3126728"/>
                  <a:pt x="9989895" y="3113082"/>
                </a:cubicBezTo>
                <a:cubicBezTo>
                  <a:pt x="9982365" y="3105553"/>
                  <a:pt x="9974833" y="3097553"/>
                  <a:pt x="9967303" y="3090024"/>
                </a:cubicBezTo>
                <a:cubicBezTo>
                  <a:pt x="9964007" y="3080613"/>
                  <a:pt x="9960713" y="3071201"/>
                  <a:pt x="9957418" y="3061790"/>
                </a:cubicBezTo>
                <a:cubicBezTo>
                  <a:pt x="9940003" y="3044379"/>
                  <a:pt x="9923058" y="3027439"/>
                  <a:pt x="9905642" y="3010498"/>
                </a:cubicBezTo>
                <a:cubicBezTo>
                  <a:pt x="9895287" y="3007204"/>
                  <a:pt x="9884933" y="3003440"/>
                  <a:pt x="9874576" y="3000146"/>
                </a:cubicBezTo>
                <a:cubicBezTo>
                  <a:pt x="9859045" y="2985088"/>
                  <a:pt x="9843512" y="2970029"/>
                  <a:pt x="9827979" y="2955442"/>
                </a:cubicBezTo>
                <a:cubicBezTo>
                  <a:pt x="9821390" y="2945089"/>
                  <a:pt x="9814799" y="2935208"/>
                  <a:pt x="9808210" y="2924855"/>
                </a:cubicBezTo>
                <a:cubicBezTo>
                  <a:pt x="9803503" y="2923443"/>
                  <a:pt x="9798796" y="2922032"/>
                  <a:pt x="9794089" y="2920620"/>
                </a:cubicBezTo>
                <a:cubicBezTo>
                  <a:pt x="9784676" y="2929090"/>
                  <a:pt x="9762082" y="2922032"/>
                  <a:pt x="9742784" y="2904150"/>
                </a:cubicBezTo>
                <a:cubicBezTo>
                  <a:pt x="9736666" y="2898503"/>
                  <a:pt x="9731488" y="2892386"/>
                  <a:pt x="9727252" y="2886268"/>
                </a:cubicBezTo>
                <a:cubicBezTo>
                  <a:pt x="9715485" y="2882974"/>
                  <a:pt x="9703246" y="2879210"/>
                  <a:pt x="9691479" y="2875916"/>
                </a:cubicBezTo>
                <a:cubicBezTo>
                  <a:pt x="9687713" y="2882504"/>
                  <a:pt x="9683948" y="2888621"/>
                  <a:pt x="9679712" y="2895209"/>
                </a:cubicBezTo>
                <a:cubicBezTo>
                  <a:pt x="9675005" y="2896151"/>
                  <a:pt x="9670769" y="2897562"/>
                  <a:pt x="9666062" y="2898503"/>
                </a:cubicBezTo>
                <a:cubicBezTo>
                  <a:pt x="9672652" y="2910268"/>
                  <a:pt x="9674064" y="2921091"/>
                  <a:pt x="9668416" y="2927208"/>
                </a:cubicBezTo>
                <a:cubicBezTo>
                  <a:pt x="9668416" y="2927678"/>
                  <a:pt x="9667945" y="2927678"/>
                  <a:pt x="9667473" y="2927678"/>
                </a:cubicBezTo>
                <a:cubicBezTo>
                  <a:pt x="9670769" y="2931443"/>
                  <a:pt x="9673593" y="2935208"/>
                  <a:pt x="9676887" y="2939443"/>
                </a:cubicBezTo>
                <a:cubicBezTo>
                  <a:pt x="9692420" y="2955442"/>
                  <a:pt x="9707482" y="2970971"/>
                  <a:pt x="9723015" y="2986970"/>
                </a:cubicBezTo>
                <a:cubicBezTo>
                  <a:pt x="9730546" y="2989323"/>
                  <a:pt x="9737607" y="2991205"/>
                  <a:pt x="9745137" y="2993558"/>
                </a:cubicBezTo>
                <a:cubicBezTo>
                  <a:pt x="9763024" y="3013792"/>
                  <a:pt x="9780910" y="3034497"/>
                  <a:pt x="9798325" y="3054731"/>
                </a:cubicBezTo>
                <a:cubicBezTo>
                  <a:pt x="9803503" y="3069790"/>
                  <a:pt x="9809151" y="3084377"/>
                  <a:pt x="9814329" y="3099435"/>
                </a:cubicBezTo>
                <a:cubicBezTo>
                  <a:pt x="9814329" y="3099435"/>
                  <a:pt x="9814329" y="3099435"/>
                  <a:pt x="9814329" y="3099435"/>
                </a:cubicBezTo>
                <a:cubicBezTo>
                  <a:pt x="9814329" y="3099435"/>
                  <a:pt x="9814329" y="3099435"/>
                  <a:pt x="9814799" y="3099435"/>
                </a:cubicBezTo>
                <a:lnTo>
                  <a:pt x="9814799" y="3099906"/>
                </a:lnTo>
                <a:cubicBezTo>
                  <a:pt x="9835980" y="3120611"/>
                  <a:pt x="9857161" y="3141786"/>
                  <a:pt x="9878342" y="3162491"/>
                </a:cubicBezTo>
                <a:cubicBezTo>
                  <a:pt x="9877872" y="3178491"/>
                  <a:pt x="9877872" y="3194019"/>
                  <a:pt x="9877401" y="3210019"/>
                </a:cubicBezTo>
                <a:cubicBezTo>
                  <a:pt x="9888227" y="3229782"/>
                  <a:pt x="9898582" y="3249546"/>
                  <a:pt x="9908937" y="3269310"/>
                </a:cubicBezTo>
                <a:cubicBezTo>
                  <a:pt x="9917410" y="3287662"/>
                  <a:pt x="9925411" y="3306014"/>
                  <a:pt x="9933413" y="3324367"/>
                </a:cubicBezTo>
                <a:cubicBezTo>
                  <a:pt x="9935296" y="3338013"/>
                  <a:pt x="9937178" y="3352130"/>
                  <a:pt x="9939062" y="3365776"/>
                </a:cubicBezTo>
                <a:cubicBezTo>
                  <a:pt x="9928706" y="3362012"/>
                  <a:pt x="9918822" y="3358247"/>
                  <a:pt x="9908467" y="3354483"/>
                </a:cubicBezTo>
                <a:cubicBezTo>
                  <a:pt x="9915527" y="3377070"/>
                  <a:pt x="9922117" y="3400128"/>
                  <a:pt x="9928706" y="3422715"/>
                </a:cubicBezTo>
                <a:cubicBezTo>
                  <a:pt x="9922117" y="3428832"/>
                  <a:pt x="9915527" y="3434950"/>
                  <a:pt x="9909408" y="3441067"/>
                </a:cubicBezTo>
                <a:cubicBezTo>
                  <a:pt x="9895287" y="3426009"/>
                  <a:pt x="9881167" y="3410951"/>
                  <a:pt x="9867046" y="3395893"/>
                </a:cubicBezTo>
                <a:cubicBezTo>
                  <a:pt x="9862809" y="3382717"/>
                  <a:pt x="9859045" y="3369071"/>
                  <a:pt x="9854808" y="3355894"/>
                </a:cubicBezTo>
                <a:cubicBezTo>
                  <a:pt x="9852926" y="3338954"/>
                  <a:pt x="9851042" y="3322484"/>
                  <a:pt x="9848689" y="3305544"/>
                </a:cubicBezTo>
                <a:cubicBezTo>
                  <a:pt x="9843512" y="3289545"/>
                  <a:pt x="9838334" y="3274016"/>
                  <a:pt x="9833157" y="3258016"/>
                </a:cubicBezTo>
                <a:cubicBezTo>
                  <a:pt x="9835980" y="3249076"/>
                  <a:pt x="9839275" y="3240605"/>
                  <a:pt x="9842099" y="3231665"/>
                </a:cubicBezTo>
                <a:cubicBezTo>
                  <a:pt x="9837393" y="3213783"/>
                  <a:pt x="9832686" y="3195431"/>
                  <a:pt x="9827979" y="3177550"/>
                </a:cubicBezTo>
                <a:cubicBezTo>
                  <a:pt x="9824213" y="3176138"/>
                  <a:pt x="9819977" y="3174726"/>
                  <a:pt x="9816212" y="3173785"/>
                </a:cubicBezTo>
                <a:cubicBezTo>
                  <a:pt x="9821390" y="3189314"/>
                  <a:pt x="9826096" y="3204842"/>
                  <a:pt x="9831273" y="3219901"/>
                </a:cubicBezTo>
                <a:cubicBezTo>
                  <a:pt x="9829391" y="3229312"/>
                  <a:pt x="9827508" y="3238723"/>
                  <a:pt x="9826096" y="3248135"/>
                </a:cubicBezTo>
                <a:cubicBezTo>
                  <a:pt x="9818565" y="3255664"/>
                  <a:pt x="9811034" y="3263193"/>
                  <a:pt x="9803503" y="3270722"/>
                </a:cubicBezTo>
                <a:cubicBezTo>
                  <a:pt x="9791265" y="3287192"/>
                  <a:pt x="9779028" y="3303662"/>
                  <a:pt x="9767260" y="3320131"/>
                </a:cubicBezTo>
                <a:cubicBezTo>
                  <a:pt x="9751727" y="3323425"/>
                  <a:pt x="9736666" y="3326249"/>
                  <a:pt x="9721133" y="3329543"/>
                </a:cubicBezTo>
                <a:cubicBezTo>
                  <a:pt x="9702305" y="3323425"/>
                  <a:pt x="9683948" y="3317308"/>
                  <a:pt x="9665120" y="3311661"/>
                </a:cubicBezTo>
                <a:cubicBezTo>
                  <a:pt x="9653824" y="3300368"/>
                  <a:pt x="9642528" y="3289545"/>
                  <a:pt x="9631231" y="3278251"/>
                </a:cubicBezTo>
                <a:cubicBezTo>
                  <a:pt x="9628407" y="3269310"/>
                  <a:pt x="9625112" y="3260369"/>
                  <a:pt x="9621817" y="3251429"/>
                </a:cubicBezTo>
                <a:cubicBezTo>
                  <a:pt x="9615228" y="3249546"/>
                  <a:pt x="9608637" y="3247664"/>
                  <a:pt x="9602519" y="3245782"/>
                </a:cubicBezTo>
                <a:cubicBezTo>
                  <a:pt x="9597341" y="3251429"/>
                  <a:pt x="9592163" y="3256605"/>
                  <a:pt x="9586986" y="3262252"/>
                </a:cubicBezTo>
                <a:cubicBezTo>
                  <a:pt x="9579455" y="3267899"/>
                  <a:pt x="9571925" y="3273075"/>
                  <a:pt x="9564393" y="3278722"/>
                </a:cubicBezTo>
                <a:cubicBezTo>
                  <a:pt x="9554979" y="3275898"/>
                  <a:pt x="9545566" y="3273075"/>
                  <a:pt x="9536152" y="3270722"/>
                </a:cubicBezTo>
                <a:cubicBezTo>
                  <a:pt x="9533327" y="3273545"/>
                  <a:pt x="9530504" y="3276369"/>
                  <a:pt x="9527679" y="3279663"/>
                </a:cubicBezTo>
                <a:cubicBezTo>
                  <a:pt x="9538976" y="3299897"/>
                  <a:pt x="9550744" y="3320131"/>
                  <a:pt x="9561569" y="3340836"/>
                </a:cubicBezTo>
                <a:cubicBezTo>
                  <a:pt x="9566747" y="3356365"/>
                  <a:pt x="9571453" y="3372364"/>
                  <a:pt x="9576632" y="3387893"/>
                </a:cubicBezTo>
                <a:cubicBezTo>
                  <a:pt x="9576632" y="3387893"/>
                  <a:pt x="9576632" y="3387893"/>
                  <a:pt x="9576632" y="3387893"/>
                </a:cubicBezTo>
                <a:lnTo>
                  <a:pt x="9576632" y="3387893"/>
                </a:lnTo>
                <a:cubicBezTo>
                  <a:pt x="9578043" y="3392128"/>
                  <a:pt x="9579455" y="3396363"/>
                  <a:pt x="9580867" y="3400598"/>
                </a:cubicBezTo>
                <a:cubicBezTo>
                  <a:pt x="9578985" y="3414245"/>
                  <a:pt x="9576632" y="3428362"/>
                  <a:pt x="9574278" y="3442008"/>
                </a:cubicBezTo>
                <a:cubicBezTo>
                  <a:pt x="9568629" y="3444832"/>
                  <a:pt x="9562981" y="3447655"/>
                  <a:pt x="9557804" y="3450478"/>
                </a:cubicBezTo>
                <a:lnTo>
                  <a:pt x="9560627" y="3464125"/>
                </a:lnTo>
                <a:lnTo>
                  <a:pt x="9554038" y="3452361"/>
                </a:lnTo>
                <a:cubicBezTo>
                  <a:pt x="9553567" y="3452831"/>
                  <a:pt x="9552626" y="3452831"/>
                  <a:pt x="9552155" y="3453302"/>
                </a:cubicBezTo>
                <a:cubicBezTo>
                  <a:pt x="9539446" y="3445302"/>
                  <a:pt x="9527209" y="3437303"/>
                  <a:pt x="9514500" y="3429303"/>
                </a:cubicBezTo>
                <a:cubicBezTo>
                  <a:pt x="9498968" y="3416127"/>
                  <a:pt x="9482964" y="3403422"/>
                  <a:pt x="9466961" y="3390716"/>
                </a:cubicBezTo>
                <a:cubicBezTo>
                  <a:pt x="9463195" y="3378952"/>
                  <a:pt x="9459429" y="3366718"/>
                  <a:pt x="9455664" y="3354953"/>
                </a:cubicBezTo>
                <a:cubicBezTo>
                  <a:pt x="9456606" y="3338954"/>
                  <a:pt x="9457547" y="3322955"/>
                  <a:pt x="9458488" y="3306485"/>
                </a:cubicBezTo>
                <a:cubicBezTo>
                  <a:pt x="9451428" y="3286251"/>
                  <a:pt x="9444368" y="3265546"/>
                  <a:pt x="9436836" y="3245311"/>
                </a:cubicBezTo>
                <a:cubicBezTo>
                  <a:pt x="9428835" y="3238253"/>
                  <a:pt x="9421304" y="3230724"/>
                  <a:pt x="9413302" y="3223665"/>
                </a:cubicBezTo>
                <a:cubicBezTo>
                  <a:pt x="9418480" y="3218018"/>
                  <a:pt x="9423658" y="3212371"/>
                  <a:pt x="9428835" y="3206725"/>
                </a:cubicBezTo>
                <a:cubicBezTo>
                  <a:pt x="9425540" y="3197314"/>
                  <a:pt x="9421774" y="3187902"/>
                  <a:pt x="9418480" y="3178961"/>
                </a:cubicBezTo>
                <a:lnTo>
                  <a:pt x="9416597" y="3177079"/>
                </a:lnTo>
                <a:lnTo>
                  <a:pt x="9417539" y="3176138"/>
                </a:lnTo>
                <a:cubicBezTo>
                  <a:pt x="9417539" y="3176138"/>
                  <a:pt x="9417539" y="3175667"/>
                  <a:pt x="9417539" y="3175667"/>
                </a:cubicBezTo>
                <a:cubicBezTo>
                  <a:pt x="9414714" y="3172844"/>
                  <a:pt x="9411890" y="3170491"/>
                  <a:pt x="9408595" y="3167668"/>
                </a:cubicBezTo>
                <a:cubicBezTo>
                  <a:pt x="9399181" y="3165315"/>
                  <a:pt x="9389767" y="3162962"/>
                  <a:pt x="9380353" y="3160609"/>
                </a:cubicBezTo>
                <a:cubicBezTo>
                  <a:pt x="9370940" y="3152139"/>
                  <a:pt x="9361526" y="3143669"/>
                  <a:pt x="9352112" y="3135669"/>
                </a:cubicBezTo>
                <a:cubicBezTo>
                  <a:pt x="9343169" y="3128611"/>
                  <a:pt x="9334227" y="3121552"/>
                  <a:pt x="9325754" y="3114494"/>
                </a:cubicBezTo>
                <a:cubicBezTo>
                  <a:pt x="9321517" y="3103671"/>
                  <a:pt x="9317282" y="3092377"/>
                  <a:pt x="9313046" y="3081554"/>
                </a:cubicBezTo>
                <a:cubicBezTo>
                  <a:pt x="9317282" y="3078260"/>
                  <a:pt x="9321047" y="3074495"/>
                  <a:pt x="9325283" y="3071201"/>
                </a:cubicBezTo>
                <a:cubicBezTo>
                  <a:pt x="9323401" y="3069319"/>
                  <a:pt x="9321047" y="3067908"/>
                  <a:pt x="9319164" y="3066025"/>
                </a:cubicBezTo>
                <a:cubicBezTo>
                  <a:pt x="9306456" y="3063202"/>
                  <a:pt x="9293747" y="3060378"/>
                  <a:pt x="9281509" y="3057555"/>
                </a:cubicBezTo>
                <a:cubicBezTo>
                  <a:pt x="9273037" y="3057084"/>
                  <a:pt x="9264565" y="3056614"/>
                  <a:pt x="9256092" y="3056143"/>
                </a:cubicBezTo>
                <a:lnTo>
                  <a:pt x="9254210" y="3056143"/>
                </a:lnTo>
                <a:lnTo>
                  <a:pt x="9252797" y="3054731"/>
                </a:lnTo>
                <a:cubicBezTo>
                  <a:pt x="9252326" y="3054261"/>
                  <a:pt x="9251856" y="3053791"/>
                  <a:pt x="9251385" y="3053791"/>
                </a:cubicBezTo>
                <a:cubicBezTo>
                  <a:pt x="9253267" y="3058025"/>
                  <a:pt x="9254680" y="3062261"/>
                  <a:pt x="9256563" y="3066496"/>
                </a:cubicBezTo>
                <a:cubicBezTo>
                  <a:pt x="9267388" y="3082965"/>
                  <a:pt x="9277744" y="3099435"/>
                  <a:pt x="9288569" y="3115905"/>
                </a:cubicBezTo>
                <a:cubicBezTo>
                  <a:pt x="9310692" y="3132846"/>
                  <a:pt x="9332815" y="3149786"/>
                  <a:pt x="9354466" y="3167197"/>
                </a:cubicBezTo>
                <a:cubicBezTo>
                  <a:pt x="9359644" y="3180844"/>
                  <a:pt x="9364822" y="3194490"/>
                  <a:pt x="9369999" y="3208137"/>
                </a:cubicBezTo>
                <a:cubicBezTo>
                  <a:pt x="9353054" y="3203901"/>
                  <a:pt x="9336109" y="3199666"/>
                  <a:pt x="9319164" y="3195431"/>
                </a:cubicBezTo>
                <a:cubicBezTo>
                  <a:pt x="9311634" y="3193078"/>
                  <a:pt x="9304573" y="3190255"/>
                  <a:pt x="9297042" y="3187902"/>
                </a:cubicBezTo>
                <a:cubicBezTo>
                  <a:pt x="9307397" y="3201548"/>
                  <a:pt x="9310692" y="3216136"/>
                  <a:pt x="9304102" y="3223665"/>
                </a:cubicBezTo>
                <a:cubicBezTo>
                  <a:pt x="9302690" y="3225548"/>
                  <a:pt x="9300808" y="3226488"/>
                  <a:pt x="9298454" y="3227430"/>
                </a:cubicBezTo>
                <a:cubicBezTo>
                  <a:pt x="9301749" y="3233076"/>
                  <a:pt x="9305514" y="3238253"/>
                  <a:pt x="9308809" y="3243899"/>
                </a:cubicBezTo>
                <a:cubicBezTo>
                  <a:pt x="9308809" y="3244841"/>
                  <a:pt x="9308339" y="3245782"/>
                  <a:pt x="9308339" y="3246723"/>
                </a:cubicBezTo>
                <a:cubicBezTo>
                  <a:pt x="9305043" y="3265546"/>
                  <a:pt x="9302220" y="3289545"/>
                  <a:pt x="9303632" y="3294721"/>
                </a:cubicBezTo>
                <a:cubicBezTo>
                  <a:pt x="9305043" y="3298485"/>
                  <a:pt x="9318694" y="3318249"/>
                  <a:pt x="9331402" y="3336131"/>
                </a:cubicBezTo>
                <a:cubicBezTo>
                  <a:pt x="9335168" y="3337072"/>
                  <a:pt x="9338463" y="3337542"/>
                  <a:pt x="9342228" y="3338484"/>
                </a:cubicBezTo>
                <a:lnTo>
                  <a:pt x="9340345" y="3347425"/>
                </a:lnTo>
                <a:cubicBezTo>
                  <a:pt x="9340345" y="3347425"/>
                  <a:pt x="9339875" y="3347425"/>
                  <a:pt x="9339875" y="3347425"/>
                </a:cubicBezTo>
                <a:cubicBezTo>
                  <a:pt x="9339875" y="3347895"/>
                  <a:pt x="9340345" y="3347895"/>
                  <a:pt x="9340345" y="3348365"/>
                </a:cubicBezTo>
                <a:cubicBezTo>
                  <a:pt x="9331873" y="3357306"/>
                  <a:pt x="9323871" y="3366247"/>
                  <a:pt x="9315399" y="3375188"/>
                </a:cubicBezTo>
                <a:cubicBezTo>
                  <a:pt x="9318694" y="3382717"/>
                  <a:pt x="9321517" y="3390716"/>
                  <a:pt x="9324813" y="3398245"/>
                </a:cubicBezTo>
                <a:cubicBezTo>
                  <a:pt x="9315399" y="3408127"/>
                  <a:pt x="9305986" y="3418480"/>
                  <a:pt x="9296101" y="3428362"/>
                </a:cubicBezTo>
                <a:cubicBezTo>
                  <a:pt x="9294218" y="3428832"/>
                  <a:pt x="9292806" y="3429303"/>
                  <a:pt x="9290923" y="3430244"/>
                </a:cubicBezTo>
                <a:cubicBezTo>
                  <a:pt x="9297042" y="3442008"/>
                  <a:pt x="9298454" y="3452831"/>
                  <a:pt x="9292335" y="3459419"/>
                </a:cubicBezTo>
                <a:cubicBezTo>
                  <a:pt x="9283392" y="3468830"/>
                  <a:pt x="9261740" y="3463654"/>
                  <a:pt x="9244325" y="3447185"/>
                </a:cubicBezTo>
                <a:cubicBezTo>
                  <a:pt x="9242443" y="3445302"/>
                  <a:pt x="9240559" y="3443420"/>
                  <a:pt x="9238677" y="3441538"/>
                </a:cubicBezTo>
                <a:cubicBezTo>
                  <a:pt x="9224556" y="3442949"/>
                  <a:pt x="9209964" y="3444832"/>
                  <a:pt x="9195844" y="3446714"/>
                </a:cubicBezTo>
                <a:cubicBezTo>
                  <a:pt x="9185489" y="3444361"/>
                  <a:pt x="9175604" y="3442008"/>
                  <a:pt x="9165249" y="3439656"/>
                </a:cubicBezTo>
                <a:cubicBezTo>
                  <a:pt x="9152541" y="3442949"/>
                  <a:pt x="9139361" y="3445773"/>
                  <a:pt x="9126653" y="3449067"/>
                </a:cubicBezTo>
                <a:cubicBezTo>
                  <a:pt x="9110650" y="3434950"/>
                  <a:pt x="9094176" y="3420362"/>
                  <a:pt x="9078172" y="3406245"/>
                </a:cubicBezTo>
                <a:cubicBezTo>
                  <a:pt x="9053225" y="3501770"/>
                  <a:pt x="9024514" y="3602942"/>
                  <a:pt x="8991565" y="3708820"/>
                </a:cubicBezTo>
                <a:cubicBezTo>
                  <a:pt x="8992506" y="3709761"/>
                  <a:pt x="8992978" y="3710232"/>
                  <a:pt x="8993919" y="3711173"/>
                </a:cubicBezTo>
                <a:cubicBezTo>
                  <a:pt x="8998626" y="3716349"/>
                  <a:pt x="9002391" y="3721525"/>
                  <a:pt x="9005215" y="3726231"/>
                </a:cubicBezTo>
                <a:cubicBezTo>
                  <a:pt x="9020748" y="3730937"/>
                  <a:pt x="9035810" y="3735642"/>
                  <a:pt x="9036751" y="3736113"/>
                </a:cubicBezTo>
                <a:cubicBezTo>
                  <a:pt x="9039575" y="3737054"/>
                  <a:pt x="9041929" y="3737995"/>
                  <a:pt x="9044753" y="3738936"/>
                </a:cubicBezTo>
                <a:cubicBezTo>
                  <a:pt x="9047577" y="3747877"/>
                  <a:pt x="9049930" y="3757288"/>
                  <a:pt x="9052755" y="3766229"/>
                </a:cubicBezTo>
                <a:cubicBezTo>
                  <a:pt x="9047577" y="3771405"/>
                  <a:pt x="9042400" y="3776111"/>
                  <a:pt x="9037222" y="3781287"/>
                </a:cubicBezTo>
                <a:cubicBezTo>
                  <a:pt x="9022630" y="3783170"/>
                  <a:pt x="9007568" y="3785522"/>
                  <a:pt x="8992978" y="3787405"/>
                </a:cubicBezTo>
                <a:cubicBezTo>
                  <a:pt x="8978386" y="3771876"/>
                  <a:pt x="8963794" y="3756347"/>
                  <a:pt x="8948732" y="3741289"/>
                </a:cubicBezTo>
                <a:cubicBezTo>
                  <a:pt x="8949203" y="3739877"/>
                  <a:pt x="8949203" y="3738466"/>
                  <a:pt x="8949673" y="3737054"/>
                </a:cubicBezTo>
                <a:cubicBezTo>
                  <a:pt x="8949673" y="3736583"/>
                  <a:pt x="8952498" y="3726231"/>
                  <a:pt x="8961912" y="3721525"/>
                </a:cubicBezTo>
                <a:cubicBezTo>
                  <a:pt x="8955323" y="3711173"/>
                  <a:pt x="8953439" y="3701761"/>
                  <a:pt x="8958146" y="3697526"/>
                </a:cubicBezTo>
                <a:cubicBezTo>
                  <a:pt x="8962383" y="3693762"/>
                  <a:pt x="8970384" y="3695173"/>
                  <a:pt x="8979327" y="3700350"/>
                </a:cubicBezTo>
                <a:cubicBezTo>
                  <a:pt x="9011805" y="3594001"/>
                  <a:pt x="9040516" y="3492829"/>
                  <a:pt x="9065934" y="3396363"/>
                </a:cubicBezTo>
                <a:cubicBezTo>
                  <a:pt x="9059815" y="3391187"/>
                  <a:pt x="9054167" y="3386011"/>
                  <a:pt x="9048048" y="3380835"/>
                </a:cubicBezTo>
                <a:cubicBezTo>
                  <a:pt x="9031574" y="3372835"/>
                  <a:pt x="9015100" y="3364835"/>
                  <a:pt x="8998154" y="3357306"/>
                </a:cubicBezTo>
                <a:cubicBezTo>
                  <a:pt x="8985917" y="3354953"/>
                  <a:pt x="8973208" y="3352130"/>
                  <a:pt x="8960971" y="3349777"/>
                </a:cubicBezTo>
                <a:cubicBezTo>
                  <a:pt x="8949203" y="3344130"/>
                  <a:pt x="8937906" y="3338954"/>
                  <a:pt x="8926139" y="3333308"/>
                </a:cubicBezTo>
                <a:cubicBezTo>
                  <a:pt x="8917667" y="3331896"/>
                  <a:pt x="8909195" y="3330484"/>
                  <a:pt x="8900251" y="3329072"/>
                </a:cubicBezTo>
                <a:cubicBezTo>
                  <a:pt x="8890367" y="3316838"/>
                  <a:pt x="8880482" y="3304602"/>
                  <a:pt x="8870599" y="3292368"/>
                </a:cubicBezTo>
                <a:cubicBezTo>
                  <a:pt x="8870127" y="3286251"/>
                  <a:pt x="8870127" y="3280133"/>
                  <a:pt x="8869656" y="3273545"/>
                </a:cubicBezTo>
                <a:cubicBezTo>
                  <a:pt x="8864949" y="3269781"/>
                  <a:pt x="8860242" y="3266016"/>
                  <a:pt x="8855536" y="3262252"/>
                </a:cubicBezTo>
                <a:cubicBezTo>
                  <a:pt x="8831060" y="3258487"/>
                  <a:pt x="8807056" y="3254722"/>
                  <a:pt x="8782579" y="3251429"/>
                </a:cubicBezTo>
                <a:cubicBezTo>
                  <a:pt x="8775049" y="3253311"/>
                  <a:pt x="8767517" y="3255664"/>
                  <a:pt x="8760457" y="3258016"/>
                </a:cubicBezTo>
                <a:cubicBezTo>
                  <a:pt x="8765635" y="3270722"/>
                  <a:pt x="8771283" y="3283427"/>
                  <a:pt x="8776461" y="3296133"/>
                </a:cubicBezTo>
                <a:cubicBezTo>
                  <a:pt x="8788698" y="3311661"/>
                  <a:pt x="8800936" y="3327190"/>
                  <a:pt x="8813174" y="3343189"/>
                </a:cubicBezTo>
                <a:cubicBezTo>
                  <a:pt x="8813174" y="3345072"/>
                  <a:pt x="8813174" y="3347425"/>
                  <a:pt x="8813174" y="3349306"/>
                </a:cubicBezTo>
                <a:lnTo>
                  <a:pt x="8814116" y="3350718"/>
                </a:lnTo>
                <a:lnTo>
                  <a:pt x="8813174" y="3350248"/>
                </a:lnTo>
                <a:cubicBezTo>
                  <a:pt x="8813174" y="3358718"/>
                  <a:pt x="8813174" y="3367188"/>
                  <a:pt x="8813174" y="3375659"/>
                </a:cubicBezTo>
                <a:cubicBezTo>
                  <a:pt x="8810820" y="3394481"/>
                  <a:pt x="8808467" y="3412833"/>
                  <a:pt x="8806113" y="3431656"/>
                </a:cubicBezTo>
                <a:cubicBezTo>
                  <a:pt x="8805643" y="3432597"/>
                  <a:pt x="8805643" y="3433068"/>
                  <a:pt x="8805172" y="3434008"/>
                </a:cubicBezTo>
                <a:cubicBezTo>
                  <a:pt x="8822587" y="3448125"/>
                  <a:pt x="8829648" y="3467890"/>
                  <a:pt x="8821646" y="3477771"/>
                </a:cubicBezTo>
                <a:cubicBezTo>
                  <a:pt x="8815057" y="3485771"/>
                  <a:pt x="8799995" y="3485300"/>
                  <a:pt x="8784932" y="3477301"/>
                </a:cubicBezTo>
                <a:cubicBezTo>
                  <a:pt x="8781638" y="3483889"/>
                  <a:pt x="8778343" y="3490006"/>
                  <a:pt x="8774577" y="3496594"/>
                </a:cubicBezTo>
                <a:cubicBezTo>
                  <a:pt x="8767988" y="3499417"/>
                  <a:pt x="8761398" y="3502712"/>
                  <a:pt x="8754338" y="3505535"/>
                </a:cubicBezTo>
                <a:cubicBezTo>
                  <a:pt x="8739276" y="3498006"/>
                  <a:pt x="8723743" y="3490476"/>
                  <a:pt x="8708681" y="3483418"/>
                </a:cubicBezTo>
                <a:cubicBezTo>
                  <a:pt x="8688912" y="3480595"/>
                  <a:pt x="8668672" y="3477771"/>
                  <a:pt x="8648904" y="3475419"/>
                </a:cubicBezTo>
                <a:cubicBezTo>
                  <a:pt x="8638078" y="3466948"/>
                  <a:pt x="8626782" y="3458478"/>
                  <a:pt x="8615956" y="3450008"/>
                </a:cubicBezTo>
                <a:cubicBezTo>
                  <a:pt x="8617368" y="3441067"/>
                  <a:pt x="8618309" y="3432127"/>
                  <a:pt x="8619250" y="3423186"/>
                </a:cubicBezTo>
                <a:cubicBezTo>
                  <a:pt x="8611720" y="3414245"/>
                  <a:pt x="8604188" y="3405304"/>
                  <a:pt x="8596657" y="3396363"/>
                </a:cubicBezTo>
                <a:cubicBezTo>
                  <a:pt x="8590539" y="3385070"/>
                  <a:pt x="8583948" y="3373306"/>
                  <a:pt x="8577829" y="3362012"/>
                </a:cubicBezTo>
                <a:cubicBezTo>
                  <a:pt x="8577829" y="3352130"/>
                  <a:pt x="8577829" y="3341777"/>
                  <a:pt x="8577829" y="3331896"/>
                </a:cubicBezTo>
                <a:cubicBezTo>
                  <a:pt x="8569358" y="3318719"/>
                  <a:pt x="8561355" y="3306014"/>
                  <a:pt x="8552884" y="3292838"/>
                </a:cubicBezTo>
                <a:cubicBezTo>
                  <a:pt x="8549118" y="3284839"/>
                  <a:pt x="8545823" y="3276369"/>
                  <a:pt x="8542058" y="3268369"/>
                </a:cubicBezTo>
                <a:cubicBezTo>
                  <a:pt x="8539233" y="3272134"/>
                  <a:pt x="8536410" y="3276369"/>
                  <a:pt x="8533585" y="3280133"/>
                </a:cubicBezTo>
                <a:cubicBezTo>
                  <a:pt x="8521818" y="3279192"/>
                  <a:pt x="8510051" y="3277780"/>
                  <a:pt x="8498283" y="3276839"/>
                </a:cubicBezTo>
                <a:cubicBezTo>
                  <a:pt x="8494518" y="3287192"/>
                  <a:pt x="8491223" y="3297544"/>
                  <a:pt x="8487457" y="3308367"/>
                </a:cubicBezTo>
                <a:cubicBezTo>
                  <a:pt x="8483692" y="3314014"/>
                  <a:pt x="8479927" y="3319191"/>
                  <a:pt x="8475690" y="3324837"/>
                </a:cubicBezTo>
                <a:cubicBezTo>
                  <a:pt x="8480868" y="3339425"/>
                  <a:pt x="8486045" y="3354012"/>
                  <a:pt x="8491223" y="3368600"/>
                </a:cubicBezTo>
                <a:cubicBezTo>
                  <a:pt x="8490282" y="3373776"/>
                  <a:pt x="8489341" y="3378482"/>
                  <a:pt x="8488870" y="3383658"/>
                </a:cubicBezTo>
                <a:cubicBezTo>
                  <a:pt x="8494989" y="3398245"/>
                  <a:pt x="8501578" y="3413304"/>
                  <a:pt x="8507697" y="3427891"/>
                </a:cubicBezTo>
                <a:cubicBezTo>
                  <a:pt x="8515229" y="3441067"/>
                  <a:pt x="8522289" y="3454243"/>
                  <a:pt x="8529819" y="3467419"/>
                </a:cubicBezTo>
                <a:cubicBezTo>
                  <a:pt x="8529819" y="3479183"/>
                  <a:pt x="8530290" y="3490476"/>
                  <a:pt x="8530290" y="3502241"/>
                </a:cubicBezTo>
                <a:cubicBezTo>
                  <a:pt x="8527937" y="3514005"/>
                  <a:pt x="8525112" y="3526240"/>
                  <a:pt x="8522759" y="3538004"/>
                </a:cubicBezTo>
                <a:cubicBezTo>
                  <a:pt x="8518993" y="3548356"/>
                  <a:pt x="8515699" y="3558709"/>
                  <a:pt x="8511933" y="3568591"/>
                </a:cubicBezTo>
                <a:cubicBezTo>
                  <a:pt x="8506756" y="3575179"/>
                  <a:pt x="8501578" y="3582237"/>
                  <a:pt x="8496401" y="3588825"/>
                </a:cubicBezTo>
                <a:cubicBezTo>
                  <a:pt x="8482280" y="3578943"/>
                  <a:pt x="8468160" y="3569062"/>
                  <a:pt x="8454039" y="3559650"/>
                </a:cubicBezTo>
                <a:cubicBezTo>
                  <a:pt x="8441801" y="3528122"/>
                  <a:pt x="8429092" y="3497065"/>
                  <a:pt x="8415913" y="3465537"/>
                </a:cubicBezTo>
                <a:cubicBezTo>
                  <a:pt x="8420620" y="3452361"/>
                  <a:pt x="8425327" y="3438714"/>
                  <a:pt x="8430505" y="3425539"/>
                </a:cubicBezTo>
                <a:cubicBezTo>
                  <a:pt x="8433328" y="3421303"/>
                  <a:pt x="8436153" y="3417539"/>
                  <a:pt x="8438976" y="3413304"/>
                </a:cubicBezTo>
                <a:cubicBezTo>
                  <a:pt x="8438035" y="3402951"/>
                  <a:pt x="8437094" y="3392599"/>
                  <a:pt x="8436153" y="3381776"/>
                </a:cubicBezTo>
                <a:cubicBezTo>
                  <a:pt x="8428151" y="3362953"/>
                  <a:pt x="8419679" y="3344130"/>
                  <a:pt x="8411206" y="3325308"/>
                </a:cubicBezTo>
                <a:cubicBezTo>
                  <a:pt x="8401321" y="3318719"/>
                  <a:pt x="8391907" y="3311661"/>
                  <a:pt x="8382024" y="3305073"/>
                </a:cubicBezTo>
                <a:cubicBezTo>
                  <a:pt x="8388613" y="3296133"/>
                  <a:pt x="8394732" y="3287662"/>
                  <a:pt x="8401321" y="3278722"/>
                </a:cubicBezTo>
                <a:cubicBezTo>
                  <a:pt x="8413559" y="3274016"/>
                  <a:pt x="8425798" y="3269310"/>
                  <a:pt x="8438035" y="3264605"/>
                </a:cubicBezTo>
                <a:cubicBezTo>
                  <a:pt x="8445566" y="3253782"/>
                  <a:pt x="8453568" y="3242488"/>
                  <a:pt x="8461099" y="3231665"/>
                </a:cubicBezTo>
                <a:cubicBezTo>
                  <a:pt x="8456863" y="3222254"/>
                  <a:pt x="8452156" y="3212371"/>
                  <a:pt x="8447920" y="3202960"/>
                </a:cubicBezTo>
                <a:cubicBezTo>
                  <a:pt x="8451686" y="3179902"/>
                  <a:pt x="8455450" y="3157315"/>
                  <a:pt x="8458746" y="3134257"/>
                </a:cubicBezTo>
                <a:cubicBezTo>
                  <a:pt x="8461569" y="3130493"/>
                  <a:pt x="8463923" y="3126258"/>
                  <a:pt x="8466747" y="3122493"/>
                </a:cubicBezTo>
                <a:cubicBezTo>
                  <a:pt x="8464864" y="3119199"/>
                  <a:pt x="8463453" y="3115435"/>
                  <a:pt x="8461569" y="3112141"/>
                </a:cubicBezTo>
                <a:cubicBezTo>
                  <a:pt x="8452627" y="3115435"/>
                  <a:pt x="8443683" y="3118729"/>
                  <a:pt x="8434740" y="3122493"/>
                </a:cubicBezTo>
                <a:cubicBezTo>
                  <a:pt x="8421091" y="3113082"/>
                  <a:pt x="8406970" y="3104141"/>
                  <a:pt x="8393320" y="3095200"/>
                </a:cubicBezTo>
                <a:cubicBezTo>
                  <a:pt x="8382494" y="3081554"/>
                  <a:pt x="8371198" y="3067908"/>
                  <a:pt x="8360372" y="3053791"/>
                </a:cubicBezTo>
                <a:cubicBezTo>
                  <a:pt x="8366491" y="3044379"/>
                  <a:pt x="8373080" y="3034497"/>
                  <a:pt x="8379199" y="3025086"/>
                </a:cubicBezTo>
                <a:cubicBezTo>
                  <a:pt x="8378729" y="3017086"/>
                  <a:pt x="8378258" y="3009557"/>
                  <a:pt x="8377787" y="3001557"/>
                </a:cubicBezTo>
                <a:cubicBezTo>
                  <a:pt x="8362725" y="2972382"/>
                  <a:pt x="8347192" y="2942737"/>
                  <a:pt x="8331660" y="2913561"/>
                </a:cubicBezTo>
                <a:cubicBezTo>
                  <a:pt x="8331189" y="2909797"/>
                  <a:pt x="8330718" y="2906032"/>
                  <a:pt x="8330248" y="2901797"/>
                </a:cubicBezTo>
                <a:cubicBezTo>
                  <a:pt x="8325541" y="2900386"/>
                  <a:pt x="8320834" y="2898033"/>
                  <a:pt x="8316127" y="2895209"/>
                </a:cubicBezTo>
                <a:cubicBezTo>
                  <a:pt x="8296359" y="2882974"/>
                  <a:pt x="8286003" y="2864623"/>
                  <a:pt x="8293063" y="2853329"/>
                </a:cubicBezTo>
                <a:cubicBezTo>
                  <a:pt x="8293534" y="2852388"/>
                  <a:pt x="8294005" y="2851917"/>
                  <a:pt x="8294475" y="2851447"/>
                </a:cubicBezTo>
                <a:cubicBezTo>
                  <a:pt x="8291181" y="2851447"/>
                  <a:pt x="8288356" y="2851447"/>
                  <a:pt x="8285061" y="2850976"/>
                </a:cubicBezTo>
                <a:cubicBezTo>
                  <a:pt x="8265293" y="2842976"/>
                  <a:pt x="8245524" y="2834977"/>
                  <a:pt x="8225755" y="2826977"/>
                </a:cubicBezTo>
                <a:lnTo>
                  <a:pt x="8211164" y="2823683"/>
                </a:lnTo>
                <a:cubicBezTo>
                  <a:pt x="8209281" y="2823213"/>
                  <a:pt x="8206928" y="2822742"/>
                  <a:pt x="8205044" y="2822271"/>
                </a:cubicBezTo>
                <a:cubicBezTo>
                  <a:pt x="8202221" y="2827448"/>
                  <a:pt x="8199396" y="2832153"/>
                  <a:pt x="8196102" y="2837330"/>
                </a:cubicBezTo>
                <a:cubicBezTo>
                  <a:pt x="8187158" y="2837330"/>
                  <a:pt x="8177744" y="2837330"/>
                  <a:pt x="8168802" y="2837330"/>
                </a:cubicBezTo>
                <a:lnTo>
                  <a:pt x="8096786" y="3027439"/>
                </a:lnTo>
                <a:lnTo>
                  <a:pt x="8083606" y="3022263"/>
                </a:lnTo>
                <a:lnTo>
                  <a:pt x="8153740" y="2836859"/>
                </a:lnTo>
                <a:cubicBezTo>
                  <a:pt x="8148092" y="2836859"/>
                  <a:pt x="8142443" y="2836859"/>
                  <a:pt x="8136795" y="2836859"/>
                </a:cubicBezTo>
                <a:cubicBezTo>
                  <a:pt x="8124086" y="2838271"/>
                  <a:pt x="8111378" y="2839683"/>
                  <a:pt x="8098669" y="2841094"/>
                </a:cubicBezTo>
                <a:cubicBezTo>
                  <a:pt x="8092079" y="2841094"/>
                  <a:pt x="8085019" y="2841094"/>
                  <a:pt x="8078430" y="2841565"/>
                </a:cubicBezTo>
                <a:lnTo>
                  <a:pt x="8077017" y="2843447"/>
                </a:lnTo>
                <a:cubicBezTo>
                  <a:pt x="8076076" y="2842976"/>
                  <a:pt x="8075605" y="2842035"/>
                  <a:pt x="8074664" y="2841565"/>
                </a:cubicBezTo>
                <a:cubicBezTo>
                  <a:pt x="8026654" y="2842506"/>
                  <a:pt x="7978644" y="2843447"/>
                  <a:pt x="7931104" y="2845800"/>
                </a:cubicBezTo>
                <a:cubicBezTo>
                  <a:pt x="7930163" y="2850976"/>
                  <a:pt x="7929692" y="2856152"/>
                  <a:pt x="7928750" y="2861799"/>
                </a:cubicBezTo>
                <a:cubicBezTo>
                  <a:pt x="7923102" y="2869799"/>
                  <a:pt x="7917924" y="2877798"/>
                  <a:pt x="7912276" y="2885798"/>
                </a:cubicBezTo>
                <a:cubicBezTo>
                  <a:pt x="7911335" y="2885798"/>
                  <a:pt x="7910394" y="2886268"/>
                  <a:pt x="7909452" y="2886268"/>
                </a:cubicBezTo>
                <a:cubicBezTo>
                  <a:pt x="7896743" y="2888151"/>
                  <a:pt x="7884035" y="2891445"/>
                  <a:pt x="7882153" y="2893327"/>
                </a:cubicBezTo>
                <a:cubicBezTo>
                  <a:pt x="7879328" y="2898503"/>
                  <a:pt x="7867561" y="2926267"/>
                  <a:pt x="7867561" y="2926267"/>
                </a:cubicBezTo>
                <a:cubicBezTo>
                  <a:pt x="7863325" y="2934266"/>
                  <a:pt x="7859088" y="2942737"/>
                  <a:pt x="7854381" y="2950736"/>
                </a:cubicBezTo>
                <a:cubicBezTo>
                  <a:pt x="7842144" y="2950266"/>
                  <a:pt x="7829906" y="2950266"/>
                  <a:pt x="7817668" y="2950266"/>
                </a:cubicBezTo>
                <a:lnTo>
                  <a:pt x="7816726" y="2950266"/>
                </a:lnTo>
                <a:cubicBezTo>
                  <a:pt x="7816726" y="2950266"/>
                  <a:pt x="7816726" y="2950266"/>
                  <a:pt x="7816726" y="2950266"/>
                </a:cubicBezTo>
                <a:cubicBezTo>
                  <a:pt x="7816726" y="2950266"/>
                  <a:pt x="7816256" y="2950266"/>
                  <a:pt x="7816256" y="2950266"/>
                </a:cubicBezTo>
                <a:cubicBezTo>
                  <a:pt x="7803547" y="2951207"/>
                  <a:pt x="7790838" y="2952148"/>
                  <a:pt x="7778130" y="2953089"/>
                </a:cubicBezTo>
                <a:cubicBezTo>
                  <a:pt x="7759302" y="2943678"/>
                  <a:pt x="7740475" y="2934266"/>
                  <a:pt x="7722118" y="2924855"/>
                </a:cubicBezTo>
                <a:cubicBezTo>
                  <a:pt x="7729178" y="2910738"/>
                  <a:pt x="7736709" y="2896151"/>
                  <a:pt x="7743770" y="2882034"/>
                </a:cubicBezTo>
                <a:cubicBezTo>
                  <a:pt x="7734827" y="2867917"/>
                  <a:pt x="7725413" y="2853800"/>
                  <a:pt x="7716470" y="2839683"/>
                </a:cubicBezTo>
                <a:cubicBezTo>
                  <a:pt x="7716470" y="2805331"/>
                  <a:pt x="7716470" y="2770980"/>
                  <a:pt x="7715999" y="2736628"/>
                </a:cubicBezTo>
                <a:lnTo>
                  <a:pt x="7710821" y="2729570"/>
                </a:lnTo>
                <a:lnTo>
                  <a:pt x="7713175" y="2730040"/>
                </a:lnTo>
                <a:cubicBezTo>
                  <a:pt x="7701879" y="2705100"/>
                  <a:pt x="7690582" y="2680160"/>
                  <a:pt x="7678815" y="2655220"/>
                </a:cubicBezTo>
                <a:cubicBezTo>
                  <a:pt x="7680227" y="2634986"/>
                  <a:pt x="7681639" y="2615222"/>
                  <a:pt x="7683051" y="2594988"/>
                </a:cubicBezTo>
                <a:cubicBezTo>
                  <a:pt x="7693877" y="2584635"/>
                  <a:pt x="7704703" y="2574753"/>
                  <a:pt x="7715528" y="2564401"/>
                </a:cubicBezTo>
                <a:cubicBezTo>
                  <a:pt x="7715999" y="2563930"/>
                  <a:pt x="7719294" y="2561577"/>
                  <a:pt x="7717882" y="2558754"/>
                </a:cubicBezTo>
                <a:cubicBezTo>
                  <a:pt x="7716940" y="2556872"/>
                  <a:pt x="7714116" y="2554519"/>
                  <a:pt x="7709880" y="2552166"/>
                </a:cubicBezTo>
                <a:cubicBezTo>
                  <a:pt x="7702349" y="2557813"/>
                  <a:pt x="7695289" y="2562989"/>
                  <a:pt x="7687758" y="2568636"/>
                </a:cubicBezTo>
                <a:cubicBezTo>
                  <a:pt x="7675520" y="2562989"/>
                  <a:pt x="7663282" y="2557813"/>
                  <a:pt x="7651044" y="2552166"/>
                </a:cubicBezTo>
                <a:cubicBezTo>
                  <a:pt x="7638336" y="2546049"/>
                  <a:pt x="7626097" y="2539931"/>
                  <a:pt x="7613389" y="2533814"/>
                </a:cubicBezTo>
                <a:cubicBezTo>
                  <a:pt x="7599739" y="2517344"/>
                  <a:pt x="7586089" y="2500874"/>
                  <a:pt x="7572439" y="2484875"/>
                </a:cubicBezTo>
                <a:cubicBezTo>
                  <a:pt x="7585618" y="2483463"/>
                  <a:pt x="7598798" y="2482052"/>
                  <a:pt x="7611977" y="2480640"/>
                </a:cubicBezTo>
                <a:cubicBezTo>
                  <a:pt x="7608682" y="2477346"/>
                  <a:pt x="7605388" y="2474522"/>
                  <a:pt x="7602092" y="2471228"/>
                </a:cubicBezTo>
                <a:cubicBezTo>
                  <a:pt x="7594091" y="2468405"/>
                  <a:pt x="7586089" y="2465582"/>
                  <a:pt x="7578087" y="2462758"/>
                </a:cubicBezTo>
                <a:cubicBezTo>
                  <a:pt x="7569615" y="2451465"/>
                  <a:pt x="7560672" y="2440171"/>
                  <a:pt x="7551729" y="2428877"/>
                </a:cubicBezTo>
                <a:cubicBezTo>
                  <a:pt x="7540903" y="2415701"/>
                  <a:pt x="7530077" y="2402526"/>
                  <a:pt x="7519251" y="2388879"/>
                </a:cubicBezTo>
                <a:cubicBezTo>
                  <a:pt x="7512662" y="2388409"/>
                  <a:pt x="7505601" y="2386997"/>
                  <a:pt x="7498541" y="2384173"/>
                </a:cubicBezTo>
                <a:cubicBezTo>
                  <a:pt x="7491481" y="2381350"/>
                  <a:pt x="7485362" y="2377586"/>
                  <a:pt x="7480655" y="2373821"/>
                </a:cubicBezTo>
                <a:cubicBezTo>
                  <a:pt x="7480655" y="2373821"/>
                  <a:pt x="7480184" y="2373821"/>
                  <a:pt x="7480184" y="2373821"/>
                </a:cubicBezTo>
                <a:cubicBezTo>
                  <a:pt x="7468417" y="2369115"/>
                  <a:pt x="7456179" y="2364410"/>
                  <a:pt x="7444412" y="2359704"/>
                </a:cubicBezTo>
                <a:cubicBezTo>
                  <a:pt x="7443941" y="2359704"/>
                  <a:pt x="7443471" y="2359233"/>
                  <a:pt x="7443000" y="2359233"/>
                </a:cubicBezTo>
                <a:lnTo>
                  <a:pt x="7230248" y="2910268"/>
                </a:lnTo>
                <a:lnTo>
                  <a:pt x="7217069" y="2905091"/>
                </a:lnTo>
                <a:lnTo>
                  <a:pt x="7430291" y="2353586"/>
                </a:lnTo>
                <a:cubicBezTo>
                  <a:pt x="7412405" y="2345587"/>
                  <a:pt x="7396402" y="2337587"/>
                  <a:pt x="7392165" y="2335235"/>
                </a:cubicBezTo>
                <a:cubicBezTo>
                  <a:pt x="7354510" y="2321118"/>
                  <a:pt x="7316855" y="2307001"/>
                  <a:pt x="7279200" y="2293825"/>
                </a:cubicBezTo>
                <a:cubicBezTo>
                  <a:pt x="7262255" y="2285825"/>
                  <a:pt x="7244840" y="2277825"/>
                  <a:pt x="7227424" y="2270296"/>
                </a:cubicBezTo>
                <a:cubicBezTo>
                  <a:pt x="7215657" y="2262297"/>
                  <a:pt x="7204360" y="2253827"/>
                  <a:pt x="7192593" y="2245827"/>
                </a:cubicBezTo>
                <a:cubicBezTo>
                  <a:pt x="7190710" y="2243474"/>
                  <a:pt x="7188828" y="2241592"/>
                  <a:pt x="7186945" y="2239239"/>
                </a:cubicBezTo>
                <a:cubicBezTo>
                  <a:pt x="7188828" y="2243474"/>
                  <a:pt x="7188828" y="2247709"/>
                  <a:pt x="7187886" y="2252415"/>
                </a:cubicBezTo>
                <a:cubicBezTo>
                  <a:pt x="7193064" y="2258061"/>
                  <a:pt x="7198242" y="2263708"/>
                  <a:pt x="7202949" y="2269355"/>
                </a:cubicBezTo>
                <a:cubicBezTo>
                  <a:pt x="7204831" y="2271237"/>
                  <a:pt x="7206714" y="2273120"/>
                  <a:pt x="7208597" y="2275472"/>
                </a:cubicBezTo>
                <a:lnTo>
                  <a:pt x="7212833" y="2274531"/>
                </a:lnTo>
                <a:lnTo>
                  <a:pt x="7210950" y="2278296"/>
                </a:lnTo>
                <a:cubicBezTo>
                  <a:pt x="7218952" y="2286766"/>
                  <a:pt x="7226954" y="2295236"/>
                  <a:pt x="7234955" y="2303707"/>
                </a:cubicBezTo>
                <a:cubicBezTo>
                  <a:pt x="7241074" y="2310765"/>
                  <a:pt x="7247664" y="2318294"/>
                  <a:pt x="7253783" y="2325352"/>
                </a:cubicBezTo>
                <a:cubicBezTo>
                  <a:pt x="7265079" y="2331941"/>
                  <a:pt x="7276376" y="2338058"/>
                  <a:pt x="7287673" y="2344646"/>
                </a:cubicBezTo>
                <a:cubicBezTo>
                  <a:pt x="7288143" y="2356410"/>
                  <a:pt x="7288614" y="2368174"/>
                  <a:pt x="7289084" y="2379468"/>
                </a:cubicBezTo>
                <a:cubicBezTo>
                  <a:pt x="7278259" y="2382762"/>
                  <a:pt x="7267433" y="2386056"/>
                  <a:pt x="7256607" y="2389820"/>
                </a:cubicBezTo>
                <a:cubicBezTo>
                  <a:pt x="7220364" y="2396408"/>
                  <a:pt x="7184592" y="2402996"/>
                  <a:pt x="7148820" y="2410525"/>
                </a:cubicBezTo>
                <a:cubicBezTo>
                  <a:pt x="7148348" y="2411466"/>
                  <a:pt x="7147878" y="2412407"/>
                  <a:pt x="7147407" y="2413349"/>
                </a:cubicBezTo>
                <a:lnTo>
                  <a:pt x="7145524" y="2417113"/>
                </a:lnTo>
                <a:lnTo>
                  <a:pt x="7141288" y="2415701"/>
                </a:lnTo>
                <a:cubicBezTo>
                  <a:pt x="7139876" y="2415231"/>
                  <a:pt x="7138935" y="2414760"/>
                  <a:pt x="7137523" y="2414290"/>
                </a:cubicBezTo>
                <a:cubicBezTo>
                  <a:pt x="7136581" y="2421348"/>
                  <a:pt x="7135640" y="2428877"/>
                  <a:pt x="7134699" y="2435936"/>
                </a:cubicBezTo>
                <a:cubicBezTo>
                  <a:pt x="7122461" y="2431701"/>
                  <a:pt x="7109752" y="2427466"/>
                  <a:pt x="7097044" y="2423231"/>
                </a:cubicBezTo>
                <a:cubicBezTo>
                  <a:pt x="7078216" y="2420407"/>
                  <a:pt x="7059389" y="2418054"/>
                  <a:pt x="7040561" y="2415231"/>
                </a:cubicBezTo>
                <a:cubicBezTo>
                  <a:pt x="7030676" y="2417584"/>
                  <a:pt x="7020321" y="2419937"/>
                  <a:pt x="7010437" y="2421819"/>
                </a:cubicBezTo>
                <a:cubicBezTo>
                  <a:pt x="7000553" y="2425583"/>
                  <a:pt x="6990668" y="2428877"/>
                  <a:pt x="6980783" y="2432642"/>
                </a:cubicBezTo>
                <a:cubicBezTo>
                  <a:pt x="6969487" y="2434995"/>
                  <a:pt x="6957719" y="2437818"/>
                  <a:pt x="6946423" y="2440171"/>
                </a:cubicBezTo>
                <a:cubicBezTo>
                  <a:pt x="6912063" y="2437818"/>
                  <a:pt x="6877702" y="2435465"/>
                  <a:pt x="6843342" y="2433583"/>
                </a:cubicBezTo>
                <a:cubicBezTo>
                  <a:pt x="6816513" y="2433583"/>
                  <a:pt x="6789213" y="2433583"/>
                  <a:pt x="6762384" y="2433583"/>
                </a:cubicBezTo>
                <a:cubicBezTo>
                  <a:pt x="6742615" y="2428877"/>
                  <a:pt x="6722375" y="2424172"/>
                  <a:pt x="6702606" y="2419466"/>
                </a:cubicBezTo>
                <a:cubicBezTo>
                  <a:pt x="6687545" y="2414290"/>
                  <a:pt x="6672953" y="2409114"/>
                  <a:pt x="6657891" y="2403937"/>
                </a:cubicBezTo>
                <a:cubicBezTo>
                  <a:pt x="6659774" y="2395467"/>
                  <a:pt x="6662127" y="2387467"/>
                  <a:pt x="6664010" y="2378997"/>
                </a:cubicBezTo>
                <a:cubicBezTo>
                  <a:pt x="6661657" y="2371468"/>
                  <a:pt x="6659303" y="2363939"/>
                  <a:pt x="6656950" y="2356410"/>
                </a:cubicBezTo>
                <a:cubicBezTo>
                  <a:pt x="6651301" y="2344646"/>
                  <a:pt x="6645653" y="2332882"/>
                  <a:pt x="6640005" y="2321118"/>
                </a:cubicBezTo>
                <a:cubicBezTo>
                  <a:pt x="6631062" y="2312647"/>
                  <a:pt x="6622119" y="2303707"/>
                  <a:pt x="6613176" y="2295236"/>
                </a:cubicBezTo>
                <a:cubicBezTo>
                  <a:pt x="6599526" y="2305118"/>
                  <a:pt x="6586347" y="2315471"/>
                  <a:pt x="6573167" y="2326294"/>
                </a:cubicBezTo>
                <a:cubicBezTo>
                  <a:pt x="6573167" y="2326294"/>
                  <a:pt x="6573167" y="2326764"/>
                  <a:pt x="6573638" y="2326764"/>
                </a:cubicBezTo>
                <a:cubicBezTo>
                  <a:pt x="6585875" y="2335705"/>
                  <a:pt x="6598584" y="2344646"/>
                  <a:pt x="6610822" y="2353586"/>
                </a:cubicBezTo>
                <a:cubicBezTo>
                  <a:pt x="6620707" y="2363469"/>
                  <a:pt x="6630591" y="2373350"/>
                  <a:pt x="6640476" y="2383232"/>
                </a:cubicBezTo>
                <a:cubicBezTo>
                  <a:pt x="6645183" y="2394055"/>
                  <a:pt x="6649418" y="2405349"/>
                  <a:pt x="6654125" y="2416172"/>
                </a:cubicBezTo>
                <a:cubicBezTo>
                  <a:pt x="6664481" y="2426054"/>
                  <a:pt x="6674365" y="2436406"/>
                  <a:pt x="6684249" y="2446759"/>
                </a:cubicBezTo>
                <a:cubicBezTo>
                  <a:pt x="6686132" y="2449112"/>
                  <a:pt x="6688015" y="2451465"/>
                  <a:pt x="6689898" y="2453347"/>
                </a:cubicBezTo>
                <a:cubicBezTo>
                  <a:pt x="6696017" y="2452876"/>
                  <a:pt x="6702606" y="2453347"/>
                  <a:pt x="6709667" y="2455229"/>
                </a:cubicBezTo>
                <a:cubicBezTo>
                  <a:pt x="6723317" y="2458994"/>
                  <a:pt x="6734142" y="2466523"/>
                  <a:pt x="6739320" y="2474522"/>
                </a:cubicBezTo>
                <a:cubicBezTo>
                  <a:pt x="6741203" y="2474522"/>
                  <a:pt x="6743086" y="2474993"/>
                  <a:pt x="6744968" y="2474993"/>
                </a:cubicBezTo>
                <a:cubicBezTo>
                  <a:pt x="6768973" y="2478758"/>
                  <a:pt x="6792978" y="2482522"/>
                  <a:pt x="6816513" y="2486757"/>
                </a:cubicBezTo>
                <a:cubicBezTo>
                  <a:pt x="6833929" y="2488639"/>
                  <a:pt x="6851815" y="2490992"/>
                  <a:pt x="6869230" y="2492875"/>
                </a:cubicBezTo>
                <a:cubicBezTo>
                  <a:pt x="6879585" y="2490051"/>
                  <a:pt x="6890411" y="2487698"/>
                  <a:pt x="6900766" y="2484875"/>
                </a:cubicBezTo>
                <a:cubicBezTo>
                  <a:pt x="6903120" y="2487698"/>
                  <a:pt x="6905003" y="2490522"/>
                  <a:pt x="6907356" y="2493345"/>
                </a:cubicBezTo>
                <a:lnTo>
                  <a:pt x="6913946" y="2491463"/>
                </a:lnTo>
                <a:lnTo>
                  <a:pt x="6909709" y="2496169"/>
                </a:lnTo>
                <a:cubicBezTo>
                  <a:pt x="6912533" y="2499933"/>
                  <a:pt x="6915358" y="2503698"/>
                  <a:pt x="6918653" y="2507462"/>
                </a:cubicBezTo>
                <a:cubicBezTo>
                  <a:pt x="6917711" y="2525343"/>
                  <a:pt x="6916770" y="2543225"/>
                  <a:pt x="6915829" y="2561107"/>
                </a:cubicBezTo>
                <a:cubicBezTo>
                  <a:pt x="6914416" y="2566283"/>
                  <a:pt x="6913004" y="2571459"/>
                  <a:pt x="6911122" y="2576165"/>
                </a:cubicBezTo>
                <a:cubicBezTo>
                  <a:pt x="6896530" y="2579929"/>
                  <a:pt x="6881468" y="2583694"/>
                  <a:pt x="6866877" y="2587458"/>
                </a:cubicBezTo>
                <a:cubicBezTo>
                  <a:pt x="6855580" y="2598752"/>
                  <a:pt x="6844284" y="2610516"/>
                  <a:pt x="6832987" y="2622280"/>
                </a:cubicBezTo>
                <a:cubicBezTo>
                  <a:pt x="6817925" y="2626515"/>
                  <a:pt x="6802863" y="2630280"/>
                  <a:pt x="6788272" y="2634515"/>
                </a:cubicBezTo>
                <a:lnTo>
                  <a:pt x="6787801" y="2634986"/>
                </a:lnTo>
                <a:lnTo>
                  <a:pt x="6787801" y="2634515"/>
                </a:lnTo>
                <a:cubicBezTo>
                  <a:pt x="6786860" y="2634515"/>
                  <a:pt x="6786389" y="2634986"/>
                  <a:pt x="6785448" y="2634986"/>
                </a:cubicBezTo>
                <a:cubicBezTo>
                  <a:pt x="6777446" y="2644868"/>
                  <a:pt x="6769444" y="2654749"/>
                  <a:pt x="6761443" y="2664632"/>
                </a:cubicBezTo>
                <a:cubicBezTo>
                  <a:pt x="6751558" y="2667455"/>
                  <a:pt x="6741203" y="2670278"/>
                  <a:pt x="6731318" y="2673102"/>
                </a:cubicBezTo>
                <a:cubicBezTo>
                  <a:pt x="6712020" y="2674043"/>
                  <a:pt x="6693193" y="2674984"/>
                  <a:pt x="6673895" y="2675925"/>
                </a:cubicBezTo>
                <a:cubicBezTo>
                  <a:pt x="6660715" y="2681101"/>
                  <a:pt x="6647065" y="2686748"/>
                  <a:pt x="6633886" y="2692395"/>
                </a:cubicBezTo>
                <a:cubicBezTo>
                  <a:pt x="6615058" y="2696630"/>
                  <a:pt x="6596702" y="2700865"/>
                  <a:pt x="6577874" y="2705100"/>
                </a:cubicBezTo>
                <a:cubicBezTo>
                  <a:pt x="6559988" y="2710747"/>
                  <a:pt x="6542102" y="2716864"/>
                  <a:pt x="6524686" y="2722982"/>
                </a:cubicBezTo>
                <a:cubicBezTo>
                  <a:pt x="6517626" y="2729099"/>
                  <a:pt x="6510095" y="2735217"/>
                  <a:pt x="6503034" y="2741334"/>
                </a:cubicBezTo>
                <a:cubicBezTo>
                  <a:pt x="6490797" y="2745569"/>
                  <a:pt x="6479029" y="2749804"/>
                  <a:pt x="6466792" y="2754039"/>
                </a:cubicBezTo>
                <a:cubicBezTo>
                  <a:pt x="6461143" y="2758274"/>
                  <a:pt x="6455966" y="2762509"/>
                  <a:pt x="6450317" y="2766274"/>
                </a:cubicBezTo>
                <a:cubicBezTo>
                  <a:pt x="6455966" y="2771921"/>
                  <a:pt x="6458790" y="2778979"/>
                  <a:pt x="6457378" y="2785097"/>
                </a:cubicBezTo>
                <a:cubicBezTo>
                  <a:pt x="6455024" y="2795920"/>
                  <a:pt x="6441845" y="2802037"/>
                  <a:pt x="6426312" y="2801566"/>
                </a:cubicBezTo>
                <a:cubicBezTo>
                  <a:pt x="6424900" y="2807213"/>
                  <a:pt x="6423959" y="2812389"/>
                  <a:pt x="6422547" y="2818036"/>
                </a:cubicBezTo>
                <a:cubicBezTo>
                  <a:pt x="6422076" y="2840153"/>
                  <a:pt x="6421606" y="2862270"/>
                  <a:pt x="6421134" y="2884857"/>
                </a:cubicBezTo>
                <a:cubicBezTo>
                  <a:pt x="6430078" y="2892857"/>
                  <a:pt x="6438550" y="2900386"/>
                  <a:pt x="6447022" y="2908385"/>
                </a:cubicBezTo>
                <a:cubicBezTo>
                  <a:pt x="6444198" y="2920149"/>
                  <a:pt x="6441374" y="2931914"/>
                  <a:pt x="6438550" y="2944148"/>
                </a:cubicBezTo>
                <a:cubicBezTo>
                  <a:pt x="6437609" y="2947913"/>
                  <a:pt x="6436667" y="2955912"/>
                  <a:pt x="6435726" y="2963912"/>
                </a:cubicBezTo>
                <a:lnTo>
                  <a:pt x="6439962" y="2970500"/>
                </a:lnTo>
                <a:lnTo>
                  <a:pt x="6435255" y="2969559"/>
                </a:lnTo>
                <a:cubicBezTo>
                  <a:pt x="6433843" y="2979911"/>
                  <a:pt x="6432902" y="2988852"/>
                  <a:pt x="6432902" y="2989323"/>
                </a:cubicBezTo>
                <a:cubicBezTo>
                  <a:pt x="6430078" y="3000616"/>
                  <a:pt x="6427724" y="3011910"/>
                  <a:pt x="6424900" y="3023674"/>
                </a:cubicBezTo>
                <a:cubicBezTo>
                  <a:pt x="6416428" y="3034497"/>
                  <a:pt x="6407955" y="3044850"/>
                  <a:pt x="6399483" y="3055673"/>
                </a:cubicBezTo>
                <a:cubicBezTo>
                  <a:pt x="6374537" y="3058967"/>
                  <a:pt x="6350061" y="3062261"/>
                  <a:pt x="6325585" y="3066025"/>
                </a:cubicBezTo>
                <a:cubicBezTo>
                  <a:pt x="6313818" y="3066025"/>
                  <a:pt x="6302051" y="3066025"/>
                  <a:pt x="6290754" y="3066025"/>
                </a:cubicBezTo>
                <a:cubicBezTo>
                  <a:pt x="6280399" y="3068848"/>
                  <a:pt x="6270514" y="3071201"/>
                  <a:pt x="6260630" y="3074025"/>
                </a:cubicBezTo>
                <a:cubicBezTo>
                  <a:pt x="6251216" y="3082025"/>
                  <a:pt x="6241802" y="3090024"/>
                  <a:pt x="6232388" y="3098024"/>
                </a:cubicBezTo>
                <a:cubicBezTo>
                  <a:pt x="6224387" y="3101318"/>
                  <a:pt x="6216385" y="3105082"/>
                  <a:pt x="6208383" y="3108376"/>
                </a:cubicBezTo>
                <a:cubicBezTo>
                  <a:pt x="6207442" y="3112611"/>
                  <a:pt x="6206501" y="3116846"/>
                  <a:pt x="6206030" y="3121082"/>
                </a:cubicBezTo>
                <a:cubicBezTo>
                  <a:pt x="6213090" y="3128611"/>
                  <a:pt x="6220151" y="3135669"/>
                  <a:pt x="6227211" y="3143198"/>
                </a:cubicBezTo>
                <a:cubicBezTo>
                  <a:pt x="6224387" y="3155903"/>
                  <a:pt x="6221563" y="3168609"/>
                  <a:pt x="6219209" y="3181314"/>
                </a:cubicBezTo>
                <a:cubicBezTo>
                  <a:pt x="6210266" y="3192608"/>
                  <a:pt x="6201323" y="3203431"/>
                  <a:pt x="6192380" y="3214724"/>
                </a:cubicBezTo>
                <a:cubicBezTo>
                  <a:pt x="6174494" y="3216136"/>
                  <a:pt x="6157078" y="3217548"/>
                  <a:pt x="6139192" y="3219430"/>
                </a:cubicBezTo>
                <a:cubicBezTo>
                  <a:pt x="6131190" y="3223195"/>
                  <a:pt x="6123189" y="3226959"/>
                  <a:pt x="6115187" y="3230724"/>
                </a:cubicBezTo>
                <a:cubicBezTo>
                  <a:pt x="6114246" y="3239194"/>
                  <a:pt x="6113305" y="3247664"/>
                  <a:pt x="6112833" y="3256134"/>
                </a:cubicBezTo>
                <a:cubicBezTo>
                  <a:pt x="6109068" y="3264134"/>
                  <a:pt x="6105302" y="3272134"/>
                  <a:pt x="6101537" y="3280133"/>
                </a:cubicBezTo>
                <a:cubicBezTo>
                  <a:pt x="6095889" y="3282956"/>
                  <a:pt x="6089770" y="3285780"/>
                  <a:pt x="6084121" y="3288604"/>
                </a:cubicBezTo>
                <a:cubicBezTo>
                  <a:pt x="6079885" y="3290485"/>
                  <a:pt x="6075649" y="3292368"/>
                  <a:pt x="6071413" y="3293780"/>
                </a:cubicBezTo>
                <a:cubicBezTo>
                  <a:pt x="6072825" y="3297074"/>
                  <a:pt x="6073296" y="3300838"/>
                  <a:pt x="6072825" y="3304602"/>
                </a:cubicBezTo>
                <a:cubicBezTo>
                  <a:pt x="6070943" y="3315426"/>
                  <a:pt x="6059646" y="3322484"/>
                  <a:pt x="6045525" y="3322955"/>
                </a:cubicBezTo>
                <a:cubicBezTo>
                  <a:pt x="6043642" y="3326719"/>
                  <a:pt x="6033758" y="3335189"/>
                  <a:pt x="5972098" y="3367659"/>
                </a:cubicBezTo>
                <a:cubicBezTo>
                  <a:pt x="5971156" y="3368129"/>
                  <a:pt x="5970215" y="3368129"/>
                  <a:pt x="5969273" y="3368600"/>
                </a:cubicBezTo>
                <a:cubicBezTo>
                  <a:pt x="5938679" y="3373306"/>
                  <a:pt x="5908084" y="3378011"/>
                  <a:pt x="5877960" y="3383188"/>
                </a:cubicBezTo>
                <a:cubicBezTo>
                  <a:pt x="5846424" y="3378952"/>
                  <a:pt x="5815358" y="3375188"/>
                  <a:pt x="5783822" y="3371894"/>
                </a:cubicBezTo>
                <a:cubicBezTo>
                  <a:pt x="5770172" y="3373306"/>
                  <a:pt x="5756993" y="3374717"/>
                  <a:pt x="5743343" y="3376129"/>
                </a:cubicBezTo>
                <a:cubicBezTo>
                  <a:pt x="5735812" y="3380835"/>
                  <a:pt x="5728281" y="3385070"/>
                  <a:pt x="5720750" y="3389776"/>
                </a:cubicBezTo>
                <a:cubicBezTo>
                  <a:pt x="5708512" y="3386481"/>
                  <a:pt x="5696745" y="3383188"/>
                  <a:pt x="5684507" y="3379893"/>
                </a:cubicBezTo>
                <a:cubicBezTo>
                  <a:pt x="5674622" y="3369541"/>
                  <a:pt x="5664267" y="3359659"/>
                  <a:pt x="5654383" y="3349306"/>
                </a:cubicBezTo>
                <a:cubicBezTo>
                  <a:pt x="5655324" y="3335189"/>
                  <a:pt x="5656737" y="3321072"/>
                  <a:pt x="5657678" y="3306955"/>
                </a:cubicBezTo>
                <a:cubicBezTo>
                  <a:pt x="5655324" y="3301779"/>
                  <a:pt x="5652971" y="3297074"/>
                  <a:pt x="5650617" y="3291897"/>
                </a:cubicBezTo>
                <a:cubicBezTo>
                  <a:pt x="5649205" y="3291897"/>
                  <a:pt x="5648264" y="3291897"/>
                  <a:pt x="5646852" y="3291897"/>
                </a:cubicBezTo>
                <a:cubicBezTo>
                  <a:pt x="5628966" y="3290485"/>
                  <a:pt x="5615316" y="3279192"/>
                  <a:pt x="5616257" y="3266016"/>
                </a:cubicBezTo>
                <a:cubicBezTo>
                  <a:pt x="5616728" y="3261781"/>
                  <a:pt x="5618140" y="3258016"/>
                  <a:pt x="5620964" y="3254722"/>
                </a:cubicBezTo>
                <a:cubicBezTo>
                  <a:pt x="5605902" y="3242017"/>
                  <a:pt x="5590840" y="3229782"/>
                  <a:pt x="5575778" y="3217077"/>
                </a:cubicBezTo>
                <a:cubicBezTo>
                  <a:pt x="5575307" y="3188843"/>
                  <a:pt x="5574837" y="3160139"/>
                  <a:pt x="5573895" y="3131905"/>
                </a:cubicBezTo>
                <a:cubicBezTo>
                  <a:pt x="5569188" y="3112611"/>
                  <a:pt x="5564481" y="3093318"/>
                  <a:pt x="5559774" y="3074025"/>
                </a:cubicBezTo>
                <a:cubicBezTo>
                  <a:pt x="5552243" y="3056614"/>
                  <a:pt x="5544712" y="3039203"/>
                  <a:pt x="5537182" y="3021321"/>
                </a:cubicBezTo>
                <a:cubicBezTo>
                  <a:pt x="5524002" y="3011440"/>
                  <a:pt x="5510823" y="3001087"/>
                  <a:pt x="5497644" y="2991205"/>
                </a:cubicBezTo>
                <a:cubicBezTo>
                  <a:pt x="5499056" y="2962500"/>
                  <a:pt x="5499997" y="2933325"/>
                  <a:pt x="5501409" y="2904621"/>
                </a:cubicBezTo>
                <a:cubicBezTo>
                  <a:pt x="5508940" y="2887680"/>
                  <a:pt x="5516471" y="2870740"/>
                  <a:pt x="5524002" y="2853800"/>
                </a:cubicBezTo>
                <a:cubicBezTo>
                  <a:pt x="5529179" y="2846741"/>
                  <a:pt x="5533886" y="2839683"/>
                  <a:pt x="5539064" y="2832624"/>
                </a:cubicBezTo>
                <a:cubicBezTo>
                  <a:pt x="5530121" y="2827918"/>
                  <a:pt x="5524944" y="2820860"/>
                  <a:pt x="5524944" y="2812860"/>
                </a:cubicBezTo>
                <a:cubicBezTo>
                  <a:pt x="5525414" y="2801566"/>
                  <a:pt x="5537652" y="2792626"/>
                  <a:pt x="5554126" y="2791214"/>
                </a:cubicBezTo>
                <a:cubicBezTo>
                  <a:pt x="5554597" y="2784626"/>
                  <a:pt x="5554597" y="2778038"/>
                  <a:pt x="5555067" y="2770980"/>
                </a:cubicBezTo>
                <a:cubicBezTo>
                  <a:pt x="5548949" y="2758745"/>
                  <a:pt x="5542830" y="2746040"/>
                  <a:pt x="5536711" y="2733805"/>
                </a:cubicBezTo>
                <a:cubicBezTo>
                  <a:pt x="5528238" y="2724864"/>
                  <a:pt x="5519766" y="2715923"/>
                  <a:pt x="5511294" y="2706983"/>
                </a:cubicBezTo>
                <a:cubicBezTo>
                  <a:pt x="5507998" y="2696160"/>
                  <a:pt x="5504233" y="2685336"/>
                  <a:pt x="5500938" y="2674513"/>
                </a:cubicBezTo>
                <a:cubicBezTo>
                  <a:pt x="5495290" y="2664161"/>
                  <a:pt x="5489642" y="2654279"/>
                  <a:pt x="5483993" y="2643926"/>
                </a:cubicBezTo>
                <a:cubicBezTo>
                  <a:pt x="5459047" y="2626515"/>
                  <a:pt x="5434101" y="2609575"/>
                  <a:pt x="5408683" y="2592635"/>
                </a:cubicBezTo>
                <a:cubicBezTo>
                  <a:pt x="5409154" y="2575694"/>
                  <a:pt x="5410096" y="2559224"/>
                  <a:pt x="5410566" y="2542284"/>
                </a:cubicBezTo>
                <a:cubicBezTo>
                  <a:pt x="5420451" y="2529108"/>
                  <a:pt x="5430335" y="2516403"/>
                  <a:pt x="5440690" y="2503227"/>
                </a:cubicBezTo>
                <a:cubicBezTo>
                  <a:pt x="5439278" y="2494757"/>
                  <a:pt x="5438337" y="2486286"/>
                  <a:pt x="5436925" y="2477816"/>
                </a:cubicBezTo>
                <a:cubicBezTo>
                  <a:pt x="5432688" y="2474522"/>
                  <a:pt x="5428923" y="2471228"/>
                  <a:pt x="5424687" y="2467464"/>
                </a:cubicBezTo>
                <a:cubicBezTo>
                  <a:pt x="5404918" y="2466993"/>
                  <a:pt x="5385149" y="2466523"/>
                  <a:pt x="5365380" y="2466523"/>
                </a:cubicBezTo>
                <a:cubicBezTo>
                  <a:pt x="5377147" y="2459464"/>
                  <a:pt x="5388915" y="2452406"/>
                  <a:pt x="5400682" y="2445347"/>
                </a:cubicBezTo>
                <a:cubicBezTo>
                  <a:pt x="5398328" y="2443465"/>
                  <a:pt x="5396445" y="2441112"/>
                  <a:pt x="5395033" y="2439230"/>
                </a:cubicBezTo>
                <a:cubicBezTo>
                  <a:pt x="5385149" y="2436406"/>
                  <a:pt x="5375265" y="2433583"/>
                  <a:pt x="5365380" y="2430760"/>
                </a:cubicBezTo>
                <a:cubicBezTo>
                  <a:pt x="5349847" y="2433583"/>
                  <a:pt x="5334315" y="2436877"/>
                  <a:pt x="5318311" y="2440171"/>
                </a:cubicBezTo>
                <a:cubicBezTo>
                  <a:pt x="5306544" y="2433112"/>
                  <a:pt x="5295247" y="2425583"/>
                  <a:pt x="5283480" y="2418525"/>
                </a:cubicBezTo>
                <a:cubicBezTo>
                  <a:pt x="5283010" y="2418054"/>
                  <a:pt x="5283010" y="2417584"/>
                  <a:pt x="5282539" y="2417113"/>
                </a:cubicBezTo>
                <a:cubicBezTo>
                  <a:pt x="5282068" y="2416172"/>
                  <a:pt x="5269830" y="2396408"/>
                  <a:pt x="5221350" y="2396879"/>
                </a:cubicBezTo>
                <a:cubicBezTo>
                  <a:pt x="5205346" y="2396879"/>
                  <a:pt x="5189342" y="2397349"/>
                  <a:pt x="5173339" y="2397820"/>
                </a:cubicBezTo>
                <a:cubicBezTo>
                  <a:pt x="5147451" y="2404408"/>
                  <a:pt x="5121563" y="2410996"/>
                  <a:pt x="5096146" y="2418054"/>
                </a:cubicBezTo>
                <a:cubicBezTo>
                  <a:pt x="5071200" y="2423231"/>
                  <a:pt x="5046253" y="2428407"/>
                  <a:pt x="5021307" y="2434054"/>
                </a:cubicBezTo>
                <a:cubicBezTo>
                  <a:pt x="4999655" y="2434995"/>
                  <a:pt x="4978474" y="2436406"/>
                  <a:pt x="4956822" y="2437818"/>
                </a:cubicBezTo>
                <a:cubicBezTo>
                  <a:pt x="4937524" y="2441112"/>
                  <a:pt x="4918697" y="2444406"/>
                  <a:pt x="4899398" y="2447700"/>
                </a:cubicBezTo>
                <a:cubicBezTo>
                  <a:pt x="4882454" y="2449112"/>
                  <a:pt x="4865508" y="2450523"/>
                  <a:pt x="4848093" y="2451935"/>
                </a:cubicBezTo>
                <a:cubicBezTo>
                  <a:pt x="4838209" y="2451935"/>
                  <a:pt x="4828325" y="2451935"/>
                  <a:pt x="4818440" y="2451935"/>
                </a:cubicBezTo>
                <a:cubicBezTo>
                  <a:pt x="4813262" y="2460876"/>
                  <a:pt x="4800554" y="2467464"/>
                  <a:pt x="4785021" y="2468875"/>
                </a:cubicBezTo>
                <a:cubicBezTo>
                  <a:pt x="4763840" y="2470758"/>
                  <a:pt x="4745483" y="2462288"/>
                  <a:pt x="4744071" y="2449112"/>
                </a:cubicBezTo>
                <a:cubicBezTo>
                  <a:pt x="4744071" y="2448171"/>
                  <a:pt x="4744071" y="2446759"/>
                  <a:pt x="4744071" y="2445818"/>
                </a:cubicBezTo>
                <a:cubicBezTo>
                  <a:pt x="4738423" y="2444877"/>
                  <a:pt x="4732775" y="2443935"/>
                  <a:pt x="4727126" y="2442994"/>
                </a:cubicBezTo>
                <a:cubicBezTo>
                  <a:pt x="4694649" y="2427466"/>
                  <a:pt x="4661701" y="2412407"/>
                  <a:pt x="4628752" y="2397349"/>
                </a:cubicBezTo>
                <a:cubicBezTo>
                  <a:pt x="4624987" y="2388879"/>
                  <a:pt x="4620750" y="2380409"/>
                  <a:pt x="4616985" y="2371939"/>
                </a:cubicBezTo>
                <a:lnTo>
                  <a:pt x="4604747" y="2369586"/>
                </a:lnTo>
                <a:lnTo>
                  <a:pt x="4615573" y="2369115"/>
                </a:lnTo>
                <a:cubicBezTo>
                  <a:pt x="4615102" y="2368174"/>
                  <a:pt x="4614632" y="2367233"/>
                  <a:pt x="4614632" y="2366763"/>
                </a:cubicBezTo>
                <a:cubicBezTo>
                  <a:pt x="4600041" y="2360175"/>
                  <a:pt x="4585449" y="2354057"/>
                  <a:pt x="4570858" y="2347469"/>
                </a:cubicBezTo>
                <a:cubicBezTo>
                  <a:pt x="4554854" y="2338529"/>
                  <a:pt x="4538851" y="2330058"/>
                  <a:pt x="4522377" y="2321118"/>
                </a:cubicBezTo>
                <a:cubicBezTo>
                  <a:pt x="4511080" y="2316412"/>
                  <a:pt x="4499313" y="2311706"/>
                  <a:pt x="4487546" y="2307001"/>
                </a:cubicBezTo>
                <a:cubicBezTo>
                  <a:pt x="4487075" y="2294295"/>
                  <a:pt x="4486134" y="2282061"/>
                  <a:pt x="4485663" y="2269355"/>
                </a:cubicBezTo>
                <a:cubicBezTo>
                  <a:pt x="4481427" y="2267473"/>
                  <a:pt x="4477662" y="2266061"/>
                  <a:pt x="4473425" y="2264179"/>
                </a:cubicBezTo>
                <a:cubicBezTo>
                  <a:pt x="4471542" y="2251944"/>
                  <a:pt x="4469659" y="2239709"/>
                  <a:pt x="4467777" y="2227475"/>
                </a:cubicBezTo>
                <a:cubicBezTo>
                  <a:pt x="4478603" y="2212416"/>
                  <a:pt x="4489899" y="2197358"/>
                  <a:pt x="4500725" y="2182300"/>
                </a:cubicBezTo>
                <a:cubicBezTo>
                  <a:pt x="4483310" y="2181830"/>
                  <a:pt x="4469189" y="2174771"/>
                  <a:pt x="4467306" y="2163948"/>
                </a:cubicBezTo>
                <a:cubicBezTo>
                  <a:pt x="4465894" y="2153595"/>
                  <a:pt x="4475779" y="2143243"/>
                  <a:pt x="4490840" y="2138067"/>
                </a:cubicBezTo>
                <a:cubicBezTo>
                  <a:pt x="4480486" y="2129597"/>
                  <a:pt x="4469659" y="2121597"/>
                  <a:pt x="4458834" y="2113127"/>
                </a:cubicBezTo>
                <a:cubicBezTo>
                  <a:pt x="4458363" y="2101833"/>
                  <a:pt x="4457422" y="2090540"/>
                  <a:pt x="4456951" y="2079246"/>
                </a:cubicBezTo>
                <a:cubicBezTo>
                  <a:pt x="4475308" y="2056659"/>
                  <a:pt x="4494136" y="2034542"/>
                  <a:pt x="4512492" y="2011955"/>
                </a:cubicBezTo>
                <a:cubicBezTo>
                  <a:pt x="4240905" y="1752202"/>
                  <a:pt x="3975436" y="1587503"/>
                  <a:pt x="3718911" y="1519271"/>
                </a:cubicBezTo>
                <a:cubicBezTo>
                  <a:pt x="3688787" y="1535741"/>
                  <a:pt x="3658663" y="1553622"/>
                  <a:pt x="3628539" y="1572916"/>
                </a:cubicBezTo>
                <a:lnTo>
                  <a:pt x="3670901" y="2496169"/>
                </a:lnTo>
                <a:lnTo>
                  <a:pt x="3656780" y="2496639"/>
                </a:lnTo>
                <a:lnTo>
                  <a:pt x="3614889" y="1581856"/>
                </a:lnTo>
                <a:cubicBezTo>
                  <a:pt x="3570644" y="1611032"/>
                  <a:pt x="3526399" y="1643971"/>
                  <a:pt x="3482155" y="1680205"/>
                </a:cubicBezTo>
                <a:cubicBezTo>
                  <a:pt x="3329652" y="1804905"/>
                  <a:pt x="3176678" y="1971015"/>
                  <a:pt x="3026999" y="2172889"/>
                </a:cubicBezTo>
                <a:cubicBezTo>
                  <a:pt x="2946511" y="2281590"/>
                  <a:pt x="2875437" y="2389350"/>
                  <a:pt x="2816130" y="2486286"/>
                </a:cubicBezTo>
                <a:cubicBezTo>
                  <a:pt x="2958278" y="2566283"/>
                  <a:pt x="3118312" y="2650985"/>
                  <a:pt x="3294821" y="2740863"/>
                </a:cubicBezTo>
                <a:cubicBezTo>
                  <a:pt x="3296233" y="2740393"/>
                  <a:pt x="3297645" y="2739922"/>
                  <a:pt x="3299057" y="2739922"/>
                </a:cubicBezTo>
                <a:cubicBezTo>
                  <a:pt x="3317884" y="2735217"/>
                  <a:pt x="3334359" y="2736158"/>
                  <a:pt x="3335770" y="2741804"/>
                </a:cubicBezTo>
                <a:cubicBezTo>
                  <a:pt x="3337183" y="2747451"/>
                  <a:pt x="3324003" y="2755451"/>
                  <a:pt x="3306117" y="2760157"/>
                </a:cubicBezTo>
                <a:lnTo>
                  <a:pt x="3305176" y="2762039"/>
                </a:lnTo>
                <a:cubicBezTo>
                  <a:pt x="3304705" y="2761568"/>
                  <a:pt x="3303764" y="2761568"/>
                  <a:pt x="3303293" y="2761098"/>
                </a:cubicBezTo>
                <a:cubicBezTo>
                  <a:pt x="3284936" y="2765333"/>
                  <a:pt x="3269403" y="2764392"/>
                  <a:pt x="3267992" y="2758745"/>
                </a:cubicBezTo>
                <a:cubicBezTo>
                  <a:pt x="3267050" y="2755451"/>
                  <a:pt x="3271286" y="2751686"/>
                  <a:pt x="3277876" y="2747922"/>
                </a:cubicBezTo>
                <a:cubicBezTo>
                  <a:pt x="3104662" y="2659926"/>
                  <a:pt x="2948394" y="2576635"/>
                  <a:pt x="2809070" y="2498521"/>
                </a:cubicBezTo>
                <a:cubicBezTo>
                  <a:pt x="2751646" y="2592635"/>
                  <a:pt x="2705518" y="2675925"/>
                  <a:pt x="2672100" y="2738040"/>
                </a:cubicBezTo>
                <a:cubicBezTo>
                  <a:pt x="2694222" y="2726746"/>
                  <a:pt x="2715874" y="2715453"/>
                  <a:pt x="2737996" y="2704630"/>
                </a:cubicBezTo>
                <a:cubicBezTo>
                  <a:pt x="2740349" y="2708865"/>
                  <a:pt x="2742232" y="2713100"/>
                  <a:pt x="2744585" y="2717335"/>
                </a:cubicBezTo>
                <a:cubicBezTo>
                  <a:pt x="2753529" y="2712629"/>
                  <a:pt x="2762472" y="2708394"/>
                  <a:pt x="2770944" y="2703689"/>
                </a:cubicBezTo>
                <a:cubicBezTo>
                  <a:pt x="2774710" y="2711217"/>
                  <a:pt x="2778946" y="2719217"/>
                  <a:pt x="2782711" y="2726746"/>
                </a:cubicBezTo>
                <a:cubicBezTo>
                  <a:pt x="2769061" y="2733334"/>
                  <a:pt x="2755882" y="2740393"/>
                  <a:pt x="2742232" y="2746981"/>
                </a:cubicBezTo>
                <a:cubicBezTo>
                  <a:pt x="2722934" y="2753098"/>
                  <a:pt x="2704106" y="2759686"/>
                  <a:pt x="2684808" y="2766274"/>
                </a:cubicBezTo>
                <a:cubicBezTo>
                  <a:pt x="2679160" y="2759215"/>
                  <a:pt x="2673512" y="2752628"/>
                  <a:pt x="2667863" y="2745569"/>
                </a:cubicBezTo>
                <a:cubicBezTo>
                  <a:pt x="2664568" y="2751686"/>
                  <a:pt x="2661274" y="2757804"/>
                  <a:pt x="2658450" y="2763451"/>
                </a:cubicBezTo>
                <a:cubicBezTo>
                  <a:pt x="2658450" y="2763451"/>
                  <a:pt x="2658450" y="2763451"/>
                  <a:pt x="2658450" y="2763921"/>
                </a:cubicBezTo>
                <a:cubicBezTo>
                  <a:pt x="2658450" y="2763921"/>
                  <a:pt x="2657979" y="2763921"/>
                  <a:pt x="2657979" y="2764392"/>
                </a:cubicBezTo>
                <a:cubicBezTo>
                  <a:pt x="2628326" y="2820860"/>
                  <a:pt x="2612322" y="2854270"/>
                  <a:pt x="2611851" y="2855682"/>
                </a:cubicBezTo>
                <a:lnTo>
                  <a:pt x="2608557" y="2854270"/>
                </a:lnTo>
                <a:cubicBezTo>
                  <a:pt x="2609027" y="2853329"/>
                  <a:pt x="2623619" y="2822271"/>
                  <a:pt x="2651389" y="2769568"/>
                </a:cubicBezTo>
                <a:cubicBezTo>
                  <a:pt x="2634915" y="2782273"/>
                  <a:pt x="2618441" y="2794508"/>
                  <a:pt x="2601967" y="2807213"/>
                </a:cubicBezTo>
                <a:cubicBezTo>
                  <a:pt x="2592083" y="2813801"/>
                  <a:pt x="2582669" y="2820389"/>
                  <a:pt x="2572784" y="2826977"/>
                </a:cubicBezTo>
                <a:cubicBezTo>
                  <a:pt x="2563370" y="2833565"/>
                  <a:pt x="2554427" y="2840153"/>
                  <a:pt x="2545484" y="2846741"/>
                </a:cubicBezTo>
                <a:cubicBezTo>
                  <a:pt x="2539836" y="2848153"/>
                  <a:pt x="2533717" y="2849564"/>
                  <a:pt x="2528069" y="2850976"/>
                </a:cubicBezTo>
                <a:cubicBezTo>
                  <a:pt x="2499827" y="2866975"/>
                  <a:pt x="2472057" y="2883445"/>
                  <a:pt x="2443816" y="2900386"/>
                </a:cubicBezTo>
                <a:cubicBezTo>
                  <a:pt x="2439109" y="2892386"/>
                  <a:pt x="2434402" y="2884857"/>
                  <a:pt x="2430166" y="2876857"/>
                </a:cubicBezTo>
                <a:cubicBezTo>
                  <a:pt x="2449464" y="2865564"/>
                  <a:pt x="2468762" y="2854270"/>
                  <a:pt x="2488060" y="2842976"/>
                </a:cubicBezTo>
                <a:cubicBezTo>
                  <a:pt x="2487119" y="2834977"/>
                  <a:pt x="2486178" y="2826977"/>
                  <a:pt x="2484766" y="2818977"/>
                </a:cubicBezTo>
                <a:cubicBezTo>
                  <a:pt x="2520538" y="2797331"/>
                  <a:pt x="2556781" y="2776156"/>
                  <a:pt x="2593024" y="2754980"/>
                </a:cubicBezTo>
                <a:cubicBezTo>
                  <a:pt x="2612793" y="2750275"/>
                  <a:pt x="2633032" y="2746040"/>
                  <a:pt x="2652801" y="2741334"/>
                </a:cubicBezTo>
                <a:cubicBezTo>
                  <a:pt x="2654213" y="2746981"/>
                  <a:pt x="2656096" y="2752628"/>
                  <a:pt x="2657508" y="2758274"/>
                </a:cubicBezTo>
                <a:cubicBezTo>
                  <a:pt x="2660332" y="2753098"/>
                  <a:pt x="2663156" y="2747922"/>
                  <a:pt x="2665981" y="2742275"/>
                </a:cubicBezTo>
                <a:cubicBezTo>
                  <a:pt x="2665510" y="2741804"/>
                  <a:pt x="2665510" y="2741334"/>
                  <a:pt x="2665039" y="2740863"/>
                </a:cubicBezTo>
                <a:cubicBezTo>
                  <a:pt x="2665981" y="2740393"/>
                  <a:pt x="2666451" y="2739922"/>
                  <a:pt x="2667393" y="2739922"/>
                </a:cubicBezTo>
                <a:cubicBezTo>
                  <a:pt x="2700811" y="2677337"/>
                  <a:pt x="2747880" y="2592164"/>
                  <a:pt x="2806716" y="2495698"/>
                </a:cubicBezTo>
                <a:cubicBezTo>
                  <a:pt x="2672570" y="2420407"/>
                  <a:pt x="2553957" y="2349822"/>
                  <a:pt x="2451346" y="2283472"/>
                </a:cubicBezTo>
                <a:cubicBezTo>
                  <a:pt x="2439579" y="2298530"/>
                  <a:pt x="2427341" y="2314059"/>
                  <a:pt x="2415574" y="2329117"/>
                </a:cubicBezTo>
                <a:cubicBezTo>
                  <a:pt x="2399100" y="2338058"/>
                  <a:pt x="2382626" y="2346999"/>
                  <a:pt x="2366152" y="2355939"/>
                </a:cubicBezTo>
                <a:cubicBezTo>
                  <a:pt x="2362387" y="2367704"/>
                  <a:pt x="2358621" y="2379938"/>
                  <a:pt x="2354855" y="2391703"/>
                </a:cubicBezTo>
                <a:cubicBezTo>
                  <a:pt x="2359562" y="2400173"/>
                  <a:pt x="2364269" y="2408643"/>
                  <a:pt x="2368976" y="2417113"/>
                </a:cubicBezTo>
                <a:cubicBezTo>
                  <a:pt x="2358621" y="2417584"/>
                  <a:pt x="2348266" y="2417584"/>
                  <a:pt x="2337911" y="2418054"/>
                </a:cubicBezTo>
                <a:cubicBezTo>
                  <a:pt x="2335557" y="2423231"/>
                  <a:pt x="2331792" y="2428877"/>
                  <a:pt x="2326143" y="2434054"/>
                </a:cubicBezTo>
                <a:cubicBezTo>
                  <a:pt x="2332733" y="2445347"/>
                  <a:pt x="2338852" y="2457111"/>
                  <a:pt x="2345442" y="2468405"/>
                </a:cubicBezTo>
                <a:cubicBezTo>
                  <a:pt x="2329438" y="2493345"/>
                  <a:pt x="2313435" y="2518756"/>
                  <a:pt x="2297431" y="2544166"/>
                </a:cubicBezTo>
                <a:cubicBezTo>
                  <a:pt x="2284252" y="2551695"/>
                  <a:pt x="2271073" y="2559695"/>
                  <a:pt x="2257894" y="2567224"/>
                </a:cubicBezTo>
                <a:cubicBezTo>
                  <a:pt x="2247068" y="2584635"/>
                  <a:pt x="2236713" y="2602046"/>
                  <a:pt x="2225887" y="2619928"/>
                </a:cubicBezTo>
                <a:cubicBezTo>
                  <a:pt x="2211766" y="2631692"/>
                  <a:pt x="2197645" y="2643456"/>
                  <a:pt x="2183525" y="2655220"/>
                </a:cubicBezTo>
                <a:cubicBezTo>
                  <a:pt x="2178347" y="2664161"/>
                  <a:pt x="2172699" y="2673572"/>
                  <a:pt x="2167521" y="2682513"/>
                </a:cubicBezTo>
                <a:cubicBezTo>
                  <a:pt x="2165168" y="2698512"/>
                  <a:pt x="2162344" y="2714512"/>
                  <a:pt x="2159990" y="2730511"/>
                </a:cubicBezTo>
                <a:cubicBezTo>
                  <a:pt x="2173170" y="2737569"/>
                  <a:pt x="2186349" y="2744628"/>
                  <a:pt x="2199528" y="2752157"/>
                </a:cubicBezTo>
                <a:cubicBezTo>
                  <a:pt x="2201882" y="2755451"/>
                  <a:pt x="2203764" y="2759215"/>
                  <a:pt x="2206118" y="2762509"/>
                </a:cubicBezTo>
                <a:cubicBezTo>
                  <a:pt x="2206588" y="2762509"/>
                  <a:pt x="2206588" y="2762509"/>
                  <a:pt x="2207059" y="2762509"/>
                </a:cubicBezTo>
                <a:lnTo>
                  <a:pt x="2207530" y="2764862"/>
                </a:lnTo>
                <a:cubicBezTo>
                  <a:pt x="2214590" y="2776156"/>
                  <a:pt x="2221651" y="2787920"/>
                  <a:pt x="2228711" y="2799214"/>
                </a:cubicBezTo>
                <a:cubicBezTo>
                  <a:pt x="2229181" y="2806743"/>
                  <a:pt x="2229652" y="2813801"/>
                  <a:pt x="2229652" y="2821330"/>
                </a:cubicBezTo>
                <a:cubicBezTo>
                  <a:pt x="2228711" y="2823683"/>
                  <a:pt x="2219768" y="2842506"/>
                  <a:pt x="2199528" y="2852388"/>
                </a:cubicBezTo>
                <a:cubicBezTo>
                  <a:pt x="2183525" y="2860387"/>
                  <a:pt x="2167051" y="2859446"/>
                  <a:pt x="2149635" y="2850035"/>
                </a:cubicBezTo>
                <a:cubicBezTo>
                  <a:pt x="2149164" y="2849564"/>
                  <a:pt x="2148694" y="2849094"/>
                  <a:pt x="2148223" y="2848623"/>
                </a:cubicBezTo>
                <a:cubicBezTo>
                  <a:pt x="2136927" y="2831212"/>
                  <a:pt x="2126101" y="2814272"/>
                  <a:pt x="2114804" y="2796861"/>
                </a:cubicBezTo>
                <a:cubicBezTo>
                  <a:pt x="2100213" y="2798272"/>
                  <a:pt x="2085151" y="2799684"/>
                  <a:pt x="2070560" y="2801096"/>
                </a:cubicBezTo>
                <a:cubicBezTo>
                  <a:pt x="2048908" y="2813801"/>
                  <a:pt x="2027727" y="2826977"/>
                  <a:pt x="2006075" y="2840153"/>
                </a:cubicBezTo>
                <a:cubicBezTo>
                  <a:pt x="1991954" y="2845329"/>
                  <a:pt x="1977834" y="2850506"/>
                  <a:pt x="1963242" y="2855682"/>
                </a:cubicBezTo>
                <a:cubicBezTo>
                  <a:pt x="1952887" y="2863211"/>
                  <a:pt x="1942061" y="2870269"/>
                  <a:pt x="1931706" y="2877798"/>
                </a:cubicBezTo>
                <a:cubicBezTo>
                  <a:pt x="1921822" y="2897091"/>
                  <a:pt x="1911937" y="2916855"/>
                  <a:pt x="1902053" y="2936619"/>
                </a:cubicBezTo>
                <a:cubicBezTo>
                  <a:pt x="1883225" y="2950266"/>
                  <a:pt x="1864869" y="2963442"/>
                  <a:pt x="1846041" y="2977088"/>
                </a:cubicBezTo>
                <a:cubicBezTo>
                  <a:pt x="1832862" y="2981794"/>
                  <a:pt x="1819212" y="2986970"/>
                  <a:pt x="1806032" y="2991676"/>
                </a:cubicBezTo>
                <a:cubicBezTo>
                  <a:pt x="1801796" y="2999675"/>
                  <a:pt x="1794736" y="3008145"/>
                  <a:pt x="1785322" y="3015204"/>
                </a:cubicBezTo>
                <a:cubicBezTo>
                  <a:pt x="1774496" y="3023204"/>
                  <a:pt x="1763200" y="3028380"/>
                  <a:pt x="1753315" y="3029321"/>
                </a:cubicBezTo>
                <a:cubicBezTo>
                  <a:pt x="1741548" y="3045320"/>
                  <a:pt x="1729310" y="3061320"/>
                  <a:pt x="1717543" y="3077319"/>
                </a:cubicBezTo>
                <a:cubicBezTo>
                  <a:pt x="1702010" y="3097082"/>
                  <a:pt x="1686477" y="3116376"/>
                  <a:pt x="1671415" y="3136140"/>
                </a:cubicBezTo>
                <a:cubicBezTo>
                  <a:pt x="1670003" y="3150257"/>
                  <a:pt x="1669062" y="3164374"/>
                  <a:pt x="1667650" y="3178491"/>
                </a:cubicBezTo>
                <a:cubicBezTo>
                  <a:pt x="1673298" y="3193549"/>
                  <a:pt x="1678476" y="3208607"/>
                  <a:pt x="1684124" y="3223665"/>
                </a:cubicBezTo>
                <a:cubicBezTo>
                  <a:pt x="1682712" y="3236371"/>
                  <a:pt x="1680829" y="3248605"/>
                  <a:pt x="1679417" y="3261311"/>
                </a:cubicBezTo>
                <a:cubicBezTo>
                  <a:pt x="1689772" y="3274016"/>
                  <a:pt x="1700127" y="3286721"/>
                  <a:pt x="1710483" y="3299426"/>
                </a:cubicBezTo>
                <a:lnTo>
                  <a:pt x="1712365" y="3298485"/>
                </a:lnTo>
                <a:lnTo>
                  <a:pt x="1711424" y="3299897"/>
                </a:lnTo>
                <a:cubicBezTo>
                  <a:pt x="1711424" y="3299897"/>
                  <a:pt x="1711424" y="3299897"/>
                  <a:pt x="1711424" y="3299897"/>
                </a:cubicBezTo>
                <a:cubicBezTo>
                  <a:pt x="1724132" y="3303662"/>
                  <a:pt x="1737312" y="3307897"/>
                  <a:pt x="1750020" y="3311661"/>
                </a:cubicBezTo>
                <a:cubicBezTo>
                  <a:pt x="1769789" y="3307426"/>
                  <a:pt x="1789558" y="3303662"/>
                  <a:pt x="1809327" y="3299426"/>
                </a:cubicBezTo>
                <a:cubicBezTo>
                  <a:pt x="1817329" y="3295191"/>
                  <a:pt x="1849336" y="3277310"/>
                  <a:pt x="1871929" y="3250488"/>
                </a:cubicBezTo>
                <a:cubicBezTo>
                  <a:pt x="1882755" y="3225077"/>
                  <a:pt x="1894051" y="3200137"/>
                  <a:pt x="1905348" y="3174726"/>
                </a:cubicBezTo>
                <a:cubicBezTo>
                  <a:pt x="1905348" y="3162491"/>
                  <a:pt x="1905348" y="3150727"/>
                  <a:pt x="1905818" y="3138493"/>
                </a:cubicBezTo>
                <a:cubicBezTo>
                  <a:pt x="1936413" y="3115435"/>
                  <a:pt x="1967008" y="3092848"/>
                  <a:pt x="1998073" y="3070731"/>
                </a:cubicBezTo>
                <a:cubicBezTo>
                  <a:pt x="2011253" y="3068848"/>
                  <a:pt x="2024432" y="3067437"/>
                  <a:pt x="2037611" y="3066025"/>
                </a:cubicBezTo>
                <a:cubicBezTo>
                  <a:pt x="2039494" y="3078260"/>
                  <a:pt x="2040906" y="3090965"/>
                  <a:pt x="2042789" y="3103200"/>
                </a:cubicBezTo>
                <a:cubicBezTo>
                  <a:pt x="2041377" y="3120611"/>
                  <a:pt x="2039965" y="3137551"/>
                  <a:pt x="2038552" y="3154962"/>
                </a:cubicBezTo>
                <a:cubicBezTo>
                  <a:pt x="2032904" y="3166727"/>
                  <a:pt x="2027727" y="3178491"/>
                  <a:pt x="2022078" y="3189784"/>
                </a:cubicBezTo>
                <a:cubicBezTo>
                  <a:pt x="2028198" y="3192608"/>
                  <a:pt x="2034316" y="3195902"/>
                  <a:pt x="2040435" y="3198725"/>
                </a:cubicBezTo>
                <a:cubicBezTo>
                  <a:pt x="2042789" y="3202019"/>
                  <a:pt x="2045142" y="3204842"/>
                  <a:pt x="2047496" y="3208137"/>
                </a:cubicBezTo>
                <a:cubicBezTo>
                  <a:pt x="2054085" y="3204372"/>
                  <a:pt x="2061146" y="3200607"/>
                  <a:pt x="2067735" y="3196843"/>
                </a:cubicBezTo>
                <a:cubicBezTo>
                  <a:pt x="2071972" y="3187902"/>
                  <a:pt x="2076208" y="3178961"/>
                  <a:pt x="2079973" y="3170491"/>
                </a:cubicBezTo>
                <a:cubicBezTo>
                  <a:pt x="2103978" y="3154962"/>
                  <a:pt x="2127983" y="3139904"/>
                  <a:pt x="2151989" y="3125317"/>
                </a:cubicBezTo>
                <a:cubicBezTo>
                  <a:pt x="2165168" y="3123905"/>
                  <a:pt x="2177877" y="3122964"/>
                  <a:pt x="2191056" y="3121552"/>
                </a:cubicBezTo>
                <a:cubicBezTo>
                  <a:pt x="2194821" y="3132375"/>
                  <a:pt x="2198587" y="3143669"/>
                  <a:pt x="2202352" y="3154492"/>
                </a:cubicBezTo>
                <a:cubicBezTo>
                  <a:pt x="2212707" y="3170020"/>
                  <a:pt x="2223533" y="3185549"/>
                  <a:pt x="2233888" y="3201078"/>
                </a:cubicBezTo>
                <a:lnTo>
                  <a:pt x="2234359" y="3201078"/>
                </a:lnTo>
                <a:cubicBezTo>
                  <a:pt x="2234359" y="3201548"/>
                  <a:pt x="2234359" y="3201548"/>
                  <a:pt x="2234830" y="3202019"/>
                </a:cubicBezTo>
                <a:cubicBezTo>
                  <a:pt x="2236713" y="3204372"/>
                  <a:pt x="2238125" y="3207195"/>
                  <a:pt x="2240007" y="3209548"/>
                </a:cubicBezTo>
                <a:cubicBezTo>
                  <a:pt x="2254599" y="3212371"/>
                  <a:pt x="2268719" y="3215195"/>
                  <a:pt x="2283311" y="3218018"/>
                </a:cubicBezTo>
                <a:cubicBezTo>
                  <a:pt x="2298844" y="3210960"/>
                  <a:pt x="2313905" y="3203901"/>
                  <a:pt x="2329438" y="3196843"/>
                </a:cubicBezTo>
                <a:cubicBezTo>
                  <a:pt x="2361916" y="3175667"/>
                  <a:pt x="2394864" y="3154492"/>
                  <a:pt x="2427812" y="3133787"/>
                </a:cubicBezTo>
                <a:cubicBezTo>
                  <a:pt x="2438167" y="3130493"/>
                  <a:pt x="2448522" y="3126728"/>
                  <a:pt x="2459348" y="3123434"/>
                </a:cubicBezTo>
                <a:cubicBezTo>
                  <a:pt x="2464997" y="3116376"/>
                  <a:pt x="2471115" y="3109788"/>
                  <a:pt x="2477234" y="3103200"/>
                </a:cubicBezTo>
                <a:cubicBezTo>
                  <a:pt x="2477234" y="3089554"/>
                  <a:pt x="2477234" y="3075907"/>
                  <a:pt x="2476764" y="3061790"/>
                </a:cubicBezTo>
                <a:cubicBezTo>
                  <a:pt x="2477705" y="3060849"/>
                  <a:pt x="2478646" y="3059908"/>
                  <a:pt x="2479588" y="3058496"/>
                </a:cubicBezTo>
                <a:cubicBezTo>
                  <a:pt x="2480529" y="3057555"/>
                  <a:pt x="2501710" y="3034497"/>
                  <a:pt x="2529481" y="3017086"/>
                </a:cubicBezTo>
                <a:cubicBezTo>
                  <a:pt x="2539365" y="2999675"/>
                  <a:pt x="2549250" y="2982264"/>
                  <a:pt x="2559134" y="2964853"/>
                </a:cubicBezTo>
                <a:cubicBezTo>
                  <a:pt x="2575608" y="2955442"/>
                  <a:pt x="2592083" y="2946031"/>
                  <a:pt x="2608557" y="2936619"/>
                </a:cubicBezTo>
                <a:cubicBezTo>
                  <a:pt x="2613734" y="2945560"/>
                  <a:pt x="2618912" y="2954971"/>
                  <a:pt x="2624089" y="2963912"/>
                </a:cubicBezTo>
                <a:cubicBezTo>
                  <a:pt x="2619853" y="2971441"/>
                  <a:pt x="2615146" y="2978970"/>
                  <a:pt x="2610910" y="2986499"/>
                </a:cubicBezTo>
                <a:cubicBezTo>
                  <a:pt x="2613734" y="2992146"/>
                  <a:pt x="2616558" y="2997793"/>
                  <a:pt x="2619382" y="3003440"/>
                </a:cubicBezTo>
                <a:cubicBezTo>
                  <a:pt x="2623619" y="2999675"/>
                  <a:pt x="2628326" y="2996381"/>
                  <a:pt x="2633503" y="2993558"/>
                </a:cubicBezTo>
                <a:cubicBezTo>
                  <a:pt x="2629738" y="2989323"/>
                  <a:pt x="2625972" y="2984617"/>
                  <a:pt x="2622677" y="2980382"/>
                </a:cubicBezTo>
                <a:cubicBezTo>
                  <a:pt x="2629267" y="2969088"/>
                  <a:pt x="2635857" y="2958265"/>
                  <a:pt x="2642446" y="2946972"/>
                </a:cubicBezTo>
                <a:cubicBezTo>
                  <a:pt x="2662686" y="2935678"/>
                  <a:pt x="2683396" y="2924385"/>
                  <a:pt x="2703636" y="2913091"/>
                </a:cubicBezTo>
                <a:cubicBezTo>
                  <a:pt x="2717756" y="2913561"/>
                  <a:pt x="2731406" y="2914032"/>
                  <a:pt x="2745527" y="2914503"/>
                </a:cubicBezTo>
                <a:cubicBezTo>
                  <a:pt x="2791654" y="2893327"/>
                  <a:pt x="2838253" y="2873093"/>
                  <a:pt x="2885321" y="2853329"/>
                </a:cubicBezTo>
                <a:cubicBezTo>
                  <a:pt x="2895677" y="2848623"/>
                  <a:pt x="2906032" y="2843917"/>
                  <a:pt x="2916387" y="2839683"/>
                </a:cubicBezTo>
                <a:cubicBezTo>
                  <a:pt x="2919211" y="2834977"/>
                  <a:pt x="2922506" y="2830742"/>
                  <a:pt x="2925330" y="2826036"/>
                </a:cubicBezTo>
                <a:cubicBezTo>
                  <a:pt x="2941334" y="2818036"/>
                  <a:pt x="2957337" y="2810507"/>
                  <a:pt x="2973340" y="2802978"/>
                </a:cubicBezTo>
                <a:cubicBezTo>
                  <a:pt x="2976164" y="2809096"/>
                  <a:pt x="2978989" y="2814742"/>
                  <a:pt x="2981813" y="2820860"/>
                </a:cubicBezTo>
                <a:cubicBezTo>
                  <a:pt x="3039708" y="2826036"/>
                  <a:pt x="3097131" y="2832153"/>
                  <a:pt x="3153614" y="2839212"/>
                </a:cubicBezTo>
                <a:cubicBezTo>
                  <a:pt x="3155497" y="2838741"/>
                  <a:pt x="3157380" y="2838271"/>
                  <a:pt x="3159262" y="2837800"/>
                </a:cubicBezTo>
                <a:lnTo>
                  <a:pt x="3195505" y="2827918"/>
                </a:lnTo>
                <a:cubicBezTo>
                  <a:pt x="3216686" y="2818507"/>
                  <a:pt x="3238338" y="2809566"/>
                  <a:pt x="3259990" y="2800625"/>
                </a:cubicBezTo>
                <a:cubicBezTo>
                  <a:pt x="3270345" y="2799684"/>
                  <a:pt x="3280700" y="2799214"/>
                  <a:pt x="3291526" y="2798272"/>
                </a:cubicBezTo>
                <a:cubicBezTo>
                  <a:pt x="3296233" y="2791214"/>
                  <a:pt x="3304705" y="2785097"/>
                  <a:pt x="3315060" y="2780862"/>
                </a:cubicBezTo>
                <a:cubicBezTo>
                  <a:pt x="3335300" y="2772862"/>
                  <a:pt x="3355540" y="2776156"/>
                  <a:pt x="3360246" y="2788391"/>
                </a:cubicBezTo>
                <a:cubicBezTo>
                  <a:pt x="3363070" y="2795920"/>
                  <a:pt x="3359776" y="2804860"/>
                  <a:pt x="3351774" y="2812389"/>
                </a:cubicBezTo>
                <a:cubicBezTo>
                  <a:pt x="3360717" y="2819448"/>
                  <a:pt x="3369660" y="2826036"/>
                  <a:pt x="3378132" y="2833094"/>
                </a:cubicBezTo>
                <a:cubicBezTo>
                  <a:pt x="3393195" y="2835918"/>
                  <a:pt x="3408256" y="2838271"/>
                  <a:pt x="3422848" y="2841094"/>
                </a:cubicBezTo>
                <a:cubicBezTo>
                  <a:pt x="3421907" y="2851917"/>
                  <a:pt x="3421436" y="2863211"/>
                  <a:pt x="3420494" y="2874034"/>
                </a:cubicBezTo>
                <a:cubicBezTo>
                  <a:pt x="3431320" y="2869799"/>
                  <a:pt x="3441675" y="2865564"/>
                  <a:pt x="3452501" y="2861799"/>
                </a:cubicBezTo>
                <a:cubicBezTo>
                  <a:pt x="3463327" y="2867446"/>
                  <a:pt x="3474153" y="2873093"/>
                  <a:pt x="3484979" y="2878740"/>
                </a:cubicBezTo>
                <a:cubicBezTo>
                  <a:pt x="3506630" y="2868857"/>
                  <a:pt x="3527811" y="2858505"/>
                  <a:pt x="3549463" y="2849094"/>
                </a:cubicBezTo>
                <a:cubicBezTo>
                  <a:pt x="3566879" y="2850506"/>
                  <a:pt x="3584294" y="2851447"/>
                  <a:pt x="3601709" y="2852858"/>
                </a:cubicBezTo>
                <a:cubicBezTo>
                  <a:pt x="3608770" y="2859446"/>
                  <a:pt x="3615830" y="2865564"/>
                  <a:pt x="3622890" y="2872151"/>
                </a:cubicBezTo>
                <a:cubicBezTo>
                  <a:pt x="3662899" y="2858505"/>
                  <a:pt x="3702907" y="2845329"/>
                  <a:pt x="3743387" y="2832624"/>
                </a:cubicBezTo>
                <a:cubicBezTo>
                  <a:pt x="3766450" y="2829330"/>
                  <a:pt x="3789044" y="2826036"/>
                  <a:pt x="3812108" y="2823213"/>
                </a:cubicBezTo>
                <a:cubicBezTo>
                  <a:pt x="3832818" y="2828859"/>
                  <a:pt x="3853528" y="2834977"/>
                  <a:pt x="3874238" y="2840623"/>
                </a:cubicBezTo>
                <a:cubicBezTo>
                  <a:pt x="3884123" y="2839683"/>
                  <a:pt x="3893536" y="2838741"/>
                  <a:pt x="3903421" y="2837800"/>
                </a:cubicBezTo>
                <a:cubicBezTo>
                  <a:pt x="3907657" y="2829330"/>
                  <a:pt x="3918012" y="2821801"/>
                  <a:pt x="3931191" y="2818036"/>
                </a:cubicBezTo>
                <a:cubicBezTo>
                  <a:pt x="3950961" y="2812389"/>
                  <a:pt x="3970259" y="2818507"/>
                  <a:pt x="3973553" y="2831212"/>
                </a:cubicBezTo>
                <a:cubicBezTo>
                  <a:pt x="3975436" y="2838741"/>
                  <a:pt x="3971671" y="2847211"/>
                  <a:pt x="3963669" y="2853800"/>
                </a:cubicBezTo>
                <a:cubicBezTo>
                  <a:pt x="3968376" y="2858505"/>
                  <a:pt x="3973083" y="2863211"/>
                  <a:pt x="3977790" y="2867917"/>
                </a:cubicBezTo>
                <a:cubicBezTo>
                  <a:pt x="3982967" y="2885798"/>
                  <a:pt x="3987674" y="2903680"/>
                  <a:pt x="3992852" y="2921561"/>
                </a:cubicBezTo>
                <a:cubicBezTo>
                  <a:pt x="3984850" y="2931443"/>
                  <a:pt x="3977319" y="2941795"/>
                  <a:pt x="3969788" y="2952148"/>
                </a:cubicBezTo>
                <a:cubicBezTo>
                  <a:pt x="3963198" y="2959677"/>
                  <a:pt x="3957079" y="2966736"/>
                  <a:pt x="3950490" y="2974265"/>
                </a:cubicBezTo>
                <a:cubicBezTo>
                  <a:pt x="3949078" y="2980853"/>
                  <a:pt x="3947666" y="2987911"/>
                  <a:pt x="3946724" y="2994499"/>
                </a:cubicBezTo>
                <a:cubicBezTo>
                  <a:pt x="3934957" y="3008145"/>
                  <a:pt x="3923190" y="3022263"/>
                  <a:pt x="3911423" y="3035909"/>
                </a:cubicBezTo>
                <a:cubicBezTo>
                  <a:pt x="3909069" y="3043908"/>
                  <a:pt x="3906716" y="3051908"/>
                  <a:pt x="3904833" y="3060378"/>
                </a:cubicBezTo>
                <a:cubicBezTo>
                  <a:pt x="3912364" y="3085318"/>
                  <a:pt x="3919895" y="3109788"/>
                  <a:pt x="3927426" y="3134728"/>
                </a:cubicBezTo>
                <a:lnTo>
                  <a:pt x="3936840" y="3127199"/>
                </a:lnTo>
                <a:lnTo>
                  <a:pt x="3928367" y="3138493"/>
                </a:lnTo>
                <a:cubicBezTo>
                  <a:pt x="3928838" y="3140375"/>
                  <a:pt x="3929309" y="3141786"/>
                  <a:pt x="3929780" y="3143669"/>
                </a:cubicBezTo>
                <a:cubicBezTo>
                  <a:pt x="3927426" y="3146492"/>
                  <a:pt x="3925543" y="3148845"/>
                  <a:pt x="3923190" y="3151668"/>
                </a:cubicBezTo>
                <a:lnTo>
                  <a:pt x="3924131" y="3153080"/>
                </a:lnTo>
                <a:lnTo>
                  <a:pt x="3921778" y="3154021"/>
                </a:lnTo>
                <a:cubicBezTo>
                  <a:pt x="3920366" y="3155903"/>
                  <a:pt x="3918954" y="3157786"/>
                  <a:pt x="3917071" y="3159668"/>
                </a:cubicBezTo>
                <a:cubicBezTo>
                  <a:pt x="3922249" y="3170020"/>
                  <a:pt x="3927426" y="3180373"/>
                  <a:pt x="3932604" y="3191196"/>
                </a:cubicBezTo>
                <a:cubicBezTo>
                  <a:pt x="3927897" y="3196843"/>
                  <a:pt x="3923661" y="3202490"/>
                  <a:pt x="3918954" y="3208137"/>
                </a:cubicBezTo>
                <a:cubicBezTo>
                  <a:pt x="3920366" y="3210489"/>
                  <a:pt x="3921307" y="3212842"/>
                  <a:pt x="3922719" y="3214724"/>
                </a:cubicBezTo>
                <a:cubicBezTo>
                  <a:pt x="3936369" y="3213783"/>
                  <a:pt x="3948137" y="3219430"/>
                  <a:pt x="3950961" y="3229312"/>
                </a:cubicBezTo>
                <a:cubicBezTo>
                  <a:pt x="3954726" y="3242017"/>
                  <a:pt x="3942959" y="3256605"/>
                  <a:pt x="3925073" y="3261781"/>
                </a:cubicBezTo>
                <a:cubicBezTo>
                  <a:pt x="3924131" y="3262252"/>
                  <a:pt x="3923190" y="3262252"/>
                  <a:pt x="3922249" y="3262722"/>
                </a:cubicBezTo>
                <a:cubicBezTo>
                  <a:pt x="3918012" y="3271663"/>
                  <a:pt x="3914247" y="3280604"/>
                  <a:pt x="3910010" y="3289074"/>
                </a:cubicBezTo>
                <a:cubicBezTo>
                  <a:pt x="3884123" y="3301779"/>
                  <a:pt x="3858706" y="3314485"/>
                  <a:pt x="3832818" y="3327190"/>
                </a:cubicBezTo>
                <a:cubicBezTo>
                  <a:pt x="3821992" y="3333778"/>
                  <a:pt x="3810695" y="3340836"/>
                  <a:pt x="3799870" y="3347425"/>
                </a:cubicBezTo>
                <a:cubicBezTo>
                  <a:pt x="3790456" y="3355894"/>
                  <a:pt x="3780571" y="3364365"/>
                  <a:pt x="3771157" y="3372835"/>
                </a:cubicBezTo>
                <a:cubicBezTo>
                  <a:pt x="3767392" y="3378482"/>
                  <a:pt x="3763156" y="3384128"/>
                  <a:pt x="3759390" y="3389305"/>
                </a:cubicBezTo>
                <a:lnTo>
                  <a:pt x="3761273" y="3389776"/>
                </a:lnTo>
                <a:lnTo>
                  <a:pt x="3757508" y="3392128"/>
                </a:lnTo>
                <a:cubicBezTo>
                  <a:pt x="3754683" y="3395893"/>
                  <a:pt x="3751859" y="3400128"/>
                  <a:pt x="3749035" y="3403893"/>
                </a:cubicBezTo>
                <a:cubicBezTo>
                  <a:pt x="3756095" y="3424127"/>
                  <a:pt x="3763626" y="3444361"/>
                  <a:pt x="3770687" y="3464125"/>
                </a:cubicBezTo>
                <a:cubicBezTo>
                  <a:pt x="3761743" y="3476830"/>
                  <a:pt x="3753271" y="3489536"/>
                  <a:pt x="3744799" y="3502241"/>
                </a:cubicBezTo>
                <a:cubicBezTo>
                  <a:pt x="3750447" y="3515887"/>
                  <a:pt x="3755625" y="3529534"/>
                  <a:pt x="3761273" y="3543651"/>
                </a:cubicBezTo>
                <a:cubicBezTo>
                  <a:pt x="3747152" y="3579884"/>
                  <a:pt x="3733032" y="3615648"/>
                  <a:pt x="3719853" y="3651881"/>
                </a:cubicBezTo>
                <a:cubicBezTo>
                  <a:pt x="3693494" y="3664586"/>
                  <a:pt x="3667606" y="3677292"/>
                  <a:pt x="3641247" y="3690467"/>
                </a:cubicBezTo>
                <a:cubicBezTo>
                  <a:pt x="3639836" y="3689997"/>
                  <a:pt x="3637953" y="3689527"/>
                  <a:pt x="3636540" y="3689527"/>
                </a:cubicBezTo>
                <a:cubicBezTo>
                  <a:pt x="3634187" y="3692350"/>
                  <a:pt x="3630892" y="3695173"/>
                  <a:pt x="3627597" y="3697526"/>
                </a:cubicBezTo>
                <a:cubicBezTo>
                  <a:pt x="3637011" y="3701761"/>
                  <a:pt x="3646425" y="3705526"/>
                  <a:pt x="3655368" y="3709761"/>
                </a:cubicBezTo>
                <a:cubicBezTo>
                  <a:pt x="3661017" y="3723878"/>
                  <a:pt x="3667135" y="3737995"/>
                  <a:pt x="3672784" y="3752112"/>
                </a:cubicBezTo>
                <a:cubicBezTo>
                  <a:pt x="3668547" y="3759171"/>
                  <a:pt x="3664311" y="3766700"/>
                  <a:pt x="3659604" y="3773758"/>
                </a:cubicBezTo>
                <a:cubicBezTo>
                  <a:pt x="3635599" y="3783640"/>
                  <a:pt x="3611123" y="3793992"/>
                  <a:pt x="3587118" y="3804816"/>
                </a:cubicBezTo>
                <a:cubicBezTo>
                  <a:pt x="3584294" y="3809521"/>
                  <a:pt x="3581000" y="3818462"/>
                  <a:pt x="3582882" y="3823638"/>
                </a:cubicBezTo>
                <a:cubicBezTo>
                  <a:pt x="3583824" y="3825991"/>
                  <a:pt x="3585706" y="3827403"/>
                  <a:pt x="3589001" y="3827873"/>
                </a:cubicBezTo>
                <a:cubicBezTo>
                  <a:pt x="3589942" y="3828344"/>
                  <a:pt x="3590884" y="3828344"/>
                  <a:pt x="3591825" y="3828814"/>
                </a:cubicBezTo>
                <a:cubicBezTo>
                  <a:pt x="3596061" y="3838226"/>
                  <a:pt x="3600298" y="3847637"/>
                  <a:pt x="3604534" y="3857048"/>
                </a:cubicBezTo>
                <a:cubicBezTo>
                  <a:pt x="3604063" y="3857990"/>
                  <a:pt x="3603592" y="3858931"/>
                  <a:pt x="3603122" y="3859401"/>
                </a:cubicBezTo>
                <a:cubicBezTo>
                  <a:pt x="3602651" y="3860813"/>
                  <a:pt x="3596532" y="3872107"/>
                  <a:pt x="3583353" y="3878224"/>
                </a:cubicBezTo>
                <a:cubicBezTo>
                  <a:pt x="3575821" y="3881518"/>
                  <a:pt x="3567349" y="3882930"/>
                  <a:pt x="3558406" y="3881518"/>
                </a:cubicBezTo>
                <a:cubicBezTo>
                  <a:pt x="3556523" y="3882459"/>
                  <a:pt x="3554640" y="3883871"/>
                  <a:pt x="3554170" y="3884341"/>
                </a:cubicBezTo>
                <a:cubicBezTo>
                  <a:pt x="3554640" y="3884341"/>
                  <a:pt x="3556994" y="3887635"/>
                  <a:pt x="3572997" y="3891400"/>
                </a:cubicBezTo>
                <a:cubicBezTo>
                  <a:pt x="3573939" y="3891870"/>
                  <a:pt x="3574880" y="3892341"/>
                  <a:pt x="3575821" y="3892811"/>
                </a:cubicBezTo>
                <a:cubicBezTo>
                  <a:pt x="3583353" y="3899399"/>
                  <a:pt x="3590884" y="3905517"/>
                  <a:pt x="3598415" y="3912105"/>
                </a:cubicBezTo>
                <a:cubicBezTo>
                  <a:pt x="3601239" y="3919164"/>
                  <a:pt x="3604063" y="3925751"/>
                  <a:pt x="3606887" y="3932810"/>
                </a:cubicBezTo>
                <a:cubicBezTo>
                  <a:pt x="3606416" y="3938457"/>
                  <a:pt x="3606416" y="3944103"/>
                  <a:pt x="3605946" y="3949750"/>
                </a:cubicBezTo>
                <a:cubicBezTo>
                  <a:pt x="3604534" y="3955397"/>
                  <a:pt x="3603122" y="3960573"/>
                  <a:pt x="3602181" y="3966220"/>
                </a:cubicBezTo>
                <a:lnTo>
                  <a:pt x="3602181" y="3965749"/>
                </a:lnTo>
                <a:lnTo>
                  <a:pt x="3599827" y="3982219"/>
                </a:lnTo>
                <a:lnTo>
                  <a:pt x="3601709" y="3983631"/>
                </a:lnTo>
                <a:cubicBezTo>
                  <a:pt x="3611594" y="3985984"/>
                  <a:pt x="3621949" y="3988337"/>
                  <a:pt x="3631834" y="3990690"/>
                </a:cubicBezTo>
                <a:cubicBezTo>
                  <a:pt x="3640777" y="4002924"/>
                  <a:pt x="3650191" y="4015159"/>
                  <a:pt x="3659134" y="4027864"/>
                </a:cubicBezTo>
                <a:cubicBezTo>
                  <a:pt x="3655839" y="4042452"/>
                  <a:pt x="3652073" y="4057039"/>
                  <a:pt x="3648778" y="4071627"/>
                </a:cubicBezTo>
                <a:cubicBezTo>
                  <a:pt x="3651132" y="4076332"/>
                  <a:pt x="3653015" y="4081038"/>
                  <a:pt x="3655368" y="4085744"/>
                </a:cubicBezTo>
                <a:cubicBezTo>
                  <a:pt x="3662899" y="4087626"/>
                  <a:pt x="3670430" y="4089509"/>
                  <a:pt x="3677961" y="4091391"/>
                </a:cubicBezTo>
                <a:cubicBezTo>
                  <a:pt x="3679844" y="4095626"/>
                  <a:pt x="3681726" y="4099861"/>
                  <a:pt x="3683609" y="4104096"/>
                </a:cubicBezTo>
                <a:cubicBezTo>
                  <a:pt x="3696789" y="4104567"/>
                  <a:pt x="3709968" y="4105508"/>
                  <a:pt x="3723147" y="4106449"/>
                </a:cubicBezTo>
                <a:cubicBezTo>
                  <a:pt x="3737738" y="4105038"/>
                  <a:pt x="3752330" y="4103155"/>
                  <a:pt x="3766922" y="4101743"/>
                </a:cubicBezTo>
                <a:cubicBezTo>
                  <a:pt x="3784337" y="4102685"/>
                  <a:pt x="3801281" y="4103155"/>
                  <a:pt x="3818697" y="4104096"/>
                </a:cubicBezTo>
                <a:cubicBezTo>
                  <a:pt x="3827169" y="4108331"/>
                  <a:pt x="3835171" y="4112566"/>
                  <a:pt x="3843173" y="4116331"/>
                </a:cubicBezTo>
                <a:cubicBezTo>
                  <a:pt x="3825286" y="4123389"/>
                  <a:pt x="3807401" y="4130919"/>
                  <a:pt x="3789044" y="4138448"/>
                </a:cubicBezTo>
                <a:cubicBezTo>
                  <a:pt x="3787631" y="4141271"/>
                  <a:pt x="3786220" y="4144094"/>
                  <a:pt x="3784337" y="4146918"/>
                </a:cubicBezTo>
                <a:cubicBezTo>
                  <a:pt x="3765509" y="4154918"/>
                  <a:pt x="3747152" y="4162917"/>
                  <a:pt x="3728325" y="4171387"/>
                </a:cubicBezTo>
                <a:cubicBezTo>
                  <a:pt x="3726442" y="4166682"/>
                  <a:pt x="3724088" y="4161976"/>
                  <a:pt x="3722206" y="4157270"/>
                </a:cubicBezTo>
                <a:cubicBezTo>
                  <a:pt x="3710909" y="4162446"/>
                  <a:pt x="3699613" y="4167623"/>
                  <a:pt x="3688316" y="4172799"/>
                </a:cubicBezTo>
                <a:cubicBezTo>
                  <a:pt x="3683609" y="4161976"/>
                  <a:pt x="3678432" y="4151623"/>
                  <a:pt x="3673725" y="4140801"/>
                </a:cubicBezTo>
                <a:cubicBezTo>
                  <a:pt x="3662428" y="4145977"/>
                  <a:pt x="3650661" y="4151153"/>
                  <a:pt x="3639364" y="4156800"/>
                </a:cubicBezTo>
                <a:cubicBezTo>
                  <a:pt x="3638423" y="4154918"/>
                  <a:pt x="3637482" y="4153035"/>
                  <a:pt x="3636540" y="4151153"/>
                </a:cubicBezTo>
                <a:cubicBezTo>
                  <a:pt x="3626656" y="4155858"/>
                  <a:pt x="3616301" y="4160564"/>
                  <a:pt x="3606416" y="4165270"/>
                </a:cubicBezTo>
                <a:cubicBezTo>
                  <a:pt x="3599356" y="4163387"/>
                  <a:pt x="3592296" y="4161506"/>
                  <a:pt x="3585235" y="4159623"/>
                </a:cubicBezTo>
                <a:cubicBezTo>
                  <a:pt x="3581000" y="4156329"/>
                  <a:pt x="3576763" y="4152565"/>
                  <a:pt x="3572527" y="4149270"/>
                </a:cubicBezTo>
                <a:cubicBezTo>
                  <a:pt x="3572056" y="4149741"/>
                  <a:pt x="3571586" y="4149741"/>
                  <a:pt x="3570644" y="4150212"/>
                </a:cubicBezTo>
                <a:lnTo>
                  <a:pt x="3570173" y="4151153"/>
                </a:lnTo>
                <a:lnTo>
                  <a:pt x="3570173" y="4150682"/>
                </a:lnTo>
                <a:cubicBezTo>
                  <a:pt x="3565937" y="4152565"/>
                  <a:pt x="3561701" y="4154918"/>
                  <a:pt x="3557465" y="4156800"/>
                </a:cubicBezTo>
                <a:cubicBezTo>
                  <a:pt x="3543344" y="4153506"/>
                  <a:pt x="3529694" y="4150682"/>
                  <a:pt x="3515574" y="4147859"/>
                </a:cubicBezTo>
                <a:cubicBezTo>
                  <a:pt x="3510867" y="4138918"/>
                  <a:pt x="3506630" y="4129507"/>
                  <a:pt x="3501924" y="4120566"/>
                </a:cubicBezTo>
                <a:cubicBezTo>
                  <a:pt x="3492039" y="4118684"/>
                  <a:pt x="3482625" y="4116802"/>
                  <a:pt x="3472741" y="4114919"/>
                </a:cubicBezTo>
                <a:cubicBezTo>
                  <a:pt x="3469917" y="4109272"/>
                  <a:pt x="3467093" y="4104096"/>
                  <a:pt x="3464269" y="4098449"/>
                </a:cubicBezTo>
                <a:cubicBezTo>
                  <a:pt x="3443558" y="4094685"/>
                  <a:pt x="3423319" y="4090450"/>
                  <a:pt x="3402608" y="4087156"/>
                </a:cubicBezTo>
                <a:cubicBezTo>
                  <a:pt x="3403079" y="4086215"/>
                  <a:pt x="3403550" y="4085273"/>
                  <a:pt x="3403550" y="4084803"/>
                </a:cubicBezTo>
                <a:cubicBezTo>
                  <a:pt x="3397902" y="4083391"/>
                  <a:pt x="3393195" y="4080097"/>
                  <a:pt x="3390371" y="4074921"/>
                </a:cubicBezTo>
                <a:cubicBezTo>
                  <a:pt x="3384251" y="4063627"/>
                  <a:pt x="3391312" y="4048569"/>
                  <a:pt x="3405432" y="4040570"/>
                </a:cubicBezTo>
                <a:cubicBezTo>
                  <a:pt x="3404491" y="4038687"/>
                  <a:pt x="3403550" y="4036334"/>
                  <a:pt x="3402138" y="4034452"/>
                </a:cubicBezTo>
                <a:cubicBezTo>
                  <a:pt x="3396960" y="4033511"/>
                  <a:pt x="3392253" y="4032570"/>
                  <a:pt x="3387075" y="4031629"/>
                </a:cubicBezTo>
                <a:cubicBezTo>
                  <a:pt x="3383310" y="4024570"/>
                  <a:pt x="3379545" y="4017041"/>
                  <a:pt x="3375779" y="4009983"/>
                </a:cubicBezTo>
                <a:cubicBezTo>
                  <a:pt x="3357893" y="4007159"/>
                  <a:pt x="3340007" y="4003866"/>
                  <a:pt x="3322121" y="4001042"/>
                </a:cubicBezTo>
                <a:cubicBezTo>
                  <a:pt x="3320238" y="3997748"/>
                  <a:pt x="3318355" y="3994454"/>
                  <a:pt x="3316943" y="3991160"/>
                </a:cubicBezTo>
                <a:cubicBezTo>
                  <a:pt x="3311295" y="3990219"/>
                  <a:pt x="3305647" y="3989278"/>
                  <a:pt x="3299998" y="3988807"/>
                </a:cubicBezTo>
                <a:cubicBezTo>
                  <a:pt x="3294821" y="3978925"/>
                  <a:pt x="3289173" y="3969044"/>
                  <a:pt x="3283995" y="3958691"/>
                </a:cubicBezTo>
                <a:cubicBezTo>
                  <a:pt x="3276934" y="3957750"/>
                  <a:pt x="3269874" y="3956809"/>
                  <a:pt x="3262814" y="3955867"/>
                </a:cubicBezTo>
                <a:cubicBezTo>
                  <a:pt x="3253871" y="3939868"/>
                  <a:pt x="3245398" y="3923398"/>
                  <a:pt x="3236455" y="3907399"/>
                </a:cubicBezTo>
                <a:cubicBezTo>
                  <a:pt x="3239750" y="3900811"/>
                  <a:pt x="3242574" y="3894223"/>
                  <a:pt x="3245869" y="3888106"/>
                </a:cubicBezTo>
                <a:cubicBezTo>
                  <a:pt x="3237867" y="3873048"/>
                  <a:pt x="3229865" y="3858460"/>
                  <a:pt x="3221864" y="3843402"/>
                </a:cubicBezTo>
                <a:cubicBezTo>
                  <a:pt x="3214333" y="3842461"/>
                  <a:pt x="3206331" y="3841520"/>
                  <a:pt x="3198800" y="3840578"/>
                </a:cubicBezTo>
                <a:cubicBezTo>
                  <a:pt x="3192210" y="3828814"/>
                  <a:pt x="3186092" y="3817050"/>
                  <a:pt x="3179502" y="3805756"/>
                </a:cubicBezTo>
                <a:cubicBezTo>
                  <a:pt x="3171029" y="3800110"/>
                  <a:pt x="3162087" y="3794463"/>
                  <a:pt x="3153614" y="3788816"/>
                </a:cubicBezTo>
                <a:cubicBezTo>
                  <a:pt x="3135257" y="3755406"/>
                  <a:pt x="3117371" y="3722466"/>
                  <a:pt x="3099014" y="3689056"/>
                </a:cubicBezTo>
                <a:cubicBezTo>
                  <a:pt x="3094307" y="3688586"/>
                  <a:pt x="3089130" y="3688115"/>
                  <a:pt x="3084423" y="3687644"/>
                </a:cubicBezTo>
                <a:cubicBezTo>
                  <a:pt x="3078304" y="3676821"/>
                  <a:pt x="3072656" y="3665998"/>
                  <a:pt x="3066537" y="3655646"/>
                </a:cubicBezTo>
                <a:cubicBezTo>
                  <a:pt x="3070302" y="3648116"/>
                  <a:pt x="3074068" y="3641058"/>
                  <a:pt x="3077833" y="3633529"/>
                </a:cubicBezTo>
                <a:cubicBezTo>
                  <a:pt x="3076892" y="3632588"/>
                  <a:pt x="3076421" y="3631647"/>
                  <a:pt x="3075480" y="3630706"/>
                </a:cubicBezTo>
                <a:cubicBezTo>
                  <a:pt x="3059947" y="3636823"/>
                  <a:pt x="3044414" y="3634470"/>
                  <a:pt x="3038766" y="3624118"/>
                </a:cubicBezTo>
                <a:cubicBezTo>
                  <a:pt x="3034059" y="3615648"/>
                  <a:pt x="3037354" y="3604824"/>
                  <a:pt x="3046297" y="3595413"/>
                </a:cubicBezTo>
                <a:cubicBezTo>
                  <a:pt x="3038295" y="3591178"/>
                  <a:pt x="3029823" y="3586943"/>
                  <a:pt x="3021821" y="3582708"/>
                </a:cubicBezTo>
                <a:cubicBezTo>
                  <a:pt x="3012407" y="3581767"/>
                  <a:pt x="3002994" y="3580826"/>
                  <a:pt x="2993109" y="3579884"/>
                </a:cubicBezTo>
                <a:cubicBezTo>
                  <a:pt x="2992638" y="3580355"/>
                  <a:pt x="2948864" y="3557768"/>
                  <a:pt x="2817072" y="3594472"/>
                </a:cubicBezTo>
                <a:cubicBezTo>
                  <a:pt x="2815660" y="3594472"/>
                  <a:pt x="2814718" y="3594943"/>
                  <a:pt x="2813306" y="3594943"/>
                </a:cubicBezTo>
                <a:cubicBezTo>
                  <a:pt x="2811894" y="3594943"/>
                  <a:pt x="2780358" y="3592119"/>
                  <a:pt x="2743173" y="3563885"/>
                </a:cubicBezTo>
                <a:cubicBezTo>
                  <a:pt x="2731877" y="3565297"/>
                  <a:pt x="2697046" y="3569062"/>
                  <a:pt x="2673041" y="3557297"/>
                </a:cubicBezTo>
                <a:cubicBezTo>
                  <a:pt x="2662686" y="3563414"/>
                  <a:pt x="2650919" y="3565767"/>
                  <a:pt x="2641505" y="3563414"/>
                </a:cubicBezTo>
                <a:cubicBezTo>
                  <a:pt x="2626913" y="3559650"/>
                  <a:pt x="2624089" y="3544592"/>
                  <a:pt x="2634915" y="3529534"/>
                </a:cubicBezTo>
                <a:cubicBezTo>
                  <a:pt x="2613264" y="3518240"/>
                  <a:pt x="2574667" y="3504593"/>
                  <a:pt x="2531834" y="3520593"/>
                </a:cubicBezTo>
                <a:cubicBezTo>
                  <a:pt x="2529481" y="3521534"/>
                  <a:pt x="2527598" y="3522005"/>
                  <a:pt x="2525245" y="3522946"/>
                </a:cubicBezTo>
                <a:cubicBezTo>
                  <a:pt x="2521008" y="3516829"/>
                  <a:pt x="2517243" y="3510711"/>
                  <a:pt x="2513007" y="3504593"/>
                </a:cubicBezTo>
                <a:cubicBezTo>
                  <a:pt x="2506417" y="3506005"/>
                  <a:pt x="2496062" y="3506476"/>
                  <a:pt x="2489472" y="3501300"/>
                </a:cubicBezTo>
                <a:cubicBezTo>
                  <a:pt x="2484766" y="3497535"/>
                  <a:pt x="2483353" y="3491418"/>
                  <a:pt x="2484766" y="3483418"/>
                </a:cubicBezTo>
                <a:cubicBezTo>
                  <a:pt x="2487590" y="3469301"/>
                  <a:pt x="2490414" y="3455655"/>
                  <a:pt x="2493238" y="3441538"/>
                </a:cubicBezTo>
                <a:cubicBezTo>
                  <a:pt x="2483353" y="3442008"/>
                  <a:pt x="2472998" y="3442479"/>
                  <a:pt x="2463114" y="3442949"/>
                </a:cubicBezTo>
                <a:cubicBezTo>
                  <a:pt x="2456524" y="3433068"/>
                  <a:pt x="2450405" y="3422715"/>
                  <a:pt x="2443816" y="3412833"/>
                </a:cubicBezTo>
                <a:cubicBezTo>
                  <a:pt x="2443816" y="3410480"/>
                  <a:pt x="2444757" y="3351189"/>
                  <a:pt x="2491355" y="3257546"/>
                </a:cubicBezTo>
                <a:cubicBezTo>
                  <a:pt x="2480059" y="3239665"/>
                  <a:pt x="2468762" y="3221783"/>
                  <a:pt x="2457465" y="3203901"/>
                </a:cubicBezTo>
                <a:cubicBezTo>
                  <a:pt x="2452759" y="3203901"/>
                  <a:pt x="2448522" y="3204372"/>
                  <a:pt x="2443816" y="3204372"/>
                </a:cubicBezTo>
                <a:cubicBezTo>
                  <a:pt x="2437226" y="3194019"/>
                  <a:pt x="2430636" y="3183667"/>
                  <a:pt x="2424047" y="3173314"/>
                </a:cubicBezTo>
                <a:cubicBezTo>
                  <a:pt x="2414162" y="3175667"/>
                  <a:pt x="2390628" y="3182726"/>
                  <a:pt x="2379331" y="3201548"/>
                </a:cubicBezTo>
                <a:cubicBezTo>
                  <a:pt x="2383097" y="3207666"/>
                  <a:pt x="2387333" y="3213783"/>
                  <a:pt x="2391098" y="3219901"/>
                </a:cubicBezTo>
                <a:cubicBezTo>
                  <a:pt x="2376507" y="3229312"/>
                  <a:pt x="2362387" y="3238723"/>
                  <a:pt x="2347795" y="3248135"/>
                </a:cubicBezTo>
                <a:cubicBezTo>
                  <a:pt x="2333674" y="3253782"/>
                  <a:pt x="2319554" y="3259428"/>
                  <a:pt x="2305433" y="3265546"/>
                </a:cubicBezTo>
                <a:cubicBezTo>
                  <a:pt x="2286605" y="3275898"/>
                  <a:pt x="2267307" y="3286721"/>
                  <a:pt x="2248480" y="3297544"/>
                </a:cubicBezTo>
                <a:cubicBezTo>
                  <a:pt x="2218356" y="3299897"/>
                  <a:pt x="2188232" y="3302721"/>
                  <a:pt x="2158108" y="3306014"/>
                </a:cubicBezTo>
                <a:cubicBezTo>
                  <a:pt x="2153401" y="3299426"/>
                  <a:pt x="2148694" y="3293309"/>
                  <a:pt x="2144457" y="3286721"/>
                </a:cubicBezTo>
                <a:cubicBezTo>
                  <a:pt x="2130337" y="3288133"/>
                  <a:pt x="2116216" y="3289545"/>
                  <a:pt x="2102095" y="3291427"/>
                </a:cubicBezTo>
                <a:cubicBezTo>
                  <a:pt x="2098330" y="3285780"/>
                  <a:pt x="2094094" y="3280604"/>
                  <a:pt x="2090328" y="3274957"/>
                </a:cubicBezTo>
                <a:cubicBezTo>
                  <a:pt x="2081856" y="3275898"/>
                  <a:pt x="2072913" y="3276839"/>
                  <a:pt x="2064440" y="3278251"/>
                </a:cubicBezTo>
                <a:cubicBezTo>
                  <a:pt x="2044672" y="3292368"/>
                  <a:pt x="2025373" y="3306955"/>
                  <a:pt x="2005604" y="3321543"/>
                </a:cubicBezTo>
                <a:cubicBezTo>
                  <a:pt x="1985836" y="3330484"/>
                  <a:pt x="1965596" y="3338954"/>
                  <a:pt x="1945827" y="3348365"/>
                </a:cubicBezTo>
                <a:cubicBezTo>
                  <a:pt x="1915232" y="3353071"/>
                  <a:pt x="1884167" y="3358247"/>
                  <a:pt x="1853572" y="3363423"/>
                </a:cubicBezTo>
                <a:cubicBezTo>
                  <a:pt x="1844629" y="3370482"/>
                  <a:pt x="1835686" y="3378011"/>
                  <a:pt x="1826743" y="3385070"/>
                </a:cubicBezTo>
                <a:cubicBezTo>
                  <a:pt x="1822977" y="3394481"/>
                  <a:pt x="1819212" y="3403893"/>
                  <a:pt x="1815446" y="3413304"/>
                </a:cubicBezTo>
                <a:cubicBezTo>
                  <a:pt x="1796619" y="3428362"/>
                  <a:pt x="1778262" y="3443891"/>
                  <a:pt x="1759434" y="3458949"/>
                </a:cubicBezTo>
                <a:cubicBezTo>
                  <a:pt x="1726015" y="3473536"/>
                  <a:pt x="1652588" y="3510241"/>
                  <a:pt x="1587633" y="3538945"/>
                </a:cubicBezTo>
                <a:cubicBezTo>
                  <a:pt x="1584338" y="3546945"/>
                  <a:pt x="1578219" y="3555415"/>
                  <a:pt x="1570217" y="3562944"/>
                </a:cubicBezTo>
                <a:cubicBezTo>
                  <a:pt x="1552331" y="3579414"/>
                  <a:pt x="1530680" y="3585061"/>
                  <a:pt x="1521736" y="3575179"/>
                </a:cubicBezTo>
                <a:cubicBezTo>
                  <a:pt x="1519854" y="3572826"/>
                  <a:pt x="1518441" y="3570473"/>
                  <a:pt x="1518441" y="3567179"/>
                </a:cubicBezTo>
                <a:cubicBezTo>
                  <a:pt x="1491612" y="3576590"/>
                  <a:pt x="1471843" y="3581296"/>
                  <a:pt x="1466666" y="3576120"/>
                </a:cubicBezTo>
                <a:cubicBezTo>
                  <a:pt x="1462430" y="3571414"/>
                  <a:pt x="1457723" y="3566709"/>
                  <a:pt x="1453487" y="3562003"/>
                </a:cubicBezTo>
                <a:cubicBezTo>
                  <a:pt x="1456311" y="3553533"/>
                  <a:pt x="1459605" y="3544592"/>
                  <a:pt x="1462430" y="3536122"/>
                </a:cubicBezTo>
                <a:cubicBezTo>
                  <a:pt x="1456311" y="3531416"/>
                  <a:pt x="1450663" y="3526710"/>
                  <a:pt x="1444544" y="3522005"/>
                </a:cubicBezTo>
                <a:cubicBezTo>
                  <a:pt x="1417714" y="3522005"/>
                  <a:pt x="1347111" y="3527181"/>
                  <a:pt x="1316516" y="3546004"/>
                </a:cubicBezTo>
                <a:cubicBezTo>
                  <a:pt x="1314163" y="3547416"/>
                  <a:pt x="1312280" y="3548827"/>
                  <a:pt x="1309926" y="3549768"/>
                </a:cubicBezTo>
                <a:cubicBezTo>
                  <a:pt x="1305220" y="3545063"/>
                  <a:pt x="1300513" y="3539886"/>
                  <a:pt x="1295806" y="3535180"/>
                </a:cubicBezTo>
                <a:cubicBezTo>
                  <a:pt x="1271801" y="3538475"/>
                  <a:pt x="1247325" y="3541298"/>
                  <a:pt x="1223320" y="3545063"/>
                </a:cubicBezTo>
                <a:cubicBezTo>
                  <a:pt x="1204022" y="3533769"/>
                  <a:pt x="1184723" y="3522475"/>
                  <a:pt x="1164954" y="3511182"/>
                </a:cubicBezTo>
                <a:cubicBezTo>
                  <a:pt x="1155070" y="3514476"/>
                  <a:pt x="1145185" y="3517770"/>
                  <a:pt x="1134830" y="3521063"/>
                </a:cubicBezTo>
                <a:cubicBezTo>
                  <a:pt x="1133418" y="3522475"/>
                  <a:pt x="1132477" y="3524358"/>
                  <a:pt x="1131536" y="3525769"/>
                </a:cubicBezTo>
                <a:cubicBezTo>
                  <a:pt x="1130123" y="3529063"/>
                  <a:pt x="1132006" y="3531416"/>
                  <a:pt x="1133418" y="3532828"/>
                </a:cubicBezTo>
                <a:cubicBezTo>
                  <a:pt x="1137655" y="3537063"/>
                  <a:pt x="1141891" y="3541298"/>
                  <a:pt x="1146127" y="3545533"/>
                </a:cubicBezTo>
                <a:cubicBezTo>
                  <a:pt x="1158365" y="3546004"/>
                  <a:pt x="1197432" y="3548356"/>
                  <a:pt x="1216260" y="3554474"/>
                </a:cubicBezTo>
                <a:lnTo>
                  <a:pt x="1216730" y="3554474"/>
                </a:lnTo>
                <a:lnTo>
                  <a:pt x="1216730" y="3554474"/>
                </a:lnTo>
                <a:cubicBezTo>
                  <a:pt x="1220496" y="3555885"/>
                  <a:pt x="1223320" y="3557297"/>
                  <a:pt x="1225203" y="3558709"/>
                </a:cubicBezTo>
                <a:cubicBezTo>
                  <a:pt x="1236028" y="3569532"/>
                  <a:pt x="1246854" y="3580826"/>
                  <a:pt x="1257680" y="3591648"/>
                </a:cubicBezTo>
                <a:cubicBezTo>
                  <a:pt x="1267565" y="3588825"/>
                  <a:pt x="1277449" y="3586002"/>
                  <a:pt x="1287333" y="3583179"/>
                </a:cubicBezTo>
                <a:cubicBezTo>
                  <a:pt x="1304278" y="3585061"/>
                  <a:pt x="1321223" y="3587414"/>
                  <a:pt x="1338168" y="3589767"/>
                </a:cubicBezTo>
                <a:cubicBezTo>
                  <a:pt x="1322165" y="3605295"/>
                  <a:pt x="1306161" y="3621294"/>
                  <a:pt x="1290158" y="3637294"/>
                </a:cubicBezTo>
                <a:cubicBezTo>
                  <a:pt x="1268977" y="3643882"/>
                  <a:pt x="1248266" y="3650469"/>
                  <a:pt x="1227085" y="3657528"/>
                </a:cubicBezTo>
                <a:cubicBezTo>
                  <a:pt x="1220967" y="3651411"/>
                  <a:pt x="1215318" y="3645764"/>
                  <a:pt x="1209199" y="3639647"/>
                </a:cubicBezTo>
                <a:cubicBezTo>
                  <a:pt x="1193196" y="3644823"/>
                  <a:pt x="1177192" y="3650469"/>
                  <a:pt x="1160718" y="3655646"/>
                </a:cubicBezTo>
                <a:cubicBezTo>
                  <a:pt x="1149422" y="3644352"/>
                  <a:pt x="1138125" y="3633529"/>
                  <a:pt x="1126829" y="3622235"/>
                </a:cubicBezTo>
                <a:cubicBezTo>
                  <a:pt x="1127770" y="3618471"/>
                  <a:pt x="1129182" y="3615177"/>
                  <a:pt x="1130123" y="3611413"/>
                </a:cubicBezTo>
                <a:cubicBezTo>
                  <a:pt x="1113649" y="3612824"/>
                  <a:pt x="1097646" y="3614706"/>
                  <a:pt x="1081172" y="3616589"/>
                </a:cubicBezTo>
                <a:cubicBezTo>
                  <a:pt x="1068934" y="3604824"/>
                  <a:pt x="1057167" y="3593060"/>
                  <a:pt x="1044929" y="3581296"/>
                </a:cubicBezTo>
                <a:cubicBezTo>
                  <a:pt x="1044929" y="3581296"/>
                  <a:pt x="1044929" y="3581296"/>
                  <a:pt x="1044929" y="3581296"/>
                </a:cubicBezTo>
                <a:cubicBezTo>
                  <a:pt x="1044929" y="3581296"/>
                  <a:pt x="1041634" y="3580826"/>
                  <a:pt x="1034103" y="3582237"/>
                </a:cubicBezTo>
                <a:cubicBezTo>
                  <a:pt x="1032220" y="3584590"/>
                  <a:pt x="1030338" y="3586943"/>
                  <a:pt x="1027984" y="3589296"/>
                </a:cubicBezTo>
                <a:cubicBezTo>
                  <a:pt x="1009627" y="3608118"/>
                  <a:pt x="987505" y="3616589"/>
                  <a:pt x="978091" y="3607648"/>
                </a:cubicBezTo>
                <a:cubicBezTo>
                  <a:pt x="977620" y="3607177"/>
                  <a:pt x="977150" y="3606707"/>
                  <a:pt x="976679" y="3605765"/>
                </a:cubicBezTo>
                <a:cubicBezTo>
                  <a:pt x="971972" y="3608118"/>
                  <a:pt x="967265" y="3610942"/>
                  <a:pt x="962088" y="3614236"/>
                </a:cubicBezTo>
                <a:cubicBezTo>
                  <a:pt x="960675" y="3615177"/>
                  <a:pt x="959263" y="3616118"/>
                  <a:pt x="957381" y="3617059"/>
                </a:cubicBezTo>
                <a:cubicBezTo>
                  <a:pt x="919255" y="3602472"/>
                  <a:pt x="881129" y="3587884"/>
                  <a:pt x="843003" y="3573767"/>
                </a:cubicBezTo>
                <a:cubicBezTo>
                  <a:pt x="837355" y="3568591"/>
                  <a:pt x="831707" y="3563414"/>
                  <a:pt x="826059" y="3558709"/>
                </a:cubicBezTo>
                <a:cubicBezTo>
                  <a:pt x="819940" y="3548356"/>
                  <a:pt x="813350" y="3537533"/>
                  <a:pt x="807231" y="3527181"/>
                </a:cubicBezTo>
                <a:cubicBezTo>
                  <a:pt x="813350" y="3506476"/>
                  <a:pt x="819940" y="3486242"/>
                  <a:pt x="826529" y="3465537"/>
                </a:cubicBezTo>
                <a:cubicBezTo>
                  <a:pt x="823705" y="3455184"/>
                  <a:pt x="820410" y="3445302"/>
                  <a:pt x="817586" y="3434950"/>
                </a:cubicBezTo>
                <a:cubicBezTo>
                  <a:pt x="827000" y="3406245"/>
                  <a:pt x="836414" y="3377540"/>
                  <a:pt x="845828" y="3348836"/>
                </a:cubicBezTo>
                <a:cubicBezTo>
                  <a:pt x="847710" y="3330013"/>
                  <a:pt x="849122" y="3310720"/>
                  <a:pt x="851005" y="3291897"/>
                </a:cubicBezTo>
                <a:cubicBezTo>
                  <a:pt x="851005" y="3276839"/>
                  <a:pt x="851005" y="3261311"/>
                  <a:pt x="851005" y="3246252"/>
                </a:cubicBezTo>
                <a:cubicBezTo>
                  <a:pt x="868421" y="3228841"/>
                  <a:pt x="885836" y="3211431"/>
                  <a:pt x="903252" y="3194019"/>
                </a:cubicBezTo>
                <a:cubicBezTo>
                  <a:pt x="907017" y="3183667"/>
                  <a:pt x="910783" y="3173314"/>
                  <a:pt x="915019" y="3162962"/>
                </a:cubicBezTo>
                <a:cubicBezTo>
                  <a:pt x="917843" y="3157315"/>
                  <a:pt x="920196" y="3151668"/>
                  <a:pt x="923020" y="3146492"/>
                </a:cubicBezTo>
                <a:cubicBezTo>
                  <a:pt x="916901" y="3150727"/>
                  <a:pt x="911253" y="3154021"/>
                  <a:pt x="905605" y="3155903"/>
                </a:cubicBezTo>
                <a:cubicBezTo>
                  <a:pt x="905605" y="3162491"/>
                  <a:pt x="905605" y="3169079"/>
                  <a:pt x="905605" y="3175667"/>
                </a:cubicBezTo>
                <a:cubicBezTo>
                  <a:pt x="890543" y="3190255"/>
                  <a:pt x="875951" y="3204842"/>
                  <a:pt x="860890" y="3219901"/>
                </a:cubicBezTo>
                <a:cubicBezTo>
                  <a:pt x="841121" y="3226959"/>
                  <a:pt x="820881" y="3234488"/>
                  <a:pt x="801112" y="3241547"/>
                </a:cubicBezTo>
                <a:cubicBezTo>
                  <a:pt x="795934" y="3232135"/>
                  <a:pt x="791228" y="3223195"/>
                  <a:pt x="786521" y="3213783"/>
                </a:cubicBezTo>
                <a:cubicBezTo>
                  <a:pt x="797347" y="3202490"/>
                  <a:pt x="808643" y="3191196"/>
                  <a:pt x="819940" y="3180373"/>
                </a:cubicBezTo>
                <a:cubicBezTo>
                  <a:pt x="802054" y="3162491"/>
                  <a:pt x="784638" y="3144610"/>
                  <a:pt x="766752" y="3126728"/>
                </a:cubicBezTo>
                <a:cubicBezTo>
                  <a:pt x="766752" y="3126258"/>
                  <a:pt x="767223" y="3125317"/>
                  <a:pt x="767223" y="3124846"/>
                </a:cubicBezTo>
                <a:cubicBezTo>
                  <a:pt x="754043" y="3138493"/>
                  <a:pt x="740393" y="3151668"/>
                  <a:pt x="727214" y="3165315"/>
                </a:cubicBezTo>
                <a:cubicBezTo>
                  <a:pt x="716859" y="3163433"/>
                  <a:pt x="706033" y="3161550"/>
                  <a:pt x="695678" y="3159668"/>
                </a:cubicBezTo>
                <a:cubicBezTo>
                  <a:pt x="698973" y="3150257"/>
                  <a:pt x="702268" y="3140845"/>
                  <a:pt x="706033" y="3131434"/>
                </a:cubicBezTo>
                <a:cubicBezTo>
                  <a:pt x="699914" y="3137551"/>
                  <a:pt x="694266" y="3143198"/>
                  <a:pt x="688147" y="3149316"/>
                </a:cubicBezTo>
                <a:cubicBezTo>
                  <a:pt x="680145" y="3141316"/>
                  <a:pt x="671673" y="3133316"/>
                  <a:pt x="663671" y="3124846"/>
                </a:cubicBezTo>
                <a:cubicBezTo>
                  <a:pt x="679204" y="3109317"/>
                  <a:pt x="694266" y="3093789"/>
                  <a:pt x="709798" y="3078260"/>
                </a:cubicBezTo>
                <a:cubicBezTo>
                  <a:pt x="718742" y="3078260"/>
                  <a:pt x="727214" y="3077789"/>
                  <a:pt x="736157" y="3077789"/>
                </a:cubicBezTo>
                <a:cubicBezTo>
                  <a:pt x="738981" y="3069790"/>
                  <a:pt x="742276" y="3061790"/>
                  <a:pt x="745100" y="3053791"/>
                </a:cubicBezTo>
                <a:cubicBezTo>
                  <a:pt x="733333" y="3058025"/>
                  <a:pt x="722037" y="3062261"/>
                  <a:pt x="710269" y="3066496"/>
                </a:cubicBezTo>
                <a:cubicBezTo>
                  <a:pt x="690971" y="3082495"/>
                  <a:pt x="671673" y="3098965"/>
                  <a:pt x="652374" y="3115435"/>
                </a:cubicBezTo>
                <a:cubicBezTo>
                  <a:pt x="641549" y="3119670"/>
                  <a:pt x="631193" y="3123905"/>
                  <a:pt x="620368" y="3128140"/>
                </a:cubicBezTo>
                <a:cubicBezTo>
                  <a:pt x="616602" y="3136140"/>
                  <a:pt x="610483" y="3145080"/>
                  <a:pt x="602481" y="3153080"/>
                </a:cubicBezTo>
                <a:cubicBezTo>
                  <a:pt x="584595" y="3171903"/>
                  <a:pt x="563414" y="3181785"/>
                  <a:pt x="552588" y="3177079"/>
                </a:cubicBezTo>
                <a:cubicBezTo>
                  <a:pt x="543645" y="3186490"/>
                  <a:pt x="534232" y="3195902"/>
                  <a:pt x="525289" y="3205784"/>
                </a:cubicBezTo>
                <a:cubicBezTo>
                  <a:pt x="501283" y="3225077"/>
                  <a:pt x="477278" y="3244370"/>
                  <a:pt x="453273" y="3263663"/>
                </a:cubicBezTo>
                <a:cubicBezTo>
                  <a:pt x="441035" y="3280604"/>
                  <a:pt x="428797" y="3298015"/>
                  <a:pt x="416559" y="3314955"/>
                </a:cubicBezTo>
                <a:cubicBezTo>
                  <a:pt x="406675" y="3332836"/>
                  <a:pt x="397261" y="3351189"/>
                  <a:pt x="387377" y="3369541"/>
                </a:cubicBezTo>
                <a:cubicBezTo>
                  <a:pt x="361018" y="3399657"/>
                  <a:pt x="334660" y="3430244"/>
                  <a:pt x="308772" y="3461302"/>
                </a:cubicBezTo>
                <a:cubicBezTo>
                  <a:pt x="290415" y="3495182"/>
                  <a:pt x="272058" y="3529063"/>
                  <a:pt x="254172" y="3562944"/>
                </a:cubicBezTo>
                <a:cubicBezTo>
                  <a:pt x="259349" y="3560591"/>
                  <a:pt x="264056" y="3557768"/>
                  <a:pt x="269234" y="3555415"/>
                </a:cubicBezTo>
                <a:cubicBezTo>
                  <a:pt x="275824" y="3561062"/>
                  <a:pt x="282413" y="3566238"/>
                  <a:pt x="289003" y="3571885"/>
                </a:cubicBezTo>
                <a:cubicBezTo>
                  <a:pt x="279118" y="3585531"/>
                  <a:pt x="269705" y="3599648"/>
                  <a:pt x="259820" y="3613295"/>
                </a:cubicBezTo>
                <a:cubicBezTo>
                  <a:pt x="257937" y="3619882"/>
                  <a:pt x="256525" y="3626000"/>
                  <a:pt x="254643" y="3632588"/>
                </a:cubicBezTo>
                <a:cubicBezTo>
                  <a:pt x="234403" y="3657528"/>
                  <a:pt x="214634" y="3682939"/>
                  <a:pt x="194865" y="3708349"/>
                </a:cubicBezTo>
                <a:cubicBezTo>
                  <a:pt x="190629" y="3705056"/>
                  <a:pt x="185922" y="3701291"/>
                  <a:pt x="181686" y="3697997"/>
                </a:cubicBezTo>
                <a:cubicBezTo>
                  <a:pt x="181215" y="3698938"/>
                  <a:pt x="180274" y="3699879"/>
                  <a:pt x="179803" y="3700350"/>
                </a:cubicBezTo>
                <a:cubicBezTo>
                  <a:pt x="146384" y="3764347"/>
                  <a:pt x="114377" y="3829285"/>
                  <a:pt x="82841" y="3894694"/>
                </a:cubicBezTo>
                <a:cubicBezTo>
                  <a:pt x="61660" y="3926222"/>
                  <a:pt x="40950" y="3958220"/>
                  <a:pt x="20710" y="3990690"/>
                </a:cubicBezTo>
                <a:cubicBezTo>
                  <a:pt x="13650" y="3985984"/>
                  <a:pt x="6590" y="3980808"/>
                  <a:pt x="0" y="3976102"/>
                </a:cubicBezTo>
                <a:cubicBezTo>
                  <a:pt x="1883" y="3972808"/>
                  <a:pt x="3295" y="3969984"/>
                  <a:pt x="5178" y="3966691"/>
                </a:cubicBezTo>
                <a:cubicBezTo>
                  <a:pt x="54600" y="3873518"/>
                  <a:pt x="111553" y="3768111"/>
                  <a:pt x="117672" y="3749288"/>
                </a:cubicBezTo>
                <a:cubicBezTo>
                  <a:pt x="116731" y="3748347"/>
                  <a:pt x="115319" y="3747877"/>
                  <a:pt x="114377" y="3746936"/>
                </a:cubicBezTo>
                <a:cubicBezTo>
                  <a:pt x="101198" y="3761053"/>
                  <a:pt x="80488" y="3783640"/>
                  <a:pt x="72957" y="3793992"/>
                </a:cubicBezTo>
                <a:cubicBezTo>
                  <a:pt x="70603" y="3796816"/>
                  <a:pt x="68721" y="3800110"/>
                  <a:pt x="66367" y="3802933"/>
                </a:cubicBezTo>
                <a:cubicBezTo>
                  <a:pt x="53658" y="3801992"/>
                  <a:pt x="41421" y="3801522"/>
                  <a:pt x="28712" y="3801051"/>
                </a:cubicBezTo>
                <a:cubicBezTo>
                  <a:pt x="38126" y="3781758"/>
                  <a:pt x="48010" y="3762935"/>
                  <a:pt x="57424" y="3743642"/>
                </a:cubicBezTo>
                <a:cubicBezTo>
                  <a:pt x="44715" y="3734230"/>
                  <a:pt x="32477" y="3724819"/>
                  <a:pt x="19769" y="3715408"/>
                </a:cubicBezTo>
                <a:cubicBezTo>
                  <a:pt x="65426" y="3645764"/>
                  <a:pt x="111553" y="3577061"/>
                  <a:pt x="159093" y="3509299"/>
                </a:cubicBezTo>
                <a:cubicBezTo>
                  <a:pt x="161446" y="3500829"/>
                  <a:pt x="163800" y="3492359"/>
                  <a:pt x="166153" y="3483418"/>
                </a:cubicBezTo>
                <a:cubicBezTo>
                  <a:pt x="145913" y="3501300"/>
                  <a:pt x="112024" y="3533769"/>
                  <a:pt x="93667" y="3556356"/>
                </a:cubicBezTo>
                <a:cubicBezTo>
                  <a:pt x="90372" y="3560591"/>
                  <a:pt x="87077" y="3564826"/>
                  <a:pt x="83783" y="3568591"/>
                </a:cubicBezTo>
                <a:cubicBezTo>
                  <a:pt x="75781" y="3560121"/>
                  <a:pt x="67779" y="3551650"/>
                  <a:pt x="60248" y="3543180"/>
                </a:cubicBezTo>
                <a:cubicBezTo>
                  <a:pt x="62131" y="3539886"/>
                  <a:pt x="64014" y="3537063"/>
                  <a:pt x="66367" y="3533769"/>
                </a:cubicBezTo>
                <a:cubicBezTo>
                  <a:pt x="88489" y="3498476"/>
                  <a:pt x="161446" y="3391657"/>
                  <a:pt x="198631" y="3362953"/>
                </a:cubicBezTo>
                <a:cubicBezTo>
                  <a:pt x="200984" y="3357777"/>
                  <a:pt x="203338" y="3353071"/>
                  <a:pt x="205691" y="3347895"/>
                </a:cubicBezTo>
                <a:cubicBezTo>
                  <a:pt x="205220" y="3347895"/>
                  <a:pt x="204750" y="3347425"/>
                  <a:pt x="204750" y="3347425"/>
                </a:cubicBezTo>
                <a:cubicBezTo>
                  <a:pt x="200043" y="3344130"/>
                  <a:pt x="198631" y="3337542"/>
                  <a:pt x="200043" y="3329072"/>
                </a:cubicBezTo>
                <a:cubicBezTo>
                  <a:pt x="199101" y="3329543"/>
                  <a:pt x="198160" y="3330013"/>
                  <a:pt x="197689" y="3330484"/>
                </a:cubicBezTo>
                <a:cubicBezTo>
                  <a:pt x="192512" y="3326249"/>
                  <a:pt x="187334" y="3321543"/>
                  <a:pt x="182627" y="3317308"/>
                </a:cubicBezTo>
                <a:cubicBezTo>
                  <a:pt x="208986" y="3280133"/>
                  <a:pt x="235815" y="3243429"/>
                  <a:pt x="262644" y="3207195"/>
                </a:cubicBezTo>
                <a:cubicBezTo>
                  <a:pt x="293710" y="3158256"/>
                  <a:pt x="325246" y="3109317"/>
                  <a:pt x="357723" y="3061320"/>
                </a:cubicBezTo>
                <a:cubicBezTo>
                  <a:pt x="382670" y="3034027"/>
                  <a:pt x="407616" y="3006734"/>
                  <a:pt x="432563" y="2979911"/>
                </a:cubicBezTo>
                <a:cubicBezTo>
                  <a:pt x="449508" y="2957795"/>
                  <a:pt x="466452" y="2936149"/>
                  <a:pt x="483868" y="2914503"/>
                </a:cubicBezTo>
                <a:cubicBezTo>
                  <a:pt x="513051" y="2882034"/>
                  <a:pt x="542233" y="2849564"/>
                  <a:pt x="571887" y="2817566"/>
                </a:cubicBezTo>
                <a:cubicBezTo>
                  <a:pt x="606247" y="2792626"/>
                  <a:pt x="640607" y="2768156"/>
                  <a:pt x="675438" y="2743687"/>
                </a:cubicBezTo>
                <a:cubicBezTo>
                  <a:pt x="699914" y="2720629"/>
                  <a:pt x="724861" y="2697571"/>
                  <a:pt x="749336" y="2674984"/>
                </a:cubicBezTo>
                <a:cubicBezTo>
                  <a:pt x="782285" y="2650044"/>
                  <a:pt x="814762" y="2625104"/>
                  <a:pt x="848181" y="2601105"/>
                </a:cubicBezTo>
                <a:cubicBezTo>
                  <a:pt x="877364" y="2580400"/>
                  <a:pt x="907017" y="2560636"/>
                  <a:pt x="936670" y="2540402"/>
                </a:cubicBezTo>
                <a:cubicBezTo>
                  <a:pt x="955498" y="2525343"/>
                  <a:pt x="974796" y="2510286"/>
                  <a:pt x="994094" y="2495698"/>
                </a:cubicBezTo>
                <a:cubicBezTo>
                  <a:pt x="994094" y="2483934"/>
                  <a:pt x="1004920" y="2466523"/>
                  <a:pt x="1022336" y="2451935"/>
                </a:cubicBezTo>
                <a:cubicBezTo>
                  <a:pt x="1037398" y="2439701"/>
                  <a:pt x="1053401" y="2432642"/>
                  <a:pt x="1064698" y="2432171"/>
                </a:cubicBezTo>
                <a:cubicBezTo>
                  <a:pt x="1091056" y="2404408"/>
                  <a:pt x="1117886" y="2377115"/>
                  <a:pt x="1145185" y="2349822"/>
                </a:cubicBezTo>
                <a:cubicBezTo>
                  <a:pt x="1164013" y="2335235"/>
                  <a:pt x="1182841" y="2320176"/>
                  <a:pt x="1202139" y="2305589"/>
                </a:cubicBezTo>
                <a:cubicBezTo>
                  <a:pt x="1215789" y="2291001"/>
                  <a:pt x="1229439" y="2276884"/>
                  <a:pt x="1243560" y="2262297"/>
                </a:cubicBezTo>
                <a:cubicBezTo>
                  <a:pt x="1272742" y="2244886"/>
                  <a:pt x="1302396" y="2227475"/>
                  <a:pt x="1331578" y="2210534"/>
                </a:cubicBezTo>
                <a:cubicBezTo>
                  <a:pt x="1364527" y="2187947"/>
                  <a:pt x="1397945" y="2165360"/>
                  <a:pt x="1431364" y="2143243"/>
                </a:cubicBezTo>
                <a:cubicBezTo>
                  <a:pt x="1465254" y="2129597"/>
                  <a:pt x="1499614" y="2116421"/>
                  <a:pt x="1533504" y="2103715"/>
                </a:cubicBezTo>
                <a:cubicBezTo>
                  <a:pt x="1545742" y="2101833"/>
                  <a:pt x="1557509" y="2099951"/>
                  <a:pt x="1569747" y="2097598"/>
                </a:cubicBezTo>
                <a:cubicBezTo>
                  <a:pt x="1572100" y="2096186"/>
                  <a:pt x="1574454" y="2094304"/>
                  <a:pt x="1576807" y="2092892"/>
                </a:cubicBezTo>
                <a:lnTo>
                  <a:pt x="1614462" y="2066541"/>
                </a:lnTo>
                <a:lnTo>
                  <a:pt x="1608343" y="2072658"/>
                </a:lnTo>
                <a:cubicBezTo>
                  <a:pt x="1630466" y="2058070"/>
                  <a:pt x="1652588" y="2043483"/>
                  <a:pt x="1674710" y="2029366"/>
                </a:cubicBezTo>
                <a:cubicBezTo>
                  <a:pt x="1669062" y="2030307"/>
                  <a:pt x="1662943" y="2030778"/>
                  <a:pt x="1657295" y="2031719"/>
                </a:cubicBezTo>
                <a:cubicBezTo>
                  <a:pt x="1643174" y="2041130"/>
                  <a:pt x="1629053" y="2050071"/>
                  <a:pt x="1614933" y="2059482"/>
                </a:cubicBezTo>
                <a:cubicBezTo>
                  <a:pt x="1577748" y="2070305"/>
                  <a:pt x="1540564" y="2081128"/>
                  <a:pt x="1503380" y="2092422"/>
                </a:cubicBezTo>
                <a:cubicBezTo>
                  <a:pt x="1549507" y="2060423"/>
                  <a:pt x="1595635" y="2028895"/>
                  <a:pt x="1641762" y="1998308"/>
                </a:cubicBezTo>
                <a:cubicBezTo>
                  <a:pt x="1642233" y="1997367"/>
                  <a:pt x="1642233" y="1996426"/>
                  <a:pt x="1642233" y="1995485"/>
                </a:cubicBezTo>
                <a:cubicBezTo>
                  <a:pt x="1641762" y="1994544"/>
                  <a:pt x="1640350" y="1994544"/>
                  <a:pt x="1638938" y="1994544"/>
                </a:cubicBezTo>
                <a:cubicBezTo>
                  <a:pt x="1607402" y="2014778"/>
                  <a:pt x="1576336" y="2035483"/>
                  <a:pt x="1544800" y="2056188"/>
                </a:cubicBezTo>
                <a:cubicBezTo>
                  <a:pt x="1541505" y="2051483"/>
                  <a:pt x="1538210" y="2046306"/>
                  <a:pt x="1534916" y="2041601"/>
                </a:cubicBezTo>
                <a:cubicBezTo>
                  <a:pt x="1539622" y="2037366"/>
                  <a:pt x="1543859" y="2032660"/>
                  <a:pt x="1548566" y="2028425"/>
                </a:cubicBezTo>
                <a:cubicBezTo>
                  <a:pt x="1538681" y="2033130"/>
                  <a:pt x="1528797" y="2037836"/>
                  <a:pt x="1518912" y="2042542"/>
                </a:cubicBezTo>
                <a:cubicBezTo>
                  <a:pt x="1502438" y="2063247"/>
                  <a:pt x="1486435" y="2083481"/>
                  <a:pt x="1470431" y="2104186"/>
                </a:cubicBezTo>
                <a:cubicBezTo>
                  <a:pt x="1446897" y="2120656"/>
                  <a:pt x="1423363" y="2137126"/>
                  <a:pt x="1399828" y="2153595"/>
                </a:cubicBezTo>
                <a:cubicBezTo>
                  <a:pt x="1388532" y="2149831"/>
                  <a:pt x="1377235" y="2146067"/>
                  <a:pt x="1365939" y="2142302"/>
                </a:cubicBezTo>
                <a:cubicBezTo>
                  <a:pt x="1372999" y="2130538"/>
                  <a:pt x="1379588" y="2119244"/>
                  <a:pt x="1386649" y="2107480"/>
                </a:cubicBezTo>
                <a:cubicBezTo>
                  <a:pt x="1422421" y="2067952"/>
                  <a:pt x="1459135" y="2028425"/>
                  <a:pt x="1495848" y="1989838"/>
                </a:cubicBezTo>
                <a:cubicBezTo>
                  <a:pt x="1533504" y="1964898"/>
                  <a:pt x="1571159" y="1939958"/>
                  <a:pt x="1608814" y="1915959"/>
                </a:cubicBezTo>
                <a:cubicBezTo>
                  <a:pt x="1635173" y="1903254"/>
                  <a:pt x="1662002" y="1891019"/>
                  <a:pt x="1688831" y="1878784"/>
                </a:cubicBezTo>
                <a:cubicBezTo>
                  <a:pt x="1701069" y="1877373"/>
                  <a:pt x="1713777" y="1875490"/>
                  <a:pt x="1726015" y="1874079"/>
                </a:cubicBezTo>
                <a:cubicBezTo>
                  <a:pt x="1750962" y="1801141"/>
                  <a:pt x="1790970" y="1697145"/>
                  <a:pt x="1843217" y="1592680"/>
                </a:cubicBezTo>
                <a:cubicBezTo>
                  <a:pt x="1894992" y="1489625"/>
                  <a:pt x="1949592" y="1403982"/>
                  <a:pt x="2005604" y="1338103"/>
                </a:cubicBezTo>
                <a:lnTo>
                  <a:pt x="1995720" y="1241166"/>
                </a:lnTo>
                <a:cubicBezTo>
                  <a:pt x="1995720" y="1241166"/>
                  <a:pt x="1995720" y="1241166"/>
                  <a:pt x="1995720" y="1241166"/>
                </a:cubicBezTo>
                <a:cubicBezTo>
                  <a:pt x="1979246" y="1238813"/>
                  <a:pt x="1967479" y="1223755"/>
                  <a:pt x="1969832" y="1207285"/>
                </a:cubicBezTo>
                <a:cubicBezTo>
                  <a:pt x="1972185" y="1190815"/>
                  <a:pt x="1987248" y="1179051"/>
                  <a:pt x="2003722" y="1181404"/>
                </a:cubicBezTo>
                <a:cubicBezTo>
                  <a:pt x="2020196" y="1183757"/>
                  <a:pt x="2031963" y="1198815"/>
                  <a:pt x="2029610" y="1215285"/>
                </a:cubicBezTo>
                <a:cubicBezTo>
                  <a:pt x="2028198" y="1227049"/>
                  <a:pt x="2020196" y="1235990"/>
                  <a:pt x="2009841" y="1239754"/>
                </a:cubicBezTo>
                <a:lnTo>
                  <a:pt x="2018313" y="1323515"/>
                </a:lnTo>
                <a:cubicBezTo>
                  <a:pt x="2019254" y="1322574"/>
                  <a:pt x="2019725" y="1321633"/>
                  <a:pt x="2020666" y="1321162"/>
                </a:cubicBezTo>
                <a:cubicBezTo>
                  <a:pt x="2098330" y="1235990"/>
                  <a:pt x="2179289" y="1187521"/>
                  <a:pt x="2261188" y="1178110"/>
                </a:cubicBezTo>
                <a:cubicBezTo>
                  <a:pt x="2341676" y="1168699"/>
                  <a:pt x="2423105" y="1196462"/>
                  <a:pt x="2505005" y="1260459"/>
                </a:cubicBezTo>
                <a:cubicBezTo>
                  <a:pt x="2581727" y="1195050"/>
                  <a:pt x="2662215" y="1139523"/>
                  <a:pt x="2745527" y="1093408"/>
                </a:cubicBezTo>
                <a:lnTo>
                  <a:pt x="2729053" y="858595"/>
                </a:lnTo>
                <a:cubicBezTo>
                  <a:pt x="2728582" y="858595"/>
                  <a:pt x="2728111" y="858595"/>
                  <a:pt x="2727170" y="858595"/>
                </a:cubicBezTo>
                <a:cubicBezTo>
                  <a:pt x="2703636" y="855301"/>
                  <a:pt x="2687632" y="833655"/>
                  <a:pt x="2690456" y="810597"/>
                </a:cubicBezTo>
                <a:cubicBezTo>
                  <a:pt x="2693751" y="787069"/>
                  <a:pt x="2715403" y="771069"/>
                  <a:pt x="2738467" y="773893"/>
                </a:cubicBezTo>
                <a:cubicBezTo>
                  <a:pt x="2762001" y="777187"/>
                  <a:pt x="2778005" y="798833"/>
                  <a:pt x="2775180" y="821891"/>
                </a:cubicBezTo>
                <a:cubicBezTo>
                  <a:pt x="2772827" y="839772"/>
                  <a:pt x="2759648" y="853419"/>
                  <a:pt x="2742703" y="857654"/>
                </a:cubicBezTo>
                <a:lnTo>
                  <a:pt x="2758706" y="1086349"/>
                </a:lnTo>
                <a:cubicBezTo>
                  <a:pt x="2873554" y="1024705"/>
                  <a:pt x="2994050" y="980472"/>
                  <a:pt x="3120666" y="955061"/>
                </a:cubicBezTo>
                <a:cubicBezTo>
                  <a:pt x="3126785" y="953649"/>
                  <a:pt x="3132433" y="952708"/>
                  <a:pt x="3138552" y="951767"/>
                </a:cubicBezTo>
                <a:cubicBezTo>
                  <a:pt x="3161145" y="927768"/>
                  <a:pt x="3184209" y="905652"/>
                  <a:pt x="3207743" y="885888"/>
                </a:cubicBezTo>
                <a:cubicBezTo>
                  <a:pt x="3302352" y="804009"/>
                  <a:pt x="3402608" y="754129"/>
                  <a:pt x="3505218" y="737189"/>
                </a:cubicBezTo>
                <a:cubicBezTo>
                  <a:pt x="3565467" y="644016"/>
                  <a:pt x="3625244" y="564490"/>
                  <a:pt x="3685022" y="500023"/>
                </a:cubicBezTo>
                <a:cubicBezTo>
                  <a:pt x="3811637" y="363088"/>
                  <a:pt x="3935898" y="293444"/>
                  <a:pt x="4054983" y="293444"/>
                </a:cubicBezTo>
                <a:cubicBezTo>
                  <a:pt x="4055453" y="293444"/>
                  <a:pt x="4055453" y="293444"/>
                  <a:pt x="4055924" y="293444"/>
                </a:cubicBezTo>
                <a:cubicBezTo>
                  <a:pt x="4151003" y="293444"/>
                  <a:pt x="4242317" y="337207"/>
                  <a:pt x="4329395" y="424732"/>
                </a:cubicBezTo>
                <a:cubicBezTo>
                  <a:pt x="4431063" y="316972"/>
                  <a:pt x="4531791" y="228506"/>
                  <a:pt x="4630635" y="161214"/>
                </a:cubicBezTo>
                <a:cubicBezTo>
                  <a:pt x="4813262" y="36985"/>
                  <a:pt x="4989770" y="-15719"/>
                  <a:pt x="5155453" y="4045"/>
                </a:cubicBezTo>
                <a:cubicBezTo>
                  <a:pt x="5470343" y="41690"/>
                  <a:pt x="5745696" y="339089"/>
                  <a:pt x="5978217" y="890594"/>
                </a:cubicBezTo>
                <a:cubicBezTo>
                  <a:pt x="6045996" y="844007"/>
                  <a:pt x="6107185" y="825655"/>
                  <a:pt x="6161315" y="836008"/>
                </a:cubicBezTo>
                <a:cubicBezTo>
                  <a:pt x="6230977" y="849184"/>
                  <a:pt x="6287930" y="910357"/>
                  <a:pt x="6331704" y="1018117"/>
                </a:cubicBezTo>
                <a:cubicBezTo>
                  <a:pt x="6332645" y="1019999"/>
                  <a:pt x="6333586" y="1022352"/>
                  <a:pt x="6334057" y="1024705"/>
                </a:cubicBezTo>
                <a:cubicBezTo>
                  <a:pt x="6349590" y="1027528"/>
                  <a:pt x="6365594" y="1030352"/>
                  <a:pt x="6381126" y="1033175"/>
                </a:cubicBezTo>
                <a:cubicBezTo>
                  <a:pt x="6421606" y="1048704"/>
                  <a:pt x="6462085" y="1064703"/>
                  <a:pt x="6502093" y="1081173"/>
                </a:cubicBezTo>
                <a:cubicBezTo>
                  <a:pt x="6513860" y="1089643"/>
                  <a:pt x="6525628" y="1098114"/>
                  <a:pt x="6537395" y="1107054"/>
                </a:cubicBezTo>
                <a:cubicBezTo>
                  <a:pt x="6524215" y="1110819"/>
                  <a:pt x="6511036" y="1114583"/>
                  <a:pt x="6498327" y="1117877"/>
                </a:cubicBezTo>
                <a:cubicBezTo>
                  <a:pt x="6451729" y="1109407"/>
                  <a:pt x="6404660" y="1101408"/>
                  <a:pt x="6358063" y="1094349"/>
                </a:cubicBezTo>
                <a:cubicBezTo>
                  <a:pt x="6361828" y="1107525"/>
                  <a:pt x="6365594" y="1120701"/>
                  <a:pt x="6369359" y="1134818"/>
                </a:cubicBezTo>
                <a:cubicBezTo>
                  <a:pt x="6373124" y="1137171"/>
                  <a:pt x="6376419" y="1139994"/>
                  <a:pt x="6380185" y="1142347"/>
                </a:cubicBezTo>
                <a:cubicBezTo>
                  <a:pt x="6388657" y="1143759"/>
                  <a:pt x="6397129" y="1145170"/>
                  <a:pt x="6405131" y="1146582"/>
                </a:cubicBezTo>
                <a:cubicBezTo>
                  <a:pt x="6399483" y="1136230"/>
                  <a:pt x="6393835" y="1126348"/>
                  <a:pt x="6387716" y="1115995"/>
                </a:cubicBezTo>
                <a:cubicBezTo>
                  <a:pt x="6409367" y="1119289"/>
                  <a:pt x="6430548" y="1123054"/>
                  <a:pt x="6452200" y="1126818"/>
                </a:cubicBezTo>
                <a:cubicBezTo>
                  <a:pt x="6459261" y="1131524"/>
                  <a:pt x="6465850" y="1136700"/>
                  <a:pt x="6472910" y="1141876"/>
                </a:cubicBezTo>
                <a:cubicBezTo>
                  <a:pt x="6482324" y="1139053"/>
                  <a:pt x="6491267" y="1136700"/>
                  <a:pt x="6500681" y="1133877"/>
                </a:cubicBezTo>
                <a:cubicBezTo>
                  <a:pt x="6501623" y="1128700"/>
                  <a:pt x="6502564" y="1123524"/>
                  <a:pt x="6503505" y="1118819"/>
                </a:cubicBezTo>
                <a:cubicBezTo>
                  <a:pt x="6527981" y="1123995"/>
                  <a:pt x="6552927" y="1128700"/>
                  <a:pt x="6577403" y="1134347"/>
                </a:cubicBezTo>
                <a:cubicBezTo>
                  <a:pt x="6586817" y="1131994"/>
                  <a:pt x="6596231" y="1129171"/>
                  <a:pt x="6605645" y="1126818"/>
                </a:cubicBezTo>
                <a:cubicBezTo>
                  <a:pt x="6601879" y="1116936"/>
                  <a:pt x="6597643" y="1107054"/>
                  <a:pt x="6593878" y="1097172"/>
                </a:cubicBezTo>
                <a:cubicBezTo>
                  <a:pt x="6621177" y="1102349"/>
                  <a:pt x="6648477" y="1107996"/>
                  <a:pt x="6675777" y="1113172"/>
                </a:cubicBezTo>
                <a:cubicBezTo>
                  <a:pt x="6679543" y="1115995"/>
                  <a:pt x="6683308" y="1119289"/>
                  <a:pt x="6687074" y="1122113"/>
                </a:cubicBezTo>
                <a:cubicBezTo>
                  <a:pt x="6694605" y="1121642"/>
                  <a:pt x="6702606" y="1122113"/>
                  <a:pt x="6711079" y="1123995"/>
                </a:cubicBezTo>
                <a:cubicBezTo>
                  <a:pt x="6723317" y="1126818"/>
                  <a:pt x="6734142" y="1131524"/>
                  <a:pt x="6742144" y="1136700"/>
                </a:cubicBezTo>
                <a:cubicBezTo>
                  <a:pt x="6748263" y="1136230"/>
                  <a:pt x="6754382" y="1135759"/>
                  <a:pt x="6760501" y="1135288"/>
                </a:cubicBezTo>
                <a:lnTo>
                  <a:pt x="6819808" y="858124"/>
                </a:lnTo>
                <a:cubicBezTo>
                  <a:pt x="6801922" y="851066"/>
                  <a:pt x="6790625" y="832714"/>
                  <a:pt x="6792978" y="812479"/>
                </a:cubicBezTo>
                <a:cubicBezTo>
                  <a:pt x="6796274" y="788951"/>
                  <a:pt x="6817925" y="772952"/>
                  <a:pt x="6840989" y="775775"/>
                </a:cubicBezTo>
                <a:cubicBezTo>
                  <a:pt x="6864523" y="779069"/>
                  <a:pt x="6880527" y="800715"/>
                  <a:pt x="6877702" y="823773"/>
                </a:cubicBezTo>
                <a:cubicBezTo>
                  <a:pt x="6874878" y="845890"/>
                  <a:pt x="6855110" y="861418"/>
                  <a:pt x="6833458" y="860477"/>
                </a:cubicBezTo>
                <a:lnTo>
                  <a:pt x="6775093" y="1133877"/>
                </a:lnTo>
                <a:cubicBezTo>
                  <a:pt x="6783565" y="1133406"/>
                  <a:pt x="6792037" y="1132465"/>
                  <a:pt x="6800510" y="1131994"/>
                </a:cubicBezTo>
                <a:cubicBezTo>
                  <a:pt x="6837694" y="1139053"/>
                  <a:pt x="6874878" y="1146582"/>
                  <a:pt x="6912063" y="1154582"/>
                </a:cubicBezTo>
                <a:cubicBezTo>
                  <a:pt x="6926184" y="1157876"/>
                  <a:pt x="6940304" y="1161170"/>
                  <a:pt x="6953954" y="1164934"/>
                </a:cubicBezTo>
                <a:cubicBezTo>
                  <a:pt x="6974665" y="1167287"/>
                  <a:pt x="6995375" y="1170110"/>
                  <a:pt x="7015614" y="1172463"/>
                </a:cubicBezTo>
                <a:cubicBezTo>
                  <a:pt x="7042443" y="1179522"/>
                  <a:pt x="7069273" y="1186580"/>
                  <a:pt x="7096102" y="1193639"/>
                </a:cubicBezTo>
                <a:cubicBezTo>
                  <a:pt x="7111635" y="1195050"/>
                  <a:pt x="7127639" y="1196933"/>
                  <a:pt x="7143171" y="1198344"/>
                </a:cubicBezTo>
                <a:cubicBezTo>
                  <a:pt x="7184121" y="1209638"/>
                  <a:pt x="7225071" y="1221402"/>
                  <a:pt x="7266021" y="1233637"/>
                </a:cubicBezTo>
                <a:cubicBezTo>
                  <a:pt x="7267433" y="1234108"/>
                  <a:pt x="7268845" y="1235049"/>
                  <a:pt x="7269786" y="1235519"/>
                </a:cubicBezTo>
                <a:cubicBezTo>
                  <a:pt x="7269786" y="1234578"/>
                  <a:pt x="7269786" y="1233637"/>
                  <a:pt x="7269786" y="1232696"/>
                </a:cubicBezTo>
                <a:cubicBezTo>
                  <a:pt x="7271199" y="1220932"/>
                  <a:pt x="7282024" y="1212932"/>
                  <a:pt x="7293791" y="1214344"/>
                </a:cubicBezTo>
                <a:cubicBezTo>
                  <a:pt x="7295204" y="1214344"/>
                  <a:pt x="7296615" y="1214814"/>
                  <a:pt x="7298028" y="1215285"/>
                </a:cubicBezTo>
                <a:cubicBezTo>
                  <a:pt x="7300852" y="1205873"/>
                  <a:pt x="7303676" y="1196933"/>
                  <a:pt x="7306500" y="1187521"/>
                </a:cubicBezTo>
                <a:cubicBezTo>
                  <a:pt x="7331917" y="1192227"/>
                  <a:pt x="7357805" y="1196933"/>
                  <a:pt x="7383222" y="1201638"/>
                </a:cubicBezTo>
                <a:cubicBezTo>
                  <a:pt x="7407227" y="1209638"/>
                  <a:pt x="7431233" y="1218108"/>
                  <a:pt x="7455708" y="1226578"/>
                </a:cubicBezTo>
                <a:cubicBezTo>
                  <a:pt x="7465593" y="1241636"/>
                  <a:pt x="7475948" y="1257165"/>
                  <a:pt x="7485832" y="1272223"/>
                </a:cubicBezTo>
                <a:cubicBezTo>
                  <a:pt x="7486303" y="1272223"/>
                  <a:pt x="7486774" y="1272223"/>
                  <a:pt x="7487244" y="1272223"/>
                </a:cubicBezTo>
                <a:cubicBezTo>
                  <a:pt x="7489598" y="1265636"/>
                  <a:pt x="7491481" y="1259048"/>
                  <a:pt x="7493834" y="1252459"/>
                </a:cubicBezTo>
                <a:cubicBezTo>
                  <a:pt x="7500894" y="1254342"/>
                  <a:pt x="7507955" y="1256224"/>
                  <a:pt x="7515015" y="1258577"/>
                </a:cubicBezTo>
                <a:cubicBezTo>
                  <a:pt x="7638806" y="1128700"/>
                  <a:pt x="7756949" y="1029411"/>
                  <a:pt x="7866620" y="963531"/>
                </a:cubicBezTo>
                <a:cubicBezTo>
                  <a:pt x="8013003" y="875535"/>
                  <a:pt x="8144796" y="846831"/>
                  <a:pt x="8258232" y="877418"/>
                </a:cubicBezTo>
                <a:cubicBezTo>
                  <a:pt x="8485104" y="938591"/>
                  <a:pt x="8639490" y="1235049"/>
                  <a:pt x="8719978" y="1760201"/>
                </a:cubicBezTo>
                <a:cubicBezTo>
                  <a:pt x="8723273" y="1762554"/>
                  <a:pt x="8725626" y="1765378"/>
                  <a:pt x="8727509" y="1767730"/>
                </a:cubicBezTo>
                <a:cubicBezTo>
                  <a:pt x="8731274" y="1772436"/>
                  <a:pt x="8757633" y="1790788"/>
                  <a:pt x="8783991" y="1806788"/>
                </a:cubicBezTo>
                <a:cubicBezTo>
                  <a:pt x="8827765" y="1832198"/>
                  <a:pt x="8871069" y="1857609"/>
                  <a:pt x="8913902" y="1883961"/>
                </a:cubicBezTo>
                <a:cubicBezTo>
                  <a:pt x="8946379" y="1903254"/>
                  <a:pt x="8978386" y="1922547"/>
                  <a:pt x="9010393" y="1941840"/>
                </a:cubicBezTo>
                <a:cubicBezTo>
                  <a:pt x="9013687" y="1945134"/>
                  <a:pt x="9016982" y="1947958"/>
                  <a:pt x="9019807" y="1951252"/>
                </a:cubicBezTo>
                <a:lnTo>
                  <a:pt x="9099353" y="1805847"/>
                </a:lnTo>
                <a:cubicBezTo>
                  <a:pt x="9088056" y="1796906"/>
                  <a:pt x="9081466" y="1781847"/>
                  <a:pt x="9083350" y="1766319"/>
                </a:cubicBezTo>
                <a:cubicBezTo>
                  <a:pt x="9086644" y="1742790"/>
                  <a:pt x="9108296" y="1726791"/>
                  <a:pt x="9131360" y="1729615"/>
                </a:cubicBezTo>
                <a:cubicBezTo>
                  <a:pt x="9154894" y="1732909"/>
                  <a:pt x="9170897" y="1754555"/>
                  <a:pt x="9168074" y="1777612"/>
                </a:cubicBezTo>
                <a:cubicBezTo>
                  <a:pt x="9164779" y="1801141"/>
                  <a:pt x="9143127" y="1817140"/>
                  <a:pt x="9120064" y="1814317"/>
                </a:cubicBezTo>
                <a:cubicBezTo>
                  <a:pt x="9117239" y="1813846"/>
                  <a:pt x="9114414" y="1813375"/>
                  <a:pt x="9112061" y="1812434"/>
                </a:cubicBezTo>
                <a:lnTo>
                  <a:pt x="9030633" y="1961604"/>
                </a:lnTo>
                <a:cubicBezTo>
                  <a:pt x="9070641" y="2000661"/>
                  <a:pt x="9109707" y="2039718"/>
                  <a:pt x="9148305" y="2079246"/>
                </a:cubicBezTo>
                <a:cubicBezTo>
                  <a:pt x="9148775" y="2079246"/>
                  <a:pt x="9149246" y="2079246"/>
                  <a:pt x="9149716" y="2079246"/>
                </a:cubicBezTo>
                <a:lnTo>
                  <a:pt x="9139361" y="2062776"/>
                </a:lnTo>
                <a:lnTo>
                  <a:pt x="9160072" y="2079246"/>
                </a:lnTo>
                <a:cubicBezTo>
                  <a:pt x="9166661" y="2084422"/>
                  <a:pt x="9172780" y="2089128"/>
                  <a:pt x="9179370" y="2094304"/>
                </a:cubicBezTo>
                <a:cubicBezTo>
                  <a:pt x="9187842" y="2098069"/>
                  <a:pt x="9195844" y="2102304"/>
                  <a:pt x="9201492" y="2106068"/>
                </a:cubicBezTo>
                <a:cubicBezTo>
                  <a:pt x="9215142" y="2115480"/>
                  <a:pt x="9257974" y="2147008"/>
                  <a:pt x="9259858" y="2148419"/>
                </a:cubicBezTo>
                <a:cubicBezTo>
                  <a:pt x="9260799" y="2149361"/>
                  <a:pt x="9261740" y="2149831"/>
                  <a:pt x="9262681" y="2150772"/>
                </a:cubicBezTo>
                <a:cubicBezTo>
                  <a:pt x="9273978" y="2161595"/>
                  <a:pt x="9284805" y="2172418"/>
                  <a:pt x="9296101" y="2183241"/>
                </a:cubicBezTo>
                <a:cubicBezTo>
                  <a:pt x="9305986" y="2189829"/>
                  <a:pt x="9315399" y="2195947"/>
                  <a:pt x="9324813" y="2202535"/>
                </a:cubicBezTo>
                <a:cubicBezTo>
                  <a:pt x="9336580" y="2200652"/>
                  <a:pt x="9348348" y="2198770"/>
                  <a:pt x="9359644" y="2196888"/>
                </a:cubicBezTo>
                <a:cubicBezTo>
                  <a:pt x="9381766" y="2208181"/>
                  <a:pt x="9403888" y="2219004"/>
                  <a:pt x="9426011" y="2230298"/>
                </a:cubicBezTo>
                <a:cubicBezTo>
                  <a:pt x="9472609" y="2267944"/>
                  <a:pt x="9518265" y="2306059"/>
                  <a:pt x="9563922" y="2344646"/>
                </a:cubicBezTo>
                <a:cubicBezTo>
                  <a:pt x="9569571" y="2333352"/>
                  <a:pt x="9581808" y="2326294"/>
                  <a:pt x="9594988" y="2328176"/>
                </a:cubicBezTo>
                <a:cubicBezTo>
                  <a:pt x="9611462" y="2330529"/>
                  <a:pt x="9623229" y="2345587"/>
                  <a:pt x="9620876" y="2362057"/>
                </a:cubicBezTo>
                <a:cubicBezTo>
                  <a:pt x="9619463" y="2372880"/>
                  <a:pt x="9612403" y="2381350"/>
                  <a:pt x="9603461" y="2385585"/>
                </a:cubicBezTo>
                <a:cubicBezTo>
                  <a:pt x="9609580" y="2392644"/>
                  <a:pt x="9615228" y="2399702"/>
                  <a:pt x="9621347" y="2407231"/>
                </a:cubicBezTo>
                <a:cubicBezTo>
                  <a:pt x="9631702" y="2409114"/>
                  <a:pt x="9644881" y="2415231"/>
                  <a:pt x="9657590" y="2425113"/>
                </a:cubicBezTo>
                <a:cubicBezTo>
                  <a:pt x="9679241" y="2442994"/>
                  <a:pt x="9690067" y="2465582"/>
                  <a:pt x="9681594" y="2475463"/>
                </a:cubicBezTo>
                <a:cubicBezTo>
                  <a:pt x="9681124" y="2475934"/>
                  <a:pt x="9681124" y="2475934"/>
                  <a:pt x="9680653" y="2476405"/>
                </a:cubicBezTo>
                <a:cubicBezTo>
                  <a:pt x="9683006" y="2479228"/>
                  <a:pt x="9685360" y="2481581"/>
                  <a:pt x="9687713" y="2484404"/>
                </a:cubicBezTo>
                <a:cubicBezTo>
                  <a:pt x="9730075" y="2520167"/>
                  <a:pt x="9772437" y="2555930"/>
                  <a:pt x="9813858" y="2592635"/>
                </a:cubicBezTo>
                <a:cubicBezTo>
                  <a:pt x="9826566" y="2609105"/>
                  <a:pt x="9838805" y="2626045"/>
                  <a:pt x="9851042" y="2642515"/>
                </a:cubicBezTo>
                <a:cubicBezTo>
                  <a:pt x="9874106" y="2658985"/>
                  <a:pt x="9896700" y="2675925"/>
                  <a:pt x="9919292" y="2692866"/>
                </a:cubicBezTo>
                <a:cubicBezTo>
                  <a:pt x="9918351" y="2695218"/>
                  <a:pt x="9917881" y="2697100"/>
                  <a:pt x="9916938" y="2699453"/>
                </a:cubicBezTo>
                <a:cubicBezTo>
                  <a:pt x="9916938" y="2699924"/>
                  <a:pt x="9915056" y="2711217"/>
                  <a:pt x="9948476" y="2742275"/>
                </a:cubicBezTo>
                <a:cubicBezTo>
                  <a:pt x="9991779" y="2782273"/>
                  <a:pt x="10028963" y="2822271"/>
                  <a:pt x="10030846" y="2824154"/>
                </a:cubicBezTo>
                <a:cubicBezTo>
                  <a:pt x="10066148" y="2857564"/>
                  <a:pt x="10100978" y="2890974"/>
                  <a:pt x="10135809" y="2925326"/>
                </a:cubicBezTo>
                <a:cubicBezTo>
                  <a:pt x="10183820" y="2973323"/>
                  <a:pt x="10230889" y="3022733"/>
                  <a:pt x="10277486" y="3072613"/>
                </a:cubicBezTo>
                <a:cubicBezTo>
                  <a:pt x="10310435" y="3113552"/>
                  <a:pt x="10343383" y="3154492"/>
                  <a:pt x="10375390" y="3195902"/>
                </a:cubicBezTo>
                <a:cubicBezTo>
                  <a:pt x="10377272" y="3198725"/>
                  <a:pt x="10379626" y="3201548"/>
                  <a:pt x="10381509" y="3204372"/>
                </a:cubicBezTo>
                <a:cubicBezTo>
                  <a:pt x="10392805" y="3206254"/>
                  <a:pt x="10407867" y="3215195"/>
                  <a:pt x="10420575" y="3229782"/>
                </a:cubicBezTo>
                <a:cubicBezTo>
                  <a:pt x="10438462" y="3250017"/>
                  <a:pt x="10445522" y="3273075"/>
                  <a:pt x="10437992" y="3282956"/>
                </a:cubicBezTo>
                <a:cubicBezTo>
                  <a:pt x="10444581" y="3291897"/>
                  <a:pt x="10450700" y="3301309"/>
                  <a:pt x="10457289" y="3310250"/>
                </a:cubicBezTo>
                <a:cubicBezTo>
                  <a:pt x="10477529" y="3337542"/>
                  <a:pt x="10497298" y="3365306"/>
                  <a:pt x="10517066" y="3393069"/>
                </a:cubicBezTo>
                <a:cubicBezTo>
                  <a:pt x="10538247" y="3425068"/>
                  <a:pt x="10558958" y="3457066"/>
                  <a:pt x="10579198" y="3489065"/>
                </a:cubicBezTo>
                <a:cubicBezTo>
                  <a:pt x="10592377" y="3514005"/>
                  <a:pt x="10605556" y="3538945"/>
                  <a:pt x="10618736" y="3563885"/>
                </a:cubicBezTo>
                <a:cubicBezTo>
                  <a:pt x="10637563" y="3590707"/>
                  <a:pt x="10656391" y="3617059"/>
                  <a:pt x="10674747" y="3644352"/>
                </a:cubicBezTo>
                <a:cubicBezTo>
                  <a:pt x="10688398" y="3666939"/>
                  <a:pt x="10703931" y="3695173"/>
                  <a:pt x="10718993" y="3723407"/>
                </a:cubicBezTo>
                <a:close/>
                <a:moveTo>
                  <a:pt x="2635857" y="2761098"/>
                </a:moveTo>
                <a:cubicBezTo>
                  <a:pt x="2635386" y="2759215"/>
                  <a:pt x="2634915" y="2757804"/>
                  <a:pt x="2634444" y="2755921"/>
                </a:cubicBezTo>
                <a:cubicBezTo>
                  <a:pt x="2621265" y="2758745"/>
                  <a:pt x="2608086" y="2762039"/>
                  <a:pt x="2594907" y="2764862"/>
                </a:cubicBezTo>
                <a:cubicBezTo>
                  <a:pt x="2565253" y="2781803"/>
                  <a:pt x="2536070" y="2799214"/>
                  <a:pt x="2506888" y="2816625"/>
                </a:cubicBezTo>
                <a:cubicBezTo>
                  <a:pt x="2507829" y="2824624"/>
                  <a:pt x="2508771" y="2832624"/>
                  <a:pt x="2510183" y="2840623"/>
                </a:cubicBezTo>
                <a:cubicBezTo>
                  <a:pt x="2492296" y="2850976"/>
                  <a:pt x="2474410" y="2861328"/>
                  <a:pt x="2456524" y="2872151"/>
                </a:cubicBezTo>
                <a:cubicBezTo>
                  <a:pt x="2456995" y="2872622"/>
                  <a:pt x="2456995" y="2873093"/>
                  <a:pt x="2457465" y="2873563"/>
                </a:cubicBezTo>
                <a:cubicBezTo>
                  <a:pt x="2480529" y="2859917"/>
                  <a:pt x="2503593" y="2846270"/>
                  <a:pt x="2526657" y="2833094"/>
                </a:cubicBezTo>
                <a:cubicBezTo>
                  <a:pt x="2531834" y="2831683"/>
                  <a:pt x="2537012" y="2830742"/>
                  <a:pt x="2542189" y="2829330"/>
                </a:cubicBezTo>
                <a:cubicBezTo>
                  <a:pt x="2549250" y="2824154"/>
                  <a:pt x="2556781" y="2818977"/>
                  <a:pt x="2563841" y="2813801"/>
                </a:cubicBezTo>
                <a:cubicBezTo>
                  <a:pt x="2573255" y="2807213"/>
                  <a:pt x="2582669" y="2801096"/>
                  <a:pt x="2592553" y="2794508"/>
                </a:cubicBezTo>
                <a:cubicBezTo>
                  <a:pt x="2606674" y="2783685"/>
                  <a:pt x="2621265" y="2772391"/>
                  <a:pt x="2635857" y="2761098"/>
                </a:cubicBezTo>
                <a:close/>
                <a:moveTo>
                  <a:pt x="2740349" y="2730511"/>
                </a:moveTo>
                <a:cubicBezTo>
                  <a:pt x="2740820" y="2730511"/>
                  <a:pt x="2741291" y="2730040"/>
                  <a:pt x="2741761" y="2730040"/>
                </a:cubicBezTo>
                <a:cubicBezTo>
                  <a:pt x="2746939" y="2727217"/>
                  <a:pt x="2752587" y="2724394"/>
                  <a:pt x="2757765" y="2721570"/>
                </a:cubicBezTo>
                <a:cubicBezTo>
                  <a:pt x="2751646" y="2724394"/>
                  <a:pt x="2745998" y="2727217"/>
                  <a:pt x="2740349" y="2730511"/>
                </a:cubicBezTo>
                <a:close/>
                <a:moveTo>
                  <a:pt x="2693751" y="2737569"/>
                </a:moveTo>
                <a:cubicBezTo>
                  <a:pt x="2695634" y="2739922"/>
                  <a:pt x="2697517" y="2741804"/>
                  <a:pt x="2698929" y="2744157"/>
                </a:cubicBezTo>
                <a:cubicBezTo>
                  <a:pt x="2709284" y="2740863"/>
                  <a:pt x="2719639" y="2737099"/>
                  <a:pt x="2729994" y="2733805"/>
                </a:cubicBezTo>
                <a:cubicBezTo>
                  <a:pt x="2728111" y="2730040"/>
                  <a:pt x="2726229" y="2726276"/>
                  <a:pt x="2723875" y="2722041"/>
                </a:cubicBezTo>
                <a:cubicBezTo>
                  <a:pt x="2713991" y="2727217"/>
                  <a:pt x="2704106" y="2732393"/>
                  <a:pt x="2693751" y="2737569"/>
                </a:cubicBezTo>
                <a:close/>
                <a:moveTo>
                  <a:pt x="9030633" y="3747877"/>
                </a:moveTo>
                <a:cubicBezTo>
                  <a:pt x="9024984" y="3745995"/>
                  <a:pt x="9016512" y="3743171"/>
                  <a:pt x="9008039" y="3740819"/>
                </a:cubicBezTo>
                <a:cubicBezTo>
                  <a:pt x="9007568" y="3742230"/>
                  <a:pt x="9007098" y="3743642"/>
                  <a:pt x="9006156" y="3744583"/>
                </a:cubicBezTo>
                <a:cubicBezTo>
                  <a:pt x="9000508" y="3749759"/>
                  <a:pt x="8987800" y="3745524"/>
                  <a:pt x="8975091" y="3734701"/>
                </a:cubicBezTo>
                <a:cubicBezTo>
                  <a:pt x="8971797" y="3736113"/>
                  <a:pt x="8969443" y="3738936"/>
                  <a:pt x="8968031" y="3741289"/>
                </a:cubicBezTo>
                <a:cubicBezTo>
                  <a:pt x="8976032" y="3749288"/>
                  <a:pt x="8983564" y="3757759"/>
                  <a:pt x="8991565" y="3765758"/>
                </a:cubicBezTo>
                <a:cubicBezTo>
                  <a:pt x="9002391" y="3764347"/>
                  <a:pt x="9012746" y="3762464"/>
                  <a:pt x="9023572" y="3761053"/>
                </a:cubicBezTo>
                <a:cubicBezTo>
                  <a:pt x="9026396" y="3758229"/>
                  <a:pt x="9029220" y="3755406"/>
                  <a:pt x="9031574" y="3752112"/>
                </a:cubicBezTo>
                <a:cubicBezTo>
                  <a:pt x="9031574" y="3751171"/>
                  <a:pt x="9031103" y="3749759"/>
                  <a:pt x="9030633" y="3747877"/>
                </a:cubicBezTo>
                <a:close/>
                <a:moveTo>
                  <a:pt x="10293961" y="3306014"/>
                </a:moveTo>
                <a:cubicBezTo>
                  <a:pt x="10293961" y="3305544"/>
                  <a:pt x="10293961" y="3305544"/>
                  <a:pt x="10293961" y="3305544"/>
                </a:cubicBezTo>
                <a:cubicBezTo>
                  <a:pt x="10274192" y="3287192"/>
                  <a:pt x="10253952" y="3269310"/>
                  <a:pt x="10234183" y="3251429"/>
                </a:cubicBezTo>
                <a:cubicBezTo>
                  <a:pt x="10232771" y="3251899"/>
                  <a:pt x="10230889" y="3251899"/>
                  <a:pt x="10229005" y="3251429"/>
                </a:cubicBezTo>
                <a:cubicBezTo>
                  <a:pt x="10231359" y="3259428"/>
                  <a:pt x="10234183" y="3267899"/>
                  <a:pt x="10236537" y="3275898"/>
                </a:cubicBezTo>
                <a:cubicBezTo>
                  <a:pt x="10237478" y="3281545"/>
                  <a:pt x="10238419" y="3286721"/>
                  <a:pt x="10239360" y="3292368"/>
                </a:cubicBezTo>
                <a:lnTo>
                  <a:pt x="10247363" y="3294250"/>
                </a:lnTo>
                <a:cubicBezTo>
                  <a:pt x="10262895" y="3298015"/>
                  <a:pt x="10278428" y="3302250"/>
                  <a:pt x="10293961" y="3306014"/>
                </a:cubicBezTo>
                <a:close/>
                <a:moveTo>
                  <a:pt x="9813387" y="2910268"/>
                </a:moveTo>
                <a:cubicBezTo>
                  <a:pt x="9878342" y="2941795"/>
                  <a:pt x="9942826" y="2974265"/>
                  <a:pt x="10007312" y="3008145"/>
                </a:cubicBezTo>
                <a:cubicBezTo>
                  <a:pt x="10006369" y="2993087"/>
                  <a:pt x="10005428" y="2978500"/>
                  <a:pt x="10004487" y="2963442"/>
                </a:cubicBezTo>
                <a:cubicBezTo>
                  <a:pt x="10003075" y="2962500"/>
                  <a:pt x="10002134" y="2961559"/>
                  <a:pt x="10000721" y="2960148"/>
                </a:cubicBezTo>
                <a:cubicBezTo>
                  <a:pt x="9999780" y="2959206"/>
                  <a:pt x="9998368" y="2957795"/>
                  <a:pt x="9997427" y="2956854"/>
                </a:cubicBezTo>
                <a:cubicBezTo>
                  <a:pt x="9928706" y="2933796"/>
                  <a:pt x="9859986" y="2912620"/>
                  <a:pt x="9790795" y="2892386"/>
                </a:cubicBezTo>
                <a:cubicBezTo>
                  <a:pt x="9792206" y="2895209"/>
                  <a:pt x="9793618" y="2898033"/>
                  <a:pt x="9794089" y="2900856"/>
                </a:cubicBezTo>
                <a:cubicBezTo>
                  <a:pt x="9799266" y="2903209"/>
                  <a:pt x="9804444" y="2906032"/>
                  <a:pt x="9810092" y="2908385"/>
                </a:cubicBezTo>
                <a:cubicBezTo>
                  <a:pt x="9811034" y="2908856"/>
                  <a:pt x="9811976" y="2908856"/>
                  <a:pt x="9812917" y="2909326"/>
                </a:cubicBezTo>
                <a:cubicBezTo>
                  <a:pt x="9813387" y="2909797"/>
                  <a:pt x="9813387" y="2909797"/>
                  <a:pt x="9813387" y="2910268"/>
                </a:cubicBezTo>
                <a:close/>
                <a:moveTo>
                  <a:pt x="9739960" y="3200607"/>
                </a:moveTo>
                <a:cubicBezTo>
                  <a:pt x="9758317" y="3193549"/>
                  <a:pt x="9776674" y="3186490"/>
                  <a:pt x="9795031" y="3179432"/>
                </a:cubicBezTo>
                <a:cubicBezTo>
                  <a:pt x="9768202" y="3163903"/>
                  <a:pt x="9741373" y="3148374"/>
                  <a:pt x="9714542" y="3133316"/>
                </a:cubicBezTo>
                <a:cubicBezTo>
                  <a:pt x="9720192" y="3153551"/>
                  <a:pt x="9725840" y="3173785"/>
                  <a:pt x="9731488" y="3194019"/>
                </a:cubicBezTo>
                <a:cubicBezTo>
                  <a:pt x="9733841" y="3195431"/>
                  <a:pt x="9737136" y="3197314"/>
                  <a:pt x="9739960" y="3200607"/>
                </a:cubicBezTo>
                <a:cubicBezTo>
                  <a:pt x="9739960" y="3200137"/>
                  <a:pt x="9739960" y="3200137"/>
                  <a:pt x="9739960" y="3200607"/>
                </a:cubicBezTo>
                <a:close/>
                <a:moveTo>
                  <a:pt x="9702775" y="3126728"/>
                </a:moveTo>
                <a:cubicBezTo>
                  <a:pt x="9683948" y="3116376"/>
                  <a:pt x="9665120" y="3105553"/>
                  <a:pt x="9645823" y="3095200"/>
                </a:cubicBezTo>
                <a:cubicBezTo>
                  <a:pt x="9645823" y="3140375"/>
                  <a:pt x="9644881" y="3185549"/>
                  <a:pt x="9643939" y="3230253"/>
                </a:cubicBezTo>
                <a:cubicBezTo>
                  <a:pt x="9645351" y="3231194"/>
                  <a:pt x="9646293" y="3232135"/>
                  <a:pt x="9647705" y="3233547"/>
                </a:cubicBezTo>
                <a:cubicBezTo>
                  <a:pt x="9648646" y="3234488"/>
                  <a:pt x="9649588" y="3235429"/>
                  <a:pt x="9650529" y="3236371"/>
                </a:cubicBezTo>
                <a:cubicBezTo>
                  <a:pt x="9673123" y="3226959"/>
                  <a:pt x="9696186" y="3218018"/>
                  <a:pt x="9719249" y="3209078"/>
                </a:cubicBezTo>
                <a:cubicBezTo>
                  <a:pt x="9715014" y="3202490"/>
                  <a:pt x="9714072" y="3196372"/>
                  <a:pt x="9717367" y="3193078"/>
                </a:cubicBezTo>
                <a:cubicBezTo>
                  <a:pt x="9718308" y="3192137"/>
                  <a:pt x="9719720" y="3191667"/>
                  <a:pt x="9721133" y="3191196"/>
                </a:cubicBezTo>
                <a:cubicBezTo>
                  <a:pt x="9714542" y="3169550"/>
                  <a:pt x="9708894" y="3147904"/>
                  <a:pt x="9702775" y="3126728"/>
                </a:cubicBezTo>
                <a:close/>
                <a:moveTo>
                  <a:pt x="8793405" y="3346483"/>
                </a:moveTo>
                <a:cubicBezTo>
                  <a:pt x="8775049" y="3356365"/>
                  <a:pt x="8756691" y="3366247"/>
                  <a:pt x="8738335" y="3376129"/>
                </a:cubicBezTo>
                <a:cubicBezTo>
                  <a:pt x="8748220" y="3390246"/>
                  <a:pt x="8757633" y="3403893"/>
                  <a:pt x="8767517" y="3418010"/>
                </a:cubicBezTo>
                <a:cubicBezTo>
                  <a:pt x="8772695" y="3417068"/>
                  <a:pt x="8779284" y="3417539"/>
                  <a:pt x="8786345" y="3419891"/>
                </a:cubicBezTo>
                <a:cubicBezTo>
                  <a:pt x="8786816" y="3418950"/>
                  <a:pt x="8786816" y="3418480"/>
                  <a:pt x="8787286" y="3417539"/>
                </a:cubicBezTo>
                <a:cubicBezTo>
                  <a:pt x="8789639" y="3399657"/>
                  <a:pt x="8791993" y="3381776"/>
                  <a:pt x="8793876" y="3363423"/>
                </a:cubicBezTo>
                <a:cubicBezTo>
                  <a:pt x="8793405" y="3357777"/>
                  <a:pt x="8793405" y="3352130"/>
                  <a:pt x="8793405" y="3346483"/>
                </a:cubicBezTo>
                <a:close/>
                <a:moveTo>
                  <a:pt x="8757633" y="3423186"/>
                </a:moveTo>
                <a:cubicBezTo>
                  <a:pt x="8758574" y="3422244"/>
                  <a:pt x="8759516" y="3421303"/>
                  <a:pt x="8760928" y="3420362"/>
                </a:cubicBezTo>
                <a:cubicBezTo>
                  <a:pt x="8751514" y="3406716"/>
                  <a:pt x="8742100" y="3392599"/>
                  <a:pt x="8732215" y="3378952"/>
                </a:cubicBezTo>
                <a:cubicBezTo>
                  <a:pt x="8707269" y="3392599"/>
                  <a:pt x="8682323" y="3406245"/>
                  <a:pt x="8657846" y="3419891"/>
                </a:cubicBezTo>
                <a:cubicBezTo>
                  <a:pt x="8690325" y="3426009"/>
                  <a:pt x="8722802" y="3432597"/>
                  <a:pt x="8755280" y="3439656"/>
                </a:cubicBezTo>
                <a:cubicBezTo>
                  <a:pt x="8753396" y="3433068"/>
                  <a:pt x="8754338" y="3427421"/>
                  <a:pt x="8757633" y="3423186"/>
                </a:cubicBezTo>
                <a:close/>
                <a:moveTo>
                  <a:pt x="8608895" y="3210489"/>
                </a:moveTo>
                <a:cubicBezTo>
                  <a:pt x="8592421" y="3188843"/>
                  <a:pt x="8575947" y="3167668"/>
                  <a:pt x="8559473" y="3146492"/>
                </a:cubicBezTo>
                <a:cubicBezTo>
                  <a:pt x="8539233" y="3146963"/>
                  <a:pt x="8519464" y="3147433"/>
                  <a:pt x="8499225" y="3147904"/>
                </a:cubicBezTo>
                <a:cubicBezTo>
                  <a:pt x="8535467" y="3168609"/>
                  <a:pt x="8571711" y="3189784"/>
                  <a:pt x="8607483" y="3211431"/>
                </a:cubicBezTo>
                <a:cubicBezTo>
                  <a:pt x="8607954" y="3210960"/>
                  <a:pt x="8608424" y="3210489"/>
                  <a:pt x="8608895" y="3210489"/>
                </a:cubicBezTo>
                <a:close/>
                <a:moveTo>
                  <a:pt x="8767988" y="3323425"/>
                </a:moveTo>
                <a:cubicBezTo>
                  <a:pt x="8726567" y="3296603"/>
                  <a:pt x="8685147" y="3269781"/>
                  <a:pt x="8642785" y="3243899"/>
                </a:cubicBezTo>
                <a:cubicBezTo>
                  <a:pt x="8653139" y="3258016"/>
                  <a:pt x="8663966" y="3272134"/>
                  <a:pt x="8674320" y="3286721"/>
                </a:cubicBezTo>
                <a:cubicBezTo>
                  <a:pt x="8677616" y="3287662"/>
                  <a:pt x="8680440" y="3289074"/>
                  <a:pt x="8683734" y="3291427"/>
                </a:cubicBezTo>
                <a:cubicBezTo>
                  <a:pt x="8687030" y="3294250"/>
                  <a:pt x="8689853" y="3297074"/>
                  <a:pt x="8691737" y="3300368"/>
                </a:cubicBezTo>
                <a:cubicBezTo>
                  <a:pt x="8717154" y="3307897"/>
                  <a:pt x="8742570" y="3315896"/>
                  <a:pt x="8767988" y="3323425"/>
                </a:cubicBezTo>
                <a:close/>
                <a:moveTo>
                  <a:pt x="8692207" y="3311191"/>
                </a:moveTo>
                <a:cubicBezTo>
                  <a:pt x="8705858" y="3330013"/>
                  <a:pt x="8719507" y="3348836"/>
                  <a:pt x="8732687" y="3367659"/>
                </a:cubicBezTo>
                <a:cubicBezTo>
                  <a:pt x="8750573" y="3357777"/>
                  <a:pt x="8768458" y="3348365"/>
                  <a:pt x="8786345" y="3338954"/>
                </a:cubicBezTo>
                <a:cubicBezTo>
                  <a:pt x="8755280" y="3329072"/>
                  <a:pt x="8723743" y="3319661"/>
                  <a:pt x="8692678" y="3310250"/>
                </a:cubicBezTo>
                <a:cubicBezTo>
                  <a:pt x="8692678" y="3310720"/>
                  <a:pt x="8692207" y="3311191"/>
                  <a:pt x="8692207" y="3311191"/>
                </a:cubicBezTo>
                <a:close/>
                <a:moveTo>
                  <a:pt x="8623016" y="3156374"/>
                </a:moveTo>
                <a:cubicBezTo>
                  <a:pt x="8619250" y="3155903"/>
                  <a:pt x="8615014" y="3154021"/>
                  <a:pt x="8610778" y="3151198"/>
                </a:cubicBezTo>
                <a:cubicBezTo>
                  <a:pt x="8608424" y="3149786"/>
                  <a:pt x="8606542" y="3147904"/>
                  <a:pt x="8605129" y="3146022"/>
                </a:cubicBezTo>
                <a:cubicBezTo>
                  <a:pt x="8592892" y="3146022"/>
                  <a:pt x="8580654" y="3146492"/>
                  <a:pt x="8568416" y="3146492"/>
                </a:cubicBezTo>
                <a:cubicBezTo>
                  <a:pt x="8584890" y="3167668"/>
                  <a:pt x="8601364" y="3188843"/>
                  <a:pt x="8617368" y="3210489"/>
                </a:cubicBezTo>
                <a:cubicBezTo>
                  <a:pt x="8620662" y="3211431"/>
                  <a:pt x="8624428" y="3212842"/>
                  <a:pt x="8628194" y="3215195"/>
                </a:cubicBezTo>
                <a:cubicBezTo>
                  <a:pt x="8634312" y="3219430"/>
                  <a:pt x="8638078" y="3225548"/>
                  <a:pt x="8638078" y="3230253"/>
                </a:cubicBezTo>
                <a:cubicBezTo>
                  <a:pt x="8682793" y="3257546"/>
                  <a:pt x="8727509" y="3285780"/>
                  <a:pt x="8771283" y="3314485"/>
                </a:cubicBezTo>
                <a:cubicBezTo>
                  <a:pt x="8722802" y="3260840"/>
                  <a:pt x="8673379" y="3208137"/>
                  <a:pt x="8623016" y="3156374"/>
                </a:cubicBezTo>
                <a:close/>
                <a:moveTo>
                  <a:pt x="7903804" y="2816154"/>
                </a:moveTo>
                <a:cubicBezTo>
                  <a:pt x="7891095" y="2797331"/>
                  <a:pt x="7878387" y="2778509"/>
                  <a:pt x="7865679" y="2759686"/>
                </a:cubicBezTo>
                <a:cubicBezTo>
                  <a:pt x="7863325" y="2759215"/>
                  <a:pt x="7861442" y="2758274"/>
                  <a:pt x="7859088" y="2757333"/>
                </a:cubicBezTo>
                <a:cubicBezTo>
                  <a:pt x="7857676" y="2756863"/>
                  <a:pt x="7856735" y="2755921"/>
                  <a:pt x="7855322" y="2754980"/>
                </a:cubicBezTo>
                <a:cubicBezTo>
                  <a:pt x="7834613" y="2751686"/>
                  <a:pt x="7813902" y="2748863"/>
                  <a:pt x="7793192" y="2746040"/>
                </a:cubicBezTo>
                <a:cubicBezTo>
                  <a:pt x="7791310" y="2747922"/>
                  <a:pt x="7788485" y="2748863"/>
                  <a:pt x="7785190" y="2748863"/>
                </a:cubicBezTo>
                <a:cubicBezTo>
                  <a:pt x="7788956" y="2766274"/>
                  <a:pt x="7793192" y="2783685"/>
                  <a:pt x="7796487" y="2801096"/>
                </a:cubicBezTo>
                <a:cubicBezTo>
                  <a:pt x="7830377" y="2806743"/>
                  <a:pt x="7864266" y="2812389"/>
                  <a:pt x="7897684" y="2818507"/>
                </a:cubicBezTo>
                <a:cubicBezTo>
                  <a:pt x="7899097" y="2817566"/>
                  <a:pt x="7901450" y="2816625"/>
                  <a:pt x="7903804" y="2816154"/>
                </a:cubicBezTo>
                <a:close/>
                <a:moveTo>
                  <a:pt x="7143641" y="2390761"/>
                </a:moveTo>
                <a:cubicBezTo>
                  <a:pt x="7160587" y="2354998"/>
                  <a:pt x="7177531" y="2318294"/>
                  <a:pt x="7194476" y="2282531"/>
                </a:cubicBezTo>
                <a:cubicBezTo>
                  <a:pt x="7110223" y="2297118"/>
                  <a:pt x="7026440" y="2314059"/>
                  <a:pt x="6943599" y="2332882"/>
                </a:cubicBezTo>
                <a:cubicBezTo>
                  <a:pt x="7003847" y="2352646"/>
                  <a:pt x="7063624" y="2373350"/>
                  <a:pt x="7122932" y="2394997"/>
                </a:cubicBezTo>
                <a:cubicBezTo>
                  <a:pt x="7129992" y="2393585"/>
                  <a:pt x="7136581" y="2392173"/>
                  <a:pt x="7143641" y="2390761"/>
                </a:cubicBezTo>
                <a:close/>
                <a:moveTo>
                  <a:pt x="6622119" y="2279237"/>
                </a:moveTo>
                <a:cubicBezTo>
                  <a:pt x="6633886" y="2271237"/>
                  <a:pt x="6645183" y="2263238"/>
                  <a:pt x="6656950" y="2256179"/>
                </a:cubicBezTo>
                <a:cubicBezTo>
                  <a:pt x="6642358" y="2252415"/>
                  <a:pt x="6627767" y="2248180"/>
                  <a:pt x="6613176" y="2244415"/>
                </a:cubicBezTo>
                <a:cubicBezTo>
                  <a:pt x="6615529" y="2255709"/>
                  <a:pt x="6618353" y="2267002"/>
                  <a:pt x="6620707" y="2277825"/>
                </a:cubicBezTo>
                <a:cubicBezTo>
                  <a:pt x="6621177" y="2278296"/>
                  <a:pt x="6621648" y="2278767"/>
                  <a:pt x="6622119" y="2279237"/>
                </a:cubicBezTo>
                <a:close/>
                <a:moveTo>
                  <a:pt x="6759560" y="2546049"/>
                </a:moveTo>
                <a:cubicBezTo>
                  <a:pt x="6760030" y="2547460"/>
                  <a:pt x="6760030" y="2548872"/>
                  <a:pt x="6759560" y="2550284"/>
                </a:cubicBezTo>
                <a:cubicBezTo>
                  <a:pt x="6759089" y="2551695"/>
                  <a:pt x="6758148" y="2553107"/>
                  <a:pt x="6757206" y="2554048"/>
                </a:cubicBezTo>
                <a:cubicBezTo>
                  <a:pt x="6768032" y="2574283"/>
                  <a:pt x="6778387" y="2594517"/>
                  <a:pt x="6788743" y="2614281"/>
                </a:cubicBezTo>
                <a:cubicBezTo>
                  <a:pt x="6819808" y="2578047"/>
                  <a:pt x="6851344" y="2541813"/>
                  <a:pt x="6883351" y="2506521"/>
                </a:cubicBezTo>
                <a:cubicBezTo>
                  <a:pt x="6841930" y="2518756"/>
                  <a:pt x="6800510" y="2532402"/>
                  <a:pt x="6759560" y="2546049"/>
                </a:cubicBezTo>
                <a:close/>
                <a:moveTo>
                  <a:pt x="6747792" y="2556872"/>
                </a:moveTo>
                <a:cubicBezTo>
                  <a:pt x="6744968" y="2556872"/>
                  <a:pt x="6742144" y="2556872"/>
                  <a:pt x="6739320" y="2555930"/>
                </a:cubicBezTo>
                <a:cubicBezTo>
                  <a:pt x="6737908" y="2555460"/>
                  <a:pt x="6736496" y="2554989"/>
                  <a:pt x="6735084" y="2554519"/>
                </a:cubicBezTo>
                <a:cubicBezTo>
                  <a:pt x="6704019" y="2565342"/>
                  <a:pt x="6672953" y="2576165"/>
                  <a:pt x="6641888" y="2587458"/>
                </a:cubicBezTo>
                <a:cubicBezTo>
                  <a:pt x="6687545" y="2596399"/>
                  <a:pt x="6733201" y="2605811"/>
                  <a:pt x="6778858" y="2616163"/>
                </a:cubicBezTo>
                <a:cubicBezTo>
                  <a:pt x="6768973" y="2595929"/>
                  <a:pt x="6758619" y="2576635"/>
                  <a:pt x="6747792" y="2556872"/>
                </a:cubicBezTo>
                <a:close/>
                <a:moveTo>
                  <a:pt x="6735555" y="2533814"/>
                </a:moveTo>
                <a:cubicBezTo>
                  <a:pt x="6728965" y="2522050"/>
                  <a:pt x="6722846" y="2510286"/>
                  <a:pt x="6716257" y="2498521"/>
                </a:cubicBezTo>
                <a:cubicBezTo>
                  <a:pt x="6710137" y="2498992"/>
                  <a:pt x="6703077" y="2498521"/>
                  <a:pt x="6696017" y="2496639"/>
                </a:cubicBezTo>
                <a:cubicBezTo>
                  <a:pt x="6695076" y="2496639"/>
                  <a:pt x="6694605" y="2496169"/>
                  <a:pt x="6693663" y="2496169"/>
                </a:cubicBezTo>
                <a:cubicBezTo>
                  <a:pt x="6671541" y="2523461"/>
                  <a:pt x="6649418" y="2551225"/>
                  <a:pt x="6627767" y="2578988"/>
                </a:cubicBezTo>
                <a:cubicBezTo>
                  <a:pt x="6629179" y="2579459"/>
                  <a:pt x="6631062" y="2579929"/>
                  <a:pt x="6632003" y="2580871"/>
                </a:cubicBezTo>
                <a:cubicBezTo>
                  <a:pt x="6663069" y="2569577"/>
                  <a:pt x="6694134" y="2558283"/>
                  <a:pt x="6725670" y="2547460"/>
                </a:cubicBezTo>
                <a:cubicBezTo>
                  <a:pt x="6724258" y="2545107"/>
                  <a:pt x="6723787" y="2542755"/>
                  <a:pt x="6724258" y="2540872"/>
                </a:cubicBezTo>
                <a:cubicBezTo>
                  <a:pt x="6726141" y="2536637"/>
                  <a:pt x="6730377" y="2534284"/>
                  <a:pt x="6735555" y="2533814"/>
                </a:cubicBezTo>
                <a:close/>
                <a:moveTo>
                  <a:pt x="6659774" y="2656632"/>
                </a:moveTo>
                <a:cubicBezTo>
                  <a:pt x="6648948" y="2637809"/>
                  <a:pt x="6637651" y="2618986"/>
                  <a:pt x="6626355" y="2600164"/>
                </a:cubicBezTo>
                <a:cubicBezTo>
                  <a:pt x="6624943" y="2600164"/>
                  <a:pt x="6623060" y="2599693"/>
                  <a:pt x="6621648" y="2599223"/>
                </a:cubicBezTo>
                <a:cubicBezTo>
                  <a:pt x="6618824" y="2598281"/>
                  <a:pt x="6616470" y="2597340"/>
                  <a:pt x="6614117" y="2595929"/>
                </a:cubicBezTo>
                <a:cubicBezTo>
                  <a:pt x="6602350" y="2610987"/>
                  <a:pt x="6591053" y="2626045"/>
                  <a:pt x="6579286" y="2641103"/>
                </a:cubicBezTo>
                <a:cubicBezTo>
                  <a:pt x="6580698" y="2642515"/>
                  <a:pt x="6582110" y="2643926"/>
                  <a:pt x="6583051" y="2645338"/>
                </a:cubicBezTo>
                <a:cubicBezTo>
                  <a:pt x="6608939" y="2649573"/>
                  <a:pt x="6634357" y="2652867"/>
                  <a:pt x="6659774" y="2656632"/>
                </a:cubicBezTo>
                <a:close/>
                <a:moveTo>
                  <a:pt x="6524686" y="2698042"/>
                </a:moveTo>
                <a:cubicBezTo>
                  <a:pt x="6535512" y="2683925"/>
                  <a:pt x="6546338" y="2669337"/>
                  <a:pt x="6557164" y="2655220"/>
                </a:cubicBezTo>
                <a:cubicBezTo>
                  <a:pt x="6555281" y="2654279"/>
                  <a:pt x="6553869" y="2652867"/>
                  <a:pt x="6552457" y="2651456"/>
                </a:cubicBezTo>
                <a:cubicBezTo>
                  <a:pt x="6505858" y="2645338"/>
                  <a:pt x="6459261" y="2639692"/>
                  <a:pt x="6412662" y="2634986"/>
                </a:cubicBezTo>
                <a:cubicBezTo>
                  <a:pt x="6369359" y="2659926"/>
                  <a:pt x="6326997" y="2685336"/>
                  <a:pt x="6285106" y="2711688"/>
                </a:cubicBezTo>
                <a:cubicBezTo>
                  <a:pt x="6364652" y="2705100"/>
                  <a:pt x="6445140" y="2700865"/>
                  <a:pt x="6524686" y="2698042"/>
                </a:cubicBezTo>
                <a:close/>
                <a:moveTo>
                  <a:pt x="6400895" y="2883445"/>
                </a:moveTo>
                <a:cubicBezTo>
                  <a:pt x="6401366" y="2859446"/>
                  <a:pt x="6401836" y="2834977"/>
                  <a:pt x="6402307" y="2810978"/>
                </a:cubicBezTo>
                <a:cubicBezTo>
                  <a:pt x="6403719" y="2805331"/>
                  <a:pt x="6404660" y="2799214"/>
                  <a:pt x="6406073" y="2793567"/>
                </a:cubicBezTo>
                <a:cubicBezTo>
                  <a:pt x="6402307" y="2792155"/>
                  <a:pt x="6399012" y="2790273"/>
                  <a:pt x="6396188" y="2788391"/>
                </a:cubicBezTo>
                <a:cubicBezTo>
                  <a:pt x="6376890" y="2796861"/>
                  <a:pt x="6357591" y="2804860"/>
                  <a:pt x="6338764" y="2813801"/>
                </a:cubicBezTo>
                <a:cubicBezTo>
                  <a:pt x="6359004" y="2843447"/>
                  <a:pt x="6378302" y="2872622"/>
                  <a:pt x="6397600" y="2902268"/>
                </a:cubicBezTo>
                <a:cubicBezTo>
                  <a:pt x="6400895" y="2898033"/>
                  <a:pt x="6404190" y="2894268"/>
                  <a:pt x="6407485" y="2890033"/>
                </a:cubicBezTo>
                <a:cubicBezTo>
                  <a:pt x="6405602" y="2887680"/>
                  <a:pt x="6403249" y="2885798"/>
                  <a:pt x="6400895" y="2883445"/>
                </a:cubicBezTo>
                <a:close/>
                <a:moveTo>
                  <a:pt x="6416899" y="2949325"/>
                </a:moveTo>
                <a:cubicBezTo>
                  <a:pt x="6410309" y="2938972"/>
                  <a:pt x="6403719" y="2928620"/>
                  <a:pt x="6397129" y="2918267"/>
                </a:cubicBezTo>
                <a:cubicBezTo>
                  <a:pt x="6389128" y="2928149"/>
                  <a:pt x="6381597" y="2937560"/>
                  <a:pt x="6373595" y="2947442"/>
                </a:cubicBezTo>
                <a:cubicBezTo>
                  <a:pt x="6387716" y="2949325"/>
                  <a:pt x="6402307" y="2951677"/>
                  <a:pt x="6416428" y="2953560"/>
                </a:cubicBezTo>
                <a:cubicBezTo>
                  <a:pt x="6416428" y="2952148"/>
                  <a:pt x="6416899" y="2950736"/>
                  <a:pt x="6416899" y="2949325"/>
                </a:cubicBezTo>
                <a:close/>
                <a:moveTo>
                  <a:pt x="6107656" y="3214254"/>
                </a:moveTo>
                <a:cubicBezTo>
                  <a:pt x="6107656" y="3196843"/>
                  <a:pt x="6108126" y="3178961"/>
                  <a:pt x="6108126" y="3161550"/>
                </a:cubicBezTo>
                <a:cubicBezTo>
                  <a:pt x="6078003" y="3183667"/>
                  <a:pt x="6048349" y="3205784"/>
                  <a:pt x="6019167" y="3228371"/>
                </a:cubicBezTo>
                <a:cubicBezTo>
                  <a:pt x="6047879" y="3223665"/>
                  <a:pt x="6076120" y="3219430"/>
                  <a:pt x="6104832" y="3215665"/>
                </a:cubicBezTo>
                <a:cubicBezTo>
                  <a:pt x="6105302" y="3215195"/>
                  <a:pt x="6106715" y="3214724"/>
                  <a:pt x="6107656" y="3214254"/>
                </a:cubicBezTo>
                <a:close/>
                <a:moveTo>
                  <a:pt x="5634143" y="3116846"/>
                </a:moveTo>
                <a:cubicBezTo>
                  <a:pt x="5649205" y="3130493"/>
                  <a:pt x="5664738" y="3144610"/>
                  <a:pt x="5679800" y="3158256"/>
                </a:cubicBezTo>
                <a:cubicBezTo>
                  <a:pt x="5692509" y="3107906"/>
                  <a:pt x="5705217" y="3058025"/>
                  <a:pt x="5718397" y="3008145"/>
                </a:cubicBezTo>
                <a:cubicBezTo>
                  <a:pt x="5714631" y="2998734"/>
                  <a:pt x="5710866" y="2988382"/>
                  <a:pt x="5707100" y="2977559"/>
                </a:cubicBezTo>
                <a:cubicBezTo>
                  <a:pt x="5677918" y="3002028"/>
                  <a:pt x="5648734" y="3026968"/>
                  <a:pt x="5620493" y="3051908"/>
                </a:cubicBezTo>
                <a:cubicBezTo>
                  <a:pt x="5624729" y="3074025"/>
                  <a:pt x="5629436" y="3095671"/>
                  <a:pt x="5634143" y="3116846"/>
                </a:cubicBezTo>
                <a:close/>
                <a:moveTo>
                  <a:pt x="5612021" y="3059437"/>
                </a:moveTo>
                <a:cubicBezTo>
                  <a:pt x="5604961" y="3065555"/>
                  <a:pt x="5597900" y="3071672"/>
                  <a:pt x="5590840" y="3078260"/>
                </a:cubicBezTo>
                <a:cubicBezTo>
                  <a:pt x="5601195" y="3087671"/>
                  <a:pt x="5612021" y="3097082"/>
                  <a:pt x="5622376" y="3106494"/>
                </a:cubicBezTo>
                <a:cubicBezTo>
                  <a:pt x="5619081" y="3090965"/>
                  <a:pt x="5615316" y="3074966"/>
                  <a:pt x="5612021" y="3059437"/>
                </a:cubicBezTo>
                <a:close/>
                <a:moveTo>
                  <a:pt x="5584721" y="2941325"/>
                </a:moveTo>
                <a:cubicBezTo>
                  <a:pt x="5582838" y="2932855"/>
                  <a:pt x="5580485" y="2924385"/>
                  <a:pt x="5578602" y="2915914"/>
                </a:cubicBezTo>
                <a:cubicBezTo>
                  <a:pt x="5563540" y="2926737"/>
                  <a:pt x="5548478" y="2937560"/>
                  <a:pt x="5533416" y="2948854"/>
                </a:cubicBezTo>
                <a:cubicBezTo>
                  <a:pt x="5548007" y="2947913"/>
                  <a:pt x="5562599" y="2946972"/>
                  <a:pt x="5577190" y="2946501"/>
                </a:cubicBezTo>
                <a:cubicBezTo>
                  <a:pt x="5578602" y="2943678"/>
                  <a:pt x="5581426" y="2942266"/>
                  <a:pt x="5584721" y="2941325"/>
                </a:cubicBezTo>
                <a:close/>
                <a:moveTo>
                  <a:pt x="5468932" y="2428877"/>
                </a:moveTo>
                <a:cubicBezTo>
                  <a:pt x="5468932" y="2431701"/>
                  <a:pt x="5467990" y="2434054"/>
                  <a:pt x="5466578" y="2436406"/>
                </a:cubicBezTo>
                <a:cubicBezTo>
                  <a:pt x="5470343" y="2437348"/>
                  <a:pt x="5473639" y="2438289"/>
                  <a:pt x="5477404" y="2439701"/>
                </a:cubicBezTo>
                <a:cubicBezTo>
                  <a:pt x="5458106" y="2399232"/>
                  <a:pt x="5437866" y="2358292"/>
                  <a:pt x="5416685" y="2316412"/>
                </a:cubicBezTo>
                <a:cubicBezTo>
                  <a:pt x="5419980" y="2345587"/>
                  <a:pt x="5423275" y="2374762"/>
                  <a:pt x="5426570" y="2403937"/>
                </a:cubicBezTo>
                <a:cubicBezTo>
                  <a:pt x="5427981" y="2403937"/>
                  <a:pt x="5429864" y="2403937"/>
                  <a:pt x="5431277" y="2403937"/>
                </a:cubicBezTo>
                <a:cubicBezTo>
                  <a:pt x="5452458" y="2404878"/>
                  <a:pt x="5469402" y="2415701"/>
                  <a:pt x="5468932" y="2428877"/>
                </a:cubicBezTo>
                <a:close/>
                <a:moveTo>
                  <a:pt x="5346553" y="2322059"/>
                </a:moveTo>
                <a:cubicBezTo>
                  <a:pt x="5281597" y="2335235"/>
                  <a:pt x="5217113" y="2349822"/>
                  <a:pt x="5152629" y="2365351"/>
                </a:cubicBezTo>
                <a:cubicBezTo>
                  <a:pt x="5167691" y="2368645"/>
                  <a:pt x="5183223" y="2372409"/>
                  <a:pt x="5198286" y="2376174"/>
                </a:cubicBezTo>
                <a:cubicBezTo>
                  <a:pt x="5246766" y="2357351"/>
                  <a:pt x="5296660" y="2339469"/>
                  <a:pt x="5346553" y="2322059"/>
                </a:cubicBezTo>
                <a:close/>
                <a:moveTo>
                  <a:pt x="4824088" y="2413819"/>
                </a:moveTo>
                <a:cubicBezTo>
                  <a:pt x="4819381" y="2412407"/>
                  <a:pt x="4814204" y="2411466"/>
                  <a:pt x="4809497" y="2410525"/>
                </a:cubicBezTo>
                <a:cubicBezTo>
                  <a:pt x="4807144" y="2413819"/>
                  <a:pt x="4805261" y="2416643"/>
                  <a:pt x="4802907" y="2419937"/>
                </a:cubicBezTo>
                <a:cubicBezTo>
                  <a:pt x="4805261" y="2420878"/>
                  <a:pt x="4807614" y="2421819"/>
                  <a:pt x="4809497" y="2422760"/>
                </a:cubicBezTo>
                <a:cubicBezTo>
                  <a:pt x="4814204" y="2419466"/>
                  <a:pt x="4819381" y="2416643"/>
                  <a:pt x="4824088" y="2413819"/>
                </a:cubicBezTo>
                <a:close/>
                <a:moveTo>
                  <a:pt x="4835855" y="2406761"/>
                </a:moveTo>
                <a:cubicBezTo>
                  <a:pt x="4841974" y="2402996"/>
                  <a:pt x="4848564" y="2399232"/>
                  <a:pt x="4855154" y="2395467"/>
                </a:cubicBezTo>
                <a:cubicBezTo>
                  <a:pt x="4847623" y="2389350"/>
                  <a:pt x="4840092" y="2382762"/>
                  <a:pt x="4832560" y="2376644"/>
                </a:cubicBezTo>
                <a:cubicBezTo>
                  <a:pt x="4826912" y="2385115"/>
                  <a:pt x="4821264" y="2393114"/>
                  <a:pt x="4815145" y="2401584"/>
                </a:cubicBezTo>
                <a:cubicBezTo>
                  <a:pt x="4821735" y="2403467"/>
                  <a:pt x="4828795" y="2404878"/>
                  <a:pt x="4835855" y="2406761"/>
                </a:cubicBezTo>
                <a:close/>
                <a:moveTo>
                  <a:pt x="4629694" y="2282531"/>
                </a:moveTo>
                <a:cubicBezTo>
                  <a:pt x="4622163" y="2281590"/>
                  <a:pt x="4614161" y="2280649"/>
                  <a:pt x="4606630" y="2279708"/>
                </a:cubicBezTo>
                <a:cubicBezTo>
                  <a:pt x="4615573" y="2297589"/>
                  <a:pt x="4624987" y="2315471"/>
                  <a:pt x="4633930" y="2333823"/>
                </a:cubicBezTo>
                <a:cubicBezTo>
                  <a:pt x="4632518" y="2316412"/>
                  <a:pt x="4631106" y="2299471"/>
                  <a:pt x="4629694" y="2282531"/>
                </a:cubicBezTo>
                <a:close/>
                <a:moveTo>
                  <a:pt x="4576506" y="2049600"/>
                </a:moveTo>
                <a:cubicBezTo>
                  <a:pt x="4582154" y="2048659"/>
                  <a:pt x="4588273" y="2047247"/>
                  <a:pt x="4593921" y="2046306"/>
                </a:cubicBezTo>
                <a:cubicBezTo>
                  <a:pt x="4599099" y="2040189"/>
                  <a:pt x="4604747" y="2033601"/>
                  <a:pt x="4609925" y="2027484"/>
                </a:cubicBezTo>
                <a:cubicBezTo>
                  <a:pt x="4608983" y="2016661"/>
                  <a:pt x="4608513" y="2006308"/>
                  <a:pt x="4607571" y="1995485"/>
                </a:cubicBezTo>
                <a:cubicBezTo>
                  <a:pt x="4590156" y="2006779"/>
                  <a:pt x="4573211" y="2018072"/>
                  <a:pt x="4556266" y="2029366"/>
                </a:cubicBezTo>
                <a:cubicBezTo>
                  <a:pt x="4562856" y="2035954"/>
                  <a:pt x="4569916" y="2043012"/>
                  <a:pt x="4576506" y="2049600"/>
                </a:cubicBezTo>
                <a:close/>
                <a:moveTo>
                  <a:pt x="4544028" y="2037366"/>
                </a:moveTo>
                <a:cubicBezTo>
                  <a:pt x="4531320" y="2045836"/>
                  <a:pt x="4518611" y="2054306"/>
                  <a:pt x="4505903" y="2062776"/>
                </a:cubicBezTo>
                <a:cubicBezTo>
                  <a:pt x="4523789" y="2059012"/>
                  <a:pt x="4541675" y="2055718"/>
                  <a:pt x="4559090" y="2052423"/>
                </a:cubicBezTo>
                <a:cubicBezTo>
                  <a:pt x="4554383" y="2047718"/>
                  <a:pt x="4549206" y="2042542"/>
                  <a:pt x="4544028" y="2037366"/>
                </a:cubicBezTo>
                <a:close/>
                <a:moveTo>
                  <a:pt x="4742188" y="1838315"/>
                </a:moveTo>
                <a:cubicBezTo>
                  <a:pt x="4731362" y="1846786"/>
                  <a:pt x="4720537" y="1855256"/>
                  <a:pt x="4710181" y="1863726"/>
                </a:cubicBezTo>
                <a:cubicBezTo>
                  <a:pt x="4693237" y="1875490"/>
                  <a:pt x="4676292" y="1887255"/>
                  <a:pt x="4659347" y="1899489"/>
                </a:cubicBezTo>
                <a:cubicBezTo>
                  <a:pt x="4647109" y="1906077"/>
                  <a:pt x="4634871" y="1912665"/>
                  <a:pt x="4622633" y="1919253"/>
                </a:cubicBezTo>
                <a:cubicBezTo>
                  <a:pt x="4655581" y="1913606"/>
                  <a:pt x="4688059" y="1908430"/>
                  <a:pt x="4721007" y="1903254"/>
                </a:cubicBezTo>
                <a:cubicBezTo>
                  <a:pt x="4743129" y="1879255"/>
                  <a:pt x="4765723" y="1854785"/>
                  <a:pt x="4788316" y="1831257"/>
                </a:cubicBezTo>
                <a:cubicBezTo>
                  <a:pt x="4774666" y="1834081"/>
                  <a:pt x="4761016" y="1836904"/>
                  <a:pt x="4747366" y="1839727"/>
                </a:cubicBezTo>
                <a:lnTo>
                  <a:pt x="4744542" y="1830787"/>
                </a:lnTo>
                <a:cubicBezTo>
                  <a:pt x="4769017" y="1820434"/>
                  <a:pt x="4793964" y="1810081"/>
                  <a:pt x="4818440" y="1800200"/>
                </a:cubicBezTo>
                <a:cubicBezTo>
                  <a:pt x="4831619" y="1786553"/>
                  <a:pt x="4844799" y="1772907"/>
                  <a:pt x="4857978" y="1759731"/>
                </a:cubicBezTo>
                <a:cubicBezTo>
                  <a:pt x="4851859" y="1753143"/>
                  <a:pt x="4845740" y="1746555"/>
                  <a:pt x="4839621" y="1739967"/>
                </a:cubicBezTo>
                <a:cubicBezTo>
                  <a:pt x="4837267" y="1740908"/>
                  <a:pt x="4835385" y="1741849"/>
                  <a:pt x="4833031" y="1742790"/>
                </a:cubicBezTo>
                <a:cubicBezTo>
                  <a:pt x="4801024" y="1763495"/>
                  <a:pt x="4769488" y="1784200"/>
                  <a:pt x="4738423" y="1805376"/>
                </a:cubicBezTo>
                <a:cubicBezTo>
                  <a:pt x="4740305" y="1816199"/>
                  <a:pt x="4741247" y="1827022"/>
                  <a:pt x="4742188" y="1838315"/>
                </a:cubicBezTo>
                <a:close/>
                <a:moveTo>
                  <a:pt x="3101368" y="1577151"/>
                </a:moveTo>
                <a:cubicBezTo>
                  <a:pt x="3097131" y="1582327"/>
                  <a:pt x="3093366" y="1587033"/>
                  <a:pt x="3089130" y="1592209"/>
                </a:cubicBezTo>
                <a:cubicBezTo>
                  <a:pt x="3091483" y="1591268"/>
                  <a:pt x="3094307" y="1590327"/>
                  <a:pt x="3097131" y="1589386"/>
                </a:cubicBezTo>
                <a:cubicBezTo>
                  <a:pt x="3098073" y="1586562"/>
                  <a:pt x="3099485" y="1582327"/>
                  <a:pt x="3101368" y="1577151"/>
                </a:cubicBezTo>
                <a:close/>
                <a:moveTo>
                  <a:pt x="3104662" y="1567269"/>
                </a:moveTo>
                <a:cubicBezTo>
                  <a:pt x="3107486" y="1558799"/>
                  <a:pt x="3111252" y="1548917"/>
                  <a:pt x="3115488" y="1537623"/>
                </a:cubicBezTo>
                <a:cubicBezTo>
                  <a:pt x="3067478" y="1555034"/>
                  <a:pt x="3019938" y="1576210"/>
                  <a:pt x="2972869" y="1601150"/>
                </a:cubicBezTo>
                <a:cubicBezTo>
                  <a:pt x="2978518" y="1604444"/>
                  <a:pt x="2983696" y="1607738"/>
                  <a:pt x="2989344" y="1610561"/>
                </a:cubicBezTo>
                <a:cubicBezTo>
                  <a:pt x="2992168" y="1617620"/>
                  <a:pt x="2994992" y="1625149"/>
                  <a:pt x="2997345" y="1632207"/>
                </a:cubicBezTo>
                <a:cubicBezTo>
                  <a:pt x="3004406" y="1635972"/>
                  <a:pt x="3011937" y="1639266"/>
                  <a:pt x="3018997" y="1643030"/>
                </a:cubicBezTo>
                <a:cubicBezTo>
                  <a:pt x="3021351" y="1642089"/>
                  <a:pt x="3023704" y="1641148"/>
                  <a:pt x="3026058" y="1640207"/>
                </a:cubicBezTo>
                <a:cubicBezTo>
                  <a:pt x="3034530" y="1636913"/>
                  <a:pt x="3042532" y="1635501"/>
                  <a:pt x="3050063" y="1635031"/>
                </a:cubicBezTo>
                <a:cubicBezTo>
                  <a:pt x="3056182" y="1627031"/>
                  <a:pt x="3062300" y="1619031"/>
                  <a:pt x="3068419" y="1611502"/>
                </a:cubicBezTo>
                <a:cubicBezTo>
                  <a:pt x="3067478" y="1611032"/>
                  <a:pt x="3067007" y="1610090"/>
                  <a:pt x="3066537" y="1609150"/>
                </a:cubicBezTo>
                <a:cubicBezTo>
                  <a:pt x="3065595" y="1605385"/>
                  <a:pt x="3071714" y="1599738"/>
                  <a:pt x="3081598" y="1595033"/>
                </a:cubicBezTo>
                <a:cubicBezTo>
                  <a:pt x="3089600" y="1585621"/>
                  <a:pt x="3097131" y="1576680"/>
                  <a:pt x="3104662" y="1567269"/>
                </a:cubicBezTo>
                <a:close/>
                <a:moveTo>
                  <a:pt x="3077833" y="1659030"/>
                </a:moveTo>
                <a:cubicBezTo>
                  <a:pt x="3072656" y="1668441"/>
                  <a:pt x="3059947" y="1678323"/>
                  <a:pt x="3043002" y="1684911"/>
                </a:cubicBezTo>
                <a:cubicBezTo>
                  <a:pt x="3038766" y="1686322"/>
                  <a:pt x="3034530" y="1687734"/>
                  <a:pt x="3030294" y="1688675"/>
                </a:cubicBezTo>
                <a:cubicBezTo>
                  <a:pt x="3020880" y="1707498"/>
                  <a:pt x="3011937" y="1725850"/>
                  <a:pt x="3002994" y="1744673"/>
                </a:cubicBezTo>
                <a:cubicBezTo>
                  <a:pt x="3005347" y="1744673"/>
                  <a:pt x="3007701" y="1745614"/>
                  <a:pt x="3009113" y="1746555"/>
                </a:cubicBezTo>
                <a:cubicBezTo>
                  <a:pt x="3012878" y="1743732"/>
                  <a:pt x="3017114" y="1740908"/>
                  <a:pt x="3020880" y="1738085"/>
                </a:cubicBezTo>
                <a:cubicBezTo>
                  <a:pt x="3040178" y="1730556"/>
                  <a:pt x="3059476" y="1723497"/>
                  <a:pt x="3078774" y="1716439"/>
                </a:cubicBezTo>
                <a:cubicBezTo>
                  <a:pt x="3092895" y="1701381"/>
                  <a:pt x="3107016" y="1686322"/>
                  <a:pt x="3121136" y="1671735"/>
                </a:cubicBezTo>
                <a:cubicBezTo>
                  <a:pt x="3115018" y="1665618"/>
                  <a:pt x="3108428" y="1659971"/>
                  <a:pt x="3102309" y="1653853"/>
                </a:cubicBezTo>
                <a:cubicBezTo>
                  <a:pt x="3093837" y="1655265"/>
                  <a:pt x="3085835" y="1657147"/>
                  <a:pt x="3077833" y="1659030"/>
                </a:cubicBezTo>
                <a:close/>
                <a:moveTo>
                  <a:pt x="3160674" y="1755966"/>
                </a:moveTo>
                <a:cubicBezTo>
                  <a:pt x="3153614" y="1760201"/>
                  <a:pt x="3146554" y="1764437"/>
                  <a:pt x="3139023" y="1768672"/>
                </a:cubicBezTo>
                <a:cubicBezTo>
                  <a:pt x="3152202" y="1769142"/>
                  <a:pt x="3165381" y="1769142"/>
                  <a:pt x="3178561" y="1769613"/>
                </a:cubicBezTo>
                <a:cubicBezTo>
                  <a:pt x="3178561" y="1767730"/>
                  <a:pt x="3178561" y="1765378"/>
                  <a:pt x="3179031" y="1763495"/>
                </a:cubicBezTo>
                <a:cubicBezTo>
                  <a:pt x="3172912" y="1761143"/>
                  <a:pt x="3166794" y="1758319"/>
                  <a:pt x="3160674" y="1755966"/>
                </a:cubicBezTo>
                <a:close/>
                <a:moveTo>
                  <a:pt x="3035001" y="1783259"/>
                </a:moveTo>
                <a:cubicBezTo>
                  <a:pt x="3016173" y="1803494"/>
                  <a:pt x="2997816" y="1823258"/>
                  <a:pt x="2979459" y="1843492"/>
                </a:cubicBezTo>
                <a:cubicBezTo>
                  <a:pt x="2979930" y="1844904"/>
                  <a:pt x="2980401" y="1846315"/>
                  <a:pt x="2981342" y="1847727"/>
                </a:cubicBezTo>
                <a:cubicBezTo>
                  <a:pt x="2992638" y="1843492"/>
                  <a:pt x="3003464" y="1838786"/>
                  <a:pt x="3014761" y="1834551"/>
                </a:cubicBezTo>
                <a:cubicBezTo>
                  <a:pt x="3021351" y="1817611"/>
                  <a:pt x="3027940" y="1800200"/>
                  <a:pt x="3035001" y="1783259"/>
                </a:cubicBezTo>
                <a:close/>
                <a:moveTo>
                  <a:pt x="3027940" y="1826081"/>
                </a:moveTo>
                <a:cubicBezTo>
                  <a:pt x="3053828" y="1810081"/>
                  <a:pt x="3079716" y="1793612"/>
                  <a:pt x="3106075" y="1778083"/>
                </a:cubicBezTo>
                <a:cubicBezTo>
                  <a:pt x="3086305" y="1777612"/>
                  <a:pt x="3067007" y="1777612"/>
                  <a:pt x="3047238" y="1777612"/>
                </a:cubicBezTo>
                <a:cubicBezTo>
                  <a:pt x="3041119" y="1793141"/>
                  <a:pt x="3034530" y="1809611"/>
                  <a:pt x="3027940" y="1826081"/>
                </a:cubicBezTo>
                <a:close/>
                <a:moveTo>
                  <a:pt x="3060417" y="1816670"/>
                </a:moveTo>
                <a:cubicBezTo>
                  <a:pt x="3094307" y="1803494"/>
                  <a:pt x="3128197" y="1790788"/>
                  <a:pt x="3162087" y="1778554"/>
                </a:cubicBezTo>
                <a:cubicBezTo>
                  <a:pt x="3149378" y="1778083"/>
                  <a:pt x="3136669" y="1778083"/>
                  <a:pt x="3123490" y="1777612"/>
                </a:cubicBezTo>
                <a:cubicBezTo>
                  <a:pt x="3102779" y="1790788"/>
                  <a:pt x="3081598" y="1803494"/>
                  <a:pt x="3060417" y="1816670"/>
                </a:cubicBezTo>
                <a:close/>
                <a:moveTo>
                  <a:pt x="3138081" y="1758319"/>
                </a:moveTo>
                <a:cubicBezTo>
                  <a:pt x="3127256" y="1761143"/>
                  <a:pt x="3116900" y="1764437"/>
                  <a:pt x="3106075" y="1767260"/>
                </a:cubicBezTo>
                <a:cubicBezTo>
                  <a:pt x="3094307" y="1765848"/>
                  <a:pt x="3082540" y="1764437"/>
                  <a:pt x="3070773" y="1763025"/>
                </a:cubicBezTo>
                <a:cubicBezTo>
                  <a:pt x="3076892" y="1756437"/>
                  <a:pt x="3082540" y="1750320"/>
                  <a:pt x="3088659" y="1743732"/>
                </a:cubicBezTo>
                <a:cubicBezTo>
                  <a:pt x="3088188" y="1741849"/>
                  <a:pt x="3087247" y="1739967"/>
                  <a:pt x="3086776" y="1738085"/>
                </a:cubicBezTo>
                <a:cubicBezTo>
                  <a:pt x="3081598" y="1739967"/>
                  <a:pt x="3076892" y="1741849"/>
                  <a:pt x="3071714" y="1743732"/>
                </a:cubicBezTo>
                <a:cubicBezTo>
                  <a:pt x="3068419" y="1747496"/>
                  <a:pt x="3065124" y="1750790"/>
                  <a:pt x="3061359" y="1754555"/>
                </a:cubicBezTo>
                <a:cubicBezTo>
                  <a:pt x="3057593" y="1758790"/>
                  <a:pt x="3053357" y="1763025"/>
                  <a:pt x="3049592" y="1767260"/>
                </a:cubicBezTo>
                <a:cubicBezTo>
                  <a:pt x="3073597" y="1767260"/>
                  <a:pt x="3097602" y="1767730"/>
                  <a:pt x="3121607" y="1767730"/>
                </a:cubicBezTo>
                <a:cubicBezTo>
                  <a:pt x="3127256" y="1764907"/>
                  <a:pt x="3132904" y="1761613"/>
                  <a:pt x="3138081" y="1758319"/>
                </a:cubicBezTo>
                <a:close/>
                <a:moveTo>
                  <a:pt x="2232006" y="2445347"/>
                </a:moveTo>
                <a:cubicBezTo>
                  <a:pt x="2232476" y="2447700"/>
                  <a:pt x="2232947" y="2450053"/>
                  <a:pt x="2233418" y="2452876"/>
                </a:cubicBezTo>
                <a:cubicBezTo>
                  <a:pt x="2241419" y="2448171"/>
                  <a:pt x="2248950" y="2443935"/>
                  <a:pt x="2256952" y="2439230"/>
                </a:cubicBezTo>
                <a:cubicBezTo>
                  <a:pt x="2256952" y="2439230"/>
                  <a:pt x="2256952" y="2439230"/>
                  <a:pt x="2256952" y="2439230"/>
                </a:cubicBezTo>
                <a:cubicBezTo>
                  <a:pt x="2248480" y="2441112"/>
                  <a:pt x="2240478" y="2442994"/>
                  <a:pt x="2232006" y="2445347"/>
                </a:cubicBezTo>
                <a:close/>
                <a:moveTo>
                  <a:pt x="2247538" y="2538049"/>
                </a:moveTo>
                <a:cubicBezTo>
                  <a:pt x="2260718" y="2509344"/>
                  <a:pt x="2274368" y="2480640"/>
                  <a:pt x="2288017" y="2451935"/>
                </a:cubicBezTo>
                <a:cubicBezTo>
                  <a:pt x="2284723" y="2452406"/>
                  <a:pt x="2281899" y="2452876"/>
                  <a:pt x="2279075" y="2453347"/>
                </a:cubicBezTo>
                <a:cubicBezTo>
                  <a:pt x="2265895" y="2465111"/>
                  <a:pt x="2252245" y="2477346"/>
                  <a:pt x="2239066" y="2489110"/>
                </a:cubicBezTo>
                <a:cubicBezTo>
                  <a:pt x="2241890" y="2505580"/>
                  <a:pt x="2244714" y="2521579"/>
                  <a:pt x="2247538" y="2538049"/>
                </a:cubicBezTo>
                <a:close/>
                <a:moveTo>
                  <a:pt x="2226357" y="2467464"/>
                </a:moveTo>
                <a:cubicBezTo>
                  <a:pt x="2215061" y="2474052"/>
                  <a:pt x="2203764" y="2480640"/>
                  <a:pt x="2192468" y="2487228"/>
                </a:cubicBezTo>
                <a:cubicBezTo>
                  <a:pt x="2181171" y="2509815"/>
                  <a:pt x="2172228" y="2529108"/>
                  <a:pt x="2165168" y="2544166"/>
                </a:cubicBezTo>
                <a:cubicBezTo>
                  <a:pt x="2186349" y="2524403"/>
                  <a:pt x="2207530" y="2504639"/>
                  <a:pt x="2228711" y="2485345"/>
                </a:cubicBezTo>
                <a:cubicBezTo>
                  <a:pt x="2228240" y="2479699"/>
                  <a:pt x="2227299" y="2473581"/>
                  <a:pt x="2226357" y="2467464"/>
                </a:cubicBezTo>
                <a:close/>
                <a:moveTo>
                  <a:pt x="1625288" y="3348836"/>
                </a:moveTo>
                <a:cubicBezTo>
                  <a:pt x="1623405" y="3352130"/>
                  <a:pt x="1621052" y="3355424"/>
                  <a:pt x="1617286" y="3358247"/>
                </a:cubicBezTo>
                <a:cubicBezTo>
                  <a:pt x="1614462" y="3360600"/>
                  <a:pt x="1611638" y="3362482"/>
                  <a:pt x="1608814" y="3363423"/>
                </a:cubicBezTo>
                <a:cubicBezTo>
                  <a:pt x="1595635" y="3410010"/>
                  <a:pt x="1583397" y="3456596"/>
                  <a:pt x="1571630" y="3503182"/>
                </a:cubicBezTo>
                <a:cubicBezTo>
                  <a:pt x="1608814" y="3441067"/>
                  <a:pt x="1647410" y="3378952"/>
                  <a:pt x="1686477" y="3318719"/>
                </a:cubicBezTo>
                <a:cubicBezTo>
                  <a:pt x="1666238" y="3328602"/>
                  <a:pt x="1645998" y="3338484"/>
                  <a:pt x="1625288" y="3348836"/>
                </a:cubicBezTo>
                <a:close/>
                <a:moveTo>
                  <a:pt x="1727898" y="3330013"/>
                </a:moveTo>
                <a:cubicBezTo>
                  <a:pt x="1720838" y="3326719"/>
                  <a:pt x="1713777" y="3323425"/>
                  <a:pt x="1706717" y="3320131"/>
                </a:cubicBezTo>
                <a:cubicBezTo>
                  <a:pt x="1700127" y="3369541"/>
                  <a:pt x="1694479" y="3419421"/>
                  <a:pt x="1689302" y="3468830"/>
                </a:cubicBezTo>
                <a:cubicBezTo>
                  <a:pt x="1733546" y="3426009"/>
                  <a:pt x="1779203" y="3383658"/>
                  <a:pt x="1825331" y="3342248"/>
                </a:cubicBezTo>
                <a:cubicBezTo>
                  <a:pt x="1804620" y="3335660"/>
                  <a:pt x="1783910" y="3329072"/>
                  <a:pt x="1763200" y="3322484"/>
                </a:cubicBezTo>
                <a:cubicBezTo>
                  <a:pt x="1751432" y="3325308"/>
                  <a:pt x="1739665" y="3327660"/>
                  <a:pt x="1727898" y="3330013"/>
                </a:cubicBezTo>
                <a:close/>
                <a:moveTo>
                  <a:pt x="1579631" y="3508829"/>
                </a:moveTo>
                <a:cubicBezTo>
                  <a:pt x="1581984" y="3509770"/>
                  <a:pt x="1584338" y="3511182"/>
                  <a:pt x="1585750" y="3512593"/>
                </a:cubicBezTo>
                <a:cubicBezTo>
                  <a:pt x="1587162" y="3514476"/>
                  <a:pt x="1588104" y="3516358"/>
                  <a:pt x="1589045" y="3518710"/>
                </a:cubicBezTo>
                <a:cubicBezTo>
                  <a:pt x="1616345" y="3506476"/>
                  <a:pt x="1646940" y="3492359"/>
                  <a:pt x="1678946" y="3477771"/>
                </a:cubicBezTo>
                <a:cubicBezTo>
                  <a:pt x="1684124" y="3425539"/>
                  <a:pt x="1690714" y="3372364"/>
                  <a:pt x="1697303" y="3319661"/>
                </a:cubicBezTo>
                <a:cubicBezTo>
                  <a:pt x="1656824" y="3381776"/>
                  <a:pt x="1617757" y="3445302"/>
                  <a:pt x="1579631" y="3508829"/>
                </a:cubicBezTo>
                <a:close/>
                <a:moveTo>
                  <a:pt x="1506204" y="3410010"/>
                </a:moveTo>
                <a:cubicBezTo>
                  <a:pt x="1520324" y="3445302"/>
                  <a:pt x="1534445" y="3481065"/>
                  <a:pt x="1548566" y="3516358"/>
                </a:cubicBezTo>
                <a:cubicBezTo>
                  <a:pt x="1552331" y="3514005"/>
                  <a:pt x="1556567" y="3512123"/>
                  <a:pt x="1560333" y="3510711"/>
                </a:cubicBezTo>
                <a:cubicBezTo>
                  <a:pt x="1572571" y="3462713"/>
                  <a:pt x="1585279" y="3414245"/>
                  <a:pt x="1598929" y="3365776"/>
                </a:cubicBezTo>
                <a:cubicBezTo>
                  <a:pt x="1597517" y="3365306"/>
                  <a:pt x="1596576" y="3364835"/>
                  <a:pt x="1595635" y="3363894"/>
                </a:cubicBezTo>
                <a:cubicBezTo>
                  <a:pt x="1565510" y="3378952"/>
                  <a:pt x="1535857" y="3394010"/>
                  <a:pt x="1506204" y="3410010"/>
                </a:cubicBezTo>
                <a:close/>
                <a:moveTo>
                  <a:pt x="1495848" y="3415186"/>
                </a:moveTo>
                <a:cubicBezTo>
                  <a:pt x="1468549" y="3429774"/>
                  <a:pt x="1440778" y="3444832"/>
                  <a:pt x="1413478" y="3459890"/>
                </a:cubicBezTo>
                <a:cubicBezTo>
                  <a:pt x="1454899" y="3478712"/>
                  <a:pt x="1495848" y="3498006"/>
                  <a:pt x="1536328" y="3517299"/>
                </a:cubicBezTo>
                <a:cubicBezTo>
                  <a:pt x="1523148" y="3483418"/>
                  <a:pt x="1509499" y="3449537"/>
                  <a:pt x="1495848" y="3415186"/>
                </a:cubicBezTo>
                <a:close/>
                <a:moveTo>
                  <a:pt x="1492554" y="3406716"/>
                </a:moveTo>
                <a:cubicBezTo>
                  <a:pt x="1466666" y="3340366"/>
                  <a:pt x="1441249" y="3273545"/>
                  <a:pt x="1416773" y="3206725"/>
                </a:cubicBezTo>
                <a:cubicBezTo>
                  <a:pt x="1393709" y="3222254"/>
                  <a:pt x="1370645" y="3237782"/>
                  <a:pt x="1348052" y="3253782"/>
                </a:cubicBezTo>
                <a:cubicBezTo>
                  <a:pt x="1339580" y="3305073"/>
                  <a:pt x="1331578" y="3355894"/>
                  <a:pt x="1324047" y="3407186"/>
                </a:cubicBezTo>
                <a:cubicBezTo>
                  <a:pt x="1327813" y="3406245"/>
                  <a:pt x="1330637" y="3406716"/>
                  <a:pt x="1332519" y="3409069"/>
                </a:cubicBezTo>
                <a:cubicBezTo>
                  <a:pt x="1335344" y="3411892"/>
                  <a:pt x="1334402" y="3417539"/>
                  <a:pt x="1331107" y="3423656"/>
                </a:cubicBezTo>
                <a:cubicBezTo>
                  <a:pt x="1355113" y="3434479"/>
                  <a:pt x="1379588" y="3444832"/>
                  <a:pt x="1403594" y="3456125"/>
                </a:cubicBezTo>
                <a:cubicBezTo>
                  <a:pt x="1432776" y="3438714"/>
                  <a:pt x="1462430" y="3422244"/>
                  <a:pt x="1492554" y="3406716"/>
                </a:cubicBezTo>
                <a:close/>
                <a:moveTo>
                  <a:pt x="1392768" y="3460831"/>
                </a:moveTo>
                <a:cubicBezTo>
                  <a:pt x="1370175" y="3450478"/>
                  <a:pt x="1347111" y="3440596"/>
                  <a:pt x="1324518" y="3430244"/>
                </a:cubicBezTo>
                <a:cubicBezTo>
                  <a:pt x="1324518" y="3430244"/>
                  <a:pt x="1324047" y="3430715"/>
                  <a:pt x="1324047" y="3430715"/>
                </a:cubicBezTo>
                <a:cubicBezTo>
                  <a:pt x="1322635" y="3432127"/>
                  <a:pt x="1320752" y="3433538"/>
                  <a:pt x="1319340" y="3434479"/>
                </a:cubicBezTo>
                <a:cubicBezTo>
                  <a:pt x="1315104" y="3459419"/>
                  <a:pt x="1310868" y="3484830"/>
                  <a:pt x="1307102" y="3509770"/>
                </a:cubicBezTo>
                <a:cubicBezTo>
                  <a:pt x="1335344" y="3493300"/>
                  <a:pt x="1364056" y="3476830"/>
                  <a:pt x="1392768" y="3460831"/>
                </a:cubicBezTo>
                <a:close/>
                <a:moveTo>
                  <a:pt x="1303337" y="3422244"/>
                </a:moveTo>
                <a:cubicBezTo>
                  <a:pt x="1304749" y="3419891"/>
                  <a:pt x="1307102" y="3417068"/>
                  <a:pt x="1309456" y="3414715"/>
                </a:cubicBezTo>
                <a:cubicBezTo>
                  <a:pt x="1310868" y="3413304"/>
                  <a:pt x="1312280" y="3412362"/>
                  <a:pt x="1313692" y="3411422"/>
                </a:cubicBezTo>
                <a:cubicBezTo>
                  <a:pt x="1320752" y="3361542"/>
                  <a:pt x="1328754" y="3311191"/>
                  <a:pt x="1337226" y="3260840"/>
                </a:cubicBezTo>
                <a:cubicBezTo>
                  <a:pt x="1259092" y="3315426"/>
                  <a:pt x="1182370" y="3371894"/>
                  <a:pt x="1106589" y="3429774"/>
                </a:cubicBezTo>
                <a:lnTo>
                  <a:pt x="1110825" y="3429303"/>
                </a:lnTo>
                <a:lnTo>
                  <a:pt x="1103765" y="3433538"/>
                </a:lnTo>
                <a:cubicBezTo>
                  <a:pt x="1103294" y="3434479"/>
                  <a:pt x="1103294" y="3435420"/>
                  <a:pt x="1102823" y="3436361"/>
                </a:cubicBezTo>
                <a:cubicBezTo>
                  <a:pt x="1127770" y="3449067"/>
                  <a:pt x="1153187" y="3462242"/>
                  <a:pt x="1178605" y="3475419"/>
                </a:cubicBezTo>
                <a:cubicBezTo>
                  <a:pt x="1219554" y="3457537"/>
                  <a:pt x="1261446" y="3439656"/>
                  <a:pt x="1303337" y="3422244"/>
                </a:cubicBezTo>
                <a:close/>
                <a:moveTo>
                  <a:pt x="845357" y="3456596"/>
                </a:moveTo>
                <a:cubicBezTo>
                  <a:pt x="868421" y="3453773"/>
                  <a:pt x="891955" y="3450949"/>
                  <a:pt x="915489" y="3448125"/>
                </a:cubicBezTo>
                <a:cubicBezTo>
                  <a:pt x="926315" y="3406716"/>
                  <a:pt x="937612" y="3365306"/>
                  <a:pt x="949379" y="3323896"/>
                </a:cubicBezTo>
                <a:cubicBezTo>
                  <a:pt x="914077" y="3367659"/>
                  <a:pt x="879246" y="3411892"/>
                  <a:pt x="845357" y="3456596"/>
                </a:cubicBezTo>
                <a:close/>
                <a:moveTo>
                  <a:pt x="759221" y="3054261"/>
                </a:moveTo>
                <a:cubicBezTo>
                  <a:pt x="775695" y="3053791"/>
                  <a:pt x="792169" y="3053320"/>
                  <a:pt x="808643" y="3052849"/>
                </a:cubicBezTo>
                <a:cubicBezTo>
                  <a:pt x="805819" y="3060849"/>
                  <a:pt x="802524" y="3068378"/>
                  <a:pt x="799700" y="3076378"/>
                </a:cubicBezTo>
                <a:cubicBezTo>
                  <a:pt x="851946" y="3025086"/>
                  <a:pt x="905134" y="2974265"/>
                  <a:pt x="958793" y="2924855"/>
                </a:cubicBezTo>
                <a:cubicBezTo>
                  <a:pt x="895250" y="2958736"/>
                  <a:pt x="831707" y="2994028"/>
                  <a:pt x="769576" y="3030262"/>
                </a:cubicBezTo>
                <a:lnTo>
                  <a:pt x="768164" y="3031203"/>
                </a:lnTo>
                <a:cubicBezTo>
                  <a:pt x="765340" y="3038732"/>
                  <a:pt x="762045" y="3046732"/>
                  <a:pt x="759221" y="3054261"/>
                </a:cubicBezTo>
                <a:close/>
                <a:moveTo>
                  <a:pt x="308301" y="3426479"/>
                </a:moveTo>
                <a:cubicBezTo>
                  <a:pt x="358194" y="3346483"/>
                  <a:pt x="409970" y="3266487"/>
                  <a:pt x="463628" y="3188373"/>
                </a:cubicBezTo>
                <a:cubicBezTo>
                  <a:pt x="451861" y="3194019"/>
                  <a:pt x="440094" y="3199666"/>
                  <a:pt x="428327" y="3204842"/>
                </a:cubicBezTo>
                <a:cubicBezTo>
                  <a:pt x="355841" y="3275428"/>
                  <a:pt x="284767" y="3348365"/>
                  <a:pt x="215575" y="3422244"/>
                </a:cubicBezTo>
                <a:cubicBezTo>
                  <a:pt x="214634" y="3427421"/>
                  <a:pt x="211339" y="3434008"/>
                  <a:pt x="206162" y="3440596"/>
                </a:cubicBezTo>
                <a:cubicBezTo>
                  <a:pt x="202867" y="3444832"/>
                  <a:pt x="199101" y="3448125"/>
                  <a:pt x="195336" y="3450478"/>
                </a:cubicBezTo>
                <a:cubicBezTo>
                  <a:pt x="193453" y="3475889"/>
                  <a:pt x="191570" y="3500829"/>
                  <a:pt x="190158" y="3526240"/>
                </a:cubicBezTo>
                <a:cubicBezTo>
                  <a:pt x="193924" y="3524358"/>
                  <a:pt x="197689" y="3524358"/>
                  <a:pt x="199572" y="3525769"/>
                </a:cubicBezTo>
                <a:cubicBezTo>
                  <a:pt x="200043" y="3526240"/>
                  <a:pt x="200043" y="3526710"/>
                  <a:pt x="200513" y="3526710"/>
                </a:cubicBezTo>
                <a:cubicBezTo>
                  <a:pt x="236286" y="3493300"/>
                  <a:pt x="272058" y="3459419"/>
                  <a:pt x="308301" y="3426479"/>
                </a:cubicBezTo>
                <a:close/>
                <a:moveTo>
                  <a:pt x="276765" y="3271192"/>
                </a:moveTo>
                <a:cubicBezTo>
                  <a:pt x="282413" y="3268369"/>
                  <a:pt x="288532" y="3265075"/>
                  <a:pt x="294180" y="3262252"/>
                </a:cubicBezTo>
                <a:cubicBezTo>
                  <a:pt x="327129" y="3209548"/>
                  <a:pt x="360548" y="3157786"/>
                  <a:pt x="394437" y="3106494"/>
                </a:cubicBezTo>
                <a:cubicBezTo>
                  <a:pt x="340779" y="3159668"/>
                  <a:pt x="287120" y="3214724"/>
                  <a:pt x="234874" y="3269781"/>
                </a:cubicBezTo>
                <a:cubicBezTo>
                  <a:pt x="249465" y="3258016"/>
                  <a:pt x="264056" y="3253311"/>
                  <a:pt x="271587" y="3258487"/>
                </a:cubicBezTo>
                <a:cubicBezTo>
                  <a:pt x="275353" y="3260840"/>
                  <a:pt x="276765" y="3265546"/>
                  <a:pt x="276765" y="3271192"/>
                </a:cubicBezTo>
                <a:close/>
                <a:moveTo>
                  <a:pt x="310184" y="3253782"/>
                </a:moveTo>
                <a:cubicBezTo>
                  <a:pt x="322422" y="3247664"/>
                  <a:pt x="334660" y="3241547"/>
                  <a:pt x="346898" y="3235429"/>
                </a:cubicBezTo>
                <a:cubicBezTo>
                  <a:pt x="402910" y="3167197"/>
                  <a:pt x="459863" y="3099435"/>
                  <a:pt x="518228" y="3033556"/>
                </a:cubicBezTo>
                <a:cubicBezTo>
                  <a:pt x="516816" y="3012851"/>
                  <a:pt x="515404" y="2992146"/>
                  <a:pt x="513992" y="2971441"/>
                </a:cubicBezTo>
                <a:cubicBezTo>
                  <a:pt x="489045" y="3000146"/>
                  <a:pt x="464570" y="3028850"/>
                  <a:pt x="440565" y="3057555"/>
                </a:cubicBezTo>
                <a:cubicBezTo>
                  <a:pt x="442918" y="3062731"/>
                  <a:pt x="438682" y="3072613"/>
                  <a:pt x="430209" y="3081554"/>
                </a:cubicBezTo>
                <a:cubicBezTo>
                  <a:pt x="425032" y="3087201"/>
                  <a:pt x="418913" y="3090965"/>
                  <a:pt x="414206" y="3092848"/>
                </a:cubicBezTo>
                <a:cubicBezTo>
                  <a:pt x="379375" y="3146022"/>
                  <a:pt x="344544" y="3199666"/>
                  <a:pt x="310184" y="3253782"/>
                </a:cubicBezTo>
                <a:close/>
                <a:moveTo>
                  <a:pt x="712623" y="2752157"/>
                </a:moveTo>
                <a:cubicBezTo>
                  <a:pt x="766752" y="2717806"/>
                  <a:pt x="821352" y="2684866"/>
                  <a:pt x="875481" y="2652397"/>
                </a:cubicBezTo>
                <a:cubicBezTo>
                  <a:pt x="876893" y="2649573"/>
                  <a:pt x="879246" y="2646750"/>
                  <a:pt x="881600" y="2643926"/>
                </a:cubicBezTo>
                <a:lnTo>
                  <a:pt x="850534" y="2610046"/>
                </a:lnTo>
                <a:cubicBezTo>
                  <a:pt x="804407" y="2656632"/>
                  <a:pt x="758279" y="2704159"/>
                  <a:pt x="712623" y="2752157"/>
                </a:cubicBezTo>
                <a:close/>
                <a:moveTo>
                  <a:pt x="1101882" y="2467935"/>
                </a:moveTo>
                <a:cubicBezTo>
                  <a:pt x="1133418" y="2472169"/>
                  <a:pt x="1164954" y="2476405"/>
                  <a:pt x="1196020" y="2481110"/>
                </a:cubicBezTo>
                <a:cubicBezTo>
                  <a:pt x="1264740" y="2409114"/>
                  <a:pt x="1335344" y="2338529"/>
                  <a:pt x="1406889" y="2270296"/>
                </a:cubicBezTo>
                <a:cubicBezTo>
                  <a:pt x="1356995" y="2293354"/>
                  <a:pt x="1307573" y="2317353"/>
                  <a:pt x="1257680" y="2342293"/>
                </a:cubicBezTo>
                <a:cubicBezTo>
                  <a:pt x="1255797" y="2344646"/>
                  <a:pt x="1253444" y="2346999"/>
                  <a:pt x="1250620" y="2348881"/>
                </a:cubicBezTo>
                <a:cubicBezTo>
                  <a:pt x="1245913" y="2352646"/>
                  <a:pt x="1240735" y="2354998"/>
                  <a:pt x="1236499" y="2356410"/>
                </a:cubicBezTo>
                <a:cubicBezTo>
                  <a:pt x="1190842" y="2393114"/>
                  <a:pt x="1146127" y="2430289"/>
                  <a:pt x="1101882" y="2467935"/>
                </a:cubicBezTo>
                <a:close/>
                <a:moveTo>
                  <a:pt x="1709070" y="1958781"/>
                </a:moveTo>
                <a:cubicBezTo>
                  <a:pt x="1720838" y="1956898"/>
                  <a:pt x="1729781" y="1958310"/>
                  <a:pt x="1731193" y="1962075"/>
                </a:cubicBezTo>
                <a:cubicBezTo>
                  <a:pt x="1740607" y="1955487"/>
                  <a:pt x="1750020" y="1948428"/>
                  <a:pt x="1759434" y="1941840"/>
                </a:cubicBezTo>
                <a:cubicBezTo>
                  <a:pt x="1767436" y="1934782"/>
                  <a:pt x="1775438" y="1927723"/>
                  <a:pt x="1783439" y="1920194"/>
                </a:cubicBezTo>
                <a:cubicBezTo>
                  <a:pt x="1814975" y="1904195"/>
                  <a:pt x="1846512" y="1888196"/>
                  <a:pt x="1878048" y="1872667"/>
                </a:cubicBezTo>
                <a:cubicBezTo>
                  <a:pt x="1897817" y="1859021"/>
                  <a:pt x="1918056" y="1845845"/>
                  <a:pt x="1937825" y="1832669"/>
                </a:cubicBezTo>
                <a:cubicBezTo>
                  <a:pt x="1944886" y="1826551"/>
                  <a:pt x="1951946" y="1820905"/>
                  <a:pt x="1959006" y="1814787"/>
                </a:cubicBezTo>
                <a:cubicBezTo>
                  <a:pt x="1957594" y="1807258"/>
                  <a:pt x="1957123" y="1799729"/>
                  <a:pt x="1957123" y="1792200"/>
                </a:cubicBezTo>
                <a:cubicBezTo>
                  <a:pt x="1944886" y="1794082"/>
                  <a:pt x="1932647" y="1795964"/>
                  <a:pt x="1920410" y="1798317"/>
                </a:cubicBezTo>
                <a:cubicBezTo>
                  <a:pt x="1927941" y="1787965"/>
                  <a:pt x="1935001" y="1777612"/>
                  <a:pt x="1942532" y="1767260"/>
                </a:cubicBezTo>
                <a:cubicBezTo>
                  <a:pt x="1941120" y="1763025"/>
                  <a:pt x="1939237" y="1758790"/>
                  <a:pt x="1937825" y="1754555"/>
                </a:cubicBezTo>
                <a:cubicBezTo>
                  <a:pt x="1922293" y="1763495"/>
                  <a:pt x="1907230" y="1771966"/>
                  <a:pt x="1891698" y="1780907"/>
                </a:cubicBezTo>
                <a:cubicBezTo>
                  <a:pt x="1882284" y="1794082"/>
                  <a:pt x="1873341" y="1807258"/>
                  <a:pt x="1863927" y="1820434"/>
                </a:cubicBezTo>
                <a:cubicBezTo>
                  <a:pt x="1854513" y="1818081"/>
                  <a:pt x="1844629" y="1815728"/>
                  <a:pt x="1835215" y="1813375"/>
                </a:cubicBezTo>
                <a:cubicBezTo>
                  <a:pt x="1828155" y="1817611"/>
                  <a:pt x="1820624" y="1821846"/>
                  <a:pt x="1813563" y="1826081"/>
                </a:cubicBezTo>
                <a:cubicBezTo>
                  <a:pt x="1801796" y="1836433"/>
                  <a:pt x="1789558" y="1846786"/>
                  <a:pt x="1777791" y="1857609"/>
                </a:cubicBezTo>
                <a:cubicBezTo>
                  <a:pt x="1763200" y="1866079"/>
                  <a:pt x="1748138" y="1875020"/>
                  <a:pt x="1733546" y="1883490"/>
                </a:cubicBezTo>
                <a:cubicBezTo>
                  <a:pt x="1721779" y="1917371"/>
                  <a:pt x="1713777" y="1943252"/>
                  <a:pt x="1709070" y="1958781"/>
                </a:cubicBezTo>
                <a:close/>
                <a:moveTo>
                  <a:pt x="2228711" y="1569151"/>
                </a:moveTo>
                <a:cubicBezTo>
                  <a:pt x="2227299" y="1579504"/>
                  <a:pt x="2225887" y="1590327"/>
                  <a:pt x="2224475" y="1600679"/>
                </a:cubicBezTo>
                <a:cubicBezTo>
                  <a:pt x="2217885" y="1610090"/>
                  <a:pt x="2211295" y="1619031"/>
                  <a:pt x="2204706" y="1628443"/>
                </a:cubicBezTo>
                <a:cubicBezTo>
                  <a:pt x="2205176" y="1627972"/>
                  <a:pt x="2205176" y="1627972"/>
                  <a:pt x="2205647" y="1627501"/>
                </a:cubicBezTo>
                <a:cubicBezTo>
                  <a:pt x="2226357" y="1616678"/>
                  <a:pt x="2247538" y="1606326"/>
                  <a:pt x="2268719" y="1595973"/>
                </a:cubicBezTo>
                <a:cubicBezTo>
                  <a:pt x="2274368" y="1607738"/>
                  <a:pt x="2280016" y="1619031"/>
                  <a:pt x="2286135" y="1630796"/>
                </a:cubicBezTo>
                <a:cubicBezTo>
                  <a:pt x="2295549" y="1630325"/>
                  <a:pt x="2304962" y="1629854"/>
                  <a:pt x="2313905" y="1629384"/>
                </a:cubicBezTo>
                <a:cubicBezTo>
                  <a:pt x="2321437" y="1627031"/>
                  <a:pt x="2330379" y="1623737"/>
                  <a:pt x="2341206" y="1618090"/>
                </a:cubicBezTo>
                <a:cubicBezTo>
                  <a:pt x="2345442" y="1616208"/>
                  <a:pt x="2349207" y="1614326"/>
                  <a:pt x="2353443" y="1611973"/>
                </a:cubicBezTo>
                <a:cubicBezTo>
                  <a:pt x="2356267" y="1617149"/>
                  <a:pt x="2358621" y="1622796"/>
                  <a:pt x="2361445" y="1627972"/>
                </a:cubicBezTo>
                <a:cubicBezTo>
                  <a:pt x="2366623" y="1627972"/>
                  <a:pt x="2371800" y="1627972"/>
                  <a:pt x="2376507" y="1627972"/>
                </a:cubicBezTo>
                <a:cubicBezTo>
                  <a:pt x="2392510" y="1608208"/>
                  <a:pt x="2408985" y="1587974"/>
                  <a:pt x="2425459" y="1568210"/>
                </a:cubicBezTo>
                <a:cubicBezTo>
                  <a:pt x="2424047" y="1568681"/>
                  <a:pt x="2422635" y="1569622"/>
                  <a:pt x="2421223" y="1570092"/>
                </a:cubicBezTo>
                <a:cubicBezTo>
                  <a:pt x="2416986" y="1571033"/>
                  <a:pt x="2378861" y="1580445"/>
                  <a:pt x="2367093" y="1570092"/>
                </a:cubicBezTo>
                <a:cubicBezTo>
                  <a:pt x="2362857" y="1566328"/>
                  <a:pt x="2360504" y="1558799"/>
                  <a:pt x="2373683" y="1542799"/>
                </a:cubicBezTo>
                <a:cubicBezTo>
                  <a:pt x="2374154" y="1542329"/>
                  <a:pt x="2374624" y="1541858"/>
                  <a:pt x="2375095" y="1540917"/>
                </a:cubicBezTo>
                <a:cubicBezTo>
                  <a:pt x="2382626" y="1533859"/>
                  <a:pt x="2390157" y="1527271"/>
                  <a:pt x="2397688" y="1520212"/>
                </a:cubicBezTo>
                <a:cubicBezTo>
                  <a:pt x="2371329" y="1532447"/>
                  <a:pt x="2344971" y="1545152"/>
                  <a:pt x="2318612" y="1557858"/>
                </a:cubicBezTo>
                <a:cubicBezTo>
                  <a:pt x="2312493" y="1565387"/>
                  <a:pt x="2306374" y="1572916"/>
                  <a:pt x="2300256" y="1580916"/>
                </a:cubicBezTo>
                <a:cubicBezTo>
                  <a:pt x="2281899" y="1588444"/>
                  <a:pt x="2263542" y="1595973"/>
                  <a:pt x="2245185" y="1603503"/>
                </a:cubicBezTo>
                <a:cubicBezTo>
                  <a:pt x="2241419" y="1595503"/>
                  <a:pt x="2237183" y="1587974"/>
                  <a:pt x="2233418" y="1579974"/>
                </a:cubicBezTo>
                <a:cubicBezTo>
                  <a:pt x="2253657" y="1565857"/>
                  <a:pt x="2273897" y="1551740"/>
                  <a:pt x="2294137" y="1537623"/>
                </a:cubicBezTo>
                <a:cubicBezTo>
                  <a:pt x="2325202" y="1522565"/>
                  <a:pt x="2355797" y="1507978"/>
                  <a:pt x="2386862" y="1493390"/>
                </a:cubicBezTo>
                <a:cubicBezTo>
                  <a:pt x="2391098" y="1501860"/>
                  <a:pt x="2394864" y="1510330"/>
                  <a:pt x="2399100" y="1519271"/>
                </a:cubicBezTo>
                <a:cubicBezTo>
                  <a:pt x="2414162" y="1505625"/>
                  <a:pt x="2429224" y="1491978"/>
                  <a:pt x="2444757" y="1478332"/>
                </a:cubicBezTo>
                <a:cubicBezTo>
                  <a:pt x="2455583" y="1473626"/>
                  <a:pt x="2466409" y="1468450"/>
                  <a:pt x="2476764" y="1463744"/>
                </a:cubicBezTo>
                <a:cubicBezTo>
                  <a:pt x="2478176" y="1462333"/>
                  <a:pt x="2479588" y="1460450"/>
                  <a:pt x="2480529" y="1459039"/>
                </a:cubicBezTo>
                <a:lnTo>
                  <a:pt x="2480059" y="1453862"/>
                </a:lnTo>
                <a:cubicBezTo>
                  <a:pt x="2483353" y="1453392"/>
                  <a:pt x="2486648" y="1452921"/>
                  <a:pt x="2489943" y="1452450"/>
                </a:cubicBezTo>
                <a:cubicBezTo>
                  <a:pt x="2533717" y="1432687"/>
                  <a:pt x="2577020" y="1413864"/>
                  <a:pt x="2621265" y="1395512"/>
                </a:cubicBezTo>
                <a:cubicBezTo>
                  <a:pt x="2620794" y="1395042"/>
                  <a:pt x="2620324" y="1394100"/>
                  <a:pt x="2619853" y="1393630"/>
                </a:cubicBezTo>
                <a:cubicBezTo>
                  <a:pt x="2598201" y="1402570"/>
                  <a:pt x="2577020" y="1411982"/>
                  <a:pt x="2555369" y="1420923"/>
                </a:cubicBezTo>
                <a:cubicBezTo>
                  <a:pt x="2537953" y="1426569"/>
                  <a:pt x="2520538" y="1431746"/>
                  <a:pt x="2503593" y="1437393"/>
                </a:cubicBezTo>
                <a:cubicBezTo>
                  <a:pt x="2477705" y="1446333"/>
                  <a:pt x="2451817" y="1455744"/>
                  <a:pt x="2425929" y="1465156"/>
                </a:cubicBezTo>
                <a:cubicBezTo>
                  <a:pt x="2421223" y="1454803"/>
                  <a:pt x="2416045" y="1443980"/>
                  <a:pt x="2411338" y="1433628"/>
                </a:cubicBezTo>
                <a:cubicBezTo>
                  <a:pt x="2424517" y="1427510"/>
                  <a:pt x="2437697" y="1421393"/>
                  <a:pt x="2450876" y="1415276"/>
                </a:cubicBezTo>
                <a:cubicBezTo>
                  <a:pt x="2476293" y="1401159"/>
                  <a:pt x="2501710" y="1387042"/>
                  <a:pt x="2527128" y="1373395"/>
                </a:cubicBezTo>
                <a:cubicBezTo>
                  <a:pt x="2536541" y="1373395"/>
                  <a:pt x="2546426" y="1373866"/>
                  <a:pt x="2555839" y="1373866"/>
                </a:cubicBezTo>
                <a:cubicBezTo>
                  <a:pt x="2568077" y="1369160"/>
                  <a:pt x="2579844" y="1364455"/>
                  <a:pt x="2592083" y="1359749"/>
                </a:cubicBezTo>
                <a:cubicBezTo>
                  <a:pt x="2590671" y="1358337"/>
                  <a:pt x="2589258" y="1356925"/>
                  <a:pt x="2588317" y="1355043"/>
                </a:cubicBezTo>
                <a:cubicBezTo>
                  <a:pt x="2585964" y="1355043"/>
                  <a:pt x="2584081" y="1354573"/>
                  <a:pt x="2582669" y="1353631"/>
                </a:cubicBezTo>
                <a:cubicBezTo>
                  <a:pt x="2579374" y="1352220"/>
                  <a:pt x="2578903" y="1349396"/>
                  <a:pt x="2579844" y="1345632"/>
                </a:cubicBezTo>
                <a:cubicBezTo>
                  <a:pt x="2574667" y="1339985"/>
                  <a:pt x="2569019" y="1334338"/>
                  <a:pt x="2563841" y="1328691"/>
                </a:cubicBezTo>
                <a:cubicBezTo>
                  <a:pt x="2542660" y="1334809"/>
                  <a:pt x="2521950" y="1340926"/>
                  <a:pt x="2501240" y="1347514"/>
                </a:cubicBezTo>
                <a:cubicBezTo>
                  <a:pt x="2497003" y="1337632"/>
                  <a:pt x="2492296" y="1327750"/>
                  <a:pt x="2488060" y="1317868"/>
                </a:cubicBezTo>
                <a:cubicBezTo>
                  <a:pt x="2502181" y="1310810"/>
                  <a:pt x="2516772" y="1303751"/>
                  <a:pt x="2530893" y="1296693"/>
                </a:cubicBezTo>
                <a:cubicBezTo>
                  <a:pt x="2521950" y="1288223"/>
                  <a:pt x="2512536" y="1280223"/>
                  <a:pt x="2503593" y="1272694"/>
                </a:cubicBezTo>
                <a:cubicBezTo>
                  <a:pt x="2406161" y="1357867"/>
                  <a:pt x="2314847" y="1455744"/>
                  <a:pt x="2228711" y="1569151"/>
                </a:cubicBezTo>
                <a:close/>
                <a:moveTo>
                  <a:pt x="2734701" y="1280693"/>
                </a:moveTo>
                <a:cubicBezTo>
                  <a:pt x="2691398" y="1299987"/>
                  <a:pt x="2648094" y="1320221"/>
                  <a:pt x="2605262" y="1340456"/>
                </a:cubicBezTo>
                <a:cubicBezTo>
                  <a:pt x="2605262" y="1340456"/>
                  <a:pt x="2605262" y="1340456"/>
                  <a:pt x="2605262" y="1340456"/>
                </a:cubicBezTo>
                <a:cubicBezTo>
                  <a:pt x="2608557" y="1339514"/>
                  <a:pt x="2613264" y="1338103"/>
                  <a:pt x="2616558" y="1337162"/>
                </a:cubicBezTo>
                <a:cubicBezTo>
                  <a:pt x="2661274" y="1317868"/>
                  <a:pt x="2706460" y="1299046"/>
                  <a:pt x="2751646" y="1281164"/>
                </a:cubicBezTo>
                <a:cubicBezTo>
                  <a:pt x="2753058" y="1281164"/>
                  <a:pt x="2754470" y="1280693"/>
                  <a:pt x="2756353" y="1280693"/>
                </a:cubicBezTo>
                <a:lnTo>
                  <a:pt x="2754470" y="1255753"/>
                </a:lnTo>
                <a:cubicBezTo>
                  <a:pt x="2741761" y="1260930"/>
                  <a:pt x="2728582" y="1266576"/>
                  <a:pt x="2715874" y="1271753"/>
                </a:cubicBezTo>
                <a:cubicBezTo>
                  <a:pt x="2721992" y="1274576"/>
                  <a:pt x="2728582" y="1277870"/>
                  <a:pt x="2734701" y="1280693"/>
                </a:cubicBezTo>
                <a:close/>
                <a:moveTo>
                  <a:pt x="3058535" y="1060468"/>
                </a:moveTo>
                <a:cubicBezTo>
                  <a:pt x="3061359" y="1058586"/>
                  <a:pt x="3064183" y="1057174"/>
                  <a:pt x="3067478" y="1055292"/>
                </a:cubicBezTo>
                <a:cubicBezTo>
                  <a:pt x="3100897" y="1044469"/>
                  <a:pt x="3133845" y="1033646"/>
                  <a:pt x="3167264" y="1022823"/>
                </a:cubicBezTo>
                <a:cubicBezTo>
                  <a:pt x="3169147" y="1022352"/>
                  <a:pt x="3216216" y="1009647"/>
                  <a:pt x="3232219" y="1004941"/>
                </a:cubicBezTo>
                <a:cubicBezTo>
                  <a:pt x="3234102" y="1004471"/>
                  <a:pt x="3236455" y="1003530"/>
                  <a:pt x="3239750" y="1002588"/>
                </a:cubicBezTo>
                <a:cubicBezTo>
                  <a:pt x="3244928" y="1000236"/>
                  <a:pt x="3250105" y="997412"/>
                  <a:pt x="3255283" y="995059"/>
                </a:cubicBezTo>
                <a:lnTo>
                  <a:pt x="3259990" y="992707"/>
                </a:lnTo>
                <a:lnTo>
                  <a:pt x="3260931" y="995530"/>
                </a:lnTo>
                <a:cubicBezTo>
                  <a:pt x="3288231" y="986589"/>
                  <a:pt x="3323062" y="975296"/>
                  <a:pt x="3323532" y="975296"/>
                </a:cubicBezTo>
                <a:cubicBezTo>
                  <a:pt x="3339065" y="969649"/>
                  <a:pt x="3355069" y="963531"/>
                  <a:pt x="3370601" y="957885"/>
                </a:cubicBezTo>
                <a:cubicBezTo>
                  <a:pt x="3372955" y="953179"/>
                  <a:pt x="3375308" y="948944"/>
                  <a:pt x="3377662" y="944238"/>
                </a:cubicBezTo>
                <a:cubicBezTo>
                  <a:pt x="3379074" y="941885"/>
                  <a:pt x="3380486" y="939062"/>
                  <a:pt x="3381898" y="936709"/>
                </a:cubicBezTo>
                <a:cubicBezTo>
                  <a:pt x="3299998" y="937650"/>
                  <a:pt x="3220452" y="945179"/>
                  <a:pt x="3143259" y="959296"/>
                </a:cubicBezTo>
                <a:cubicBezTo>
                  <a:pt x="3112664" y="992236"/>
                  <a:pt x="3084423" y="1026587"/>
                  <a:pt x="3058535" y="1060468"/>
                </a:cubicBezTo>
                <a:close/>
                <a:moveTo>
                  <a:pt x="3405903" y="923062"/>
                </a:moveTo>
                <a:cubicBezTo>
                  <a:pt x="3455325" y="923533"/>
                  <a:pt x="3505218" y="925886"/>
                  <a:pt x="3556053" y="931062"/>
                </a:cubicBezTo>
                <a:cubicBezTo>
                  <a:pt x="3562172" y="928709"/>
                  <a:pt x="3568291" y="925886"/>
                  <a:pt x="3574410" y="923533"/>
                </a:cubicBezTo>
                <a:cubicBezTo>
                  <a:pt x="3603122" y="917416"/>
                  <a:pt x="3631363" y="911769"/>
                  <a:pt x="3660075" y="906122"/>
                </a:cubicBezTo>
                <a:cubicBezTo>
                  <a:pt x="3687375" y="901416"/>
                  <a:pt x="3714675" y="897181"/>
                  <a:pt x="3741975" y="893417"/>
                </a:cubicBezTo>
                <a:cubicBezTo>
                  <a:pt x="3776806" y="885417"/>
                  <a:pt x="3812108" y="877888"/>
                  <a:pt x="3846939" y="870359"/>
                </a:cubicBezTo>
                <a:cubicBezTo>
                  <a:pt x="3868590" y="863301"/>
                  <a:pt x="3889771" y="856242"/>
                  <a:pt x="3911423" y="849184"/>
                </a:cubicBezTo>
                <a:cubicBezTo>
                  <a:pt x="3913776" y="848713"/>
                  <a:pt x="3916130" y="848242"/>
                  <a:pt x="3918483" y="847772"/>
                </a:cubicBezTo>
                <a:cubicBezTo>
                  <a:pt x="3778689" y="759305"/>
                  <a:pt x="3642660" y="724483"/>
                  <a:pt x="3511337" y="744718"/>
                </a:cubicBezTo>
                <a:cubicBezTo>
                  <a:pt x="3476036" y="799303"/>
                  <a:pt x="3441205" y="859065"/>
                  <a:pt x="3405903" y="923062"/>
                </a:cubicBezTo>
                <a:close/>
                <a:moveTo>
                  <a:pt x="6355238" y="1140935"/>
                </a:moveTo>
                <a:cubicBezTo>
                  <a:pt x="6332175" y="1124936"/>
                  <a:pt x="6309111" y="1108466"/>
                  <a:pt x="6285576" y="1092467"/>
                </a:cubicBezTo>
                <a:cubicBezTo>
                  <a:pt x="6270043" y="1086349"/>
                  <a:pt x="6254040" y="1079762"/>
                  <a:pt x="6238508" y="1073644"/>
                </a:cubicBezTo>
                <a:cubicBezTo>
                  <a:pt x="6238978" y="1068938"/>
                  <a:pt x="6239919" y="1064233"/>
                  <a:pt x="6240390" y="1059527"/>
                </a:cubicBezTo>
                <a:cubicBezTo>
                  <a:pt x="6237566" y="1058586"/>
                  <a:pt x="6234742" y="1057645"/>
                  <a:pt x="6231447" y="1056704"/>
                </a:cubicBezTo>
                <a:lnTo>
                  <a:pt x="6212620" y="1187051"/>
                </a:lnTo>
                <a:cubicBezTo>
                  <a:pt x="6248863" y="1186580"/>
                  <a:pt x="6285106" y="1187051"/>
                  <a:pt x="6321819" y="1187051"/>
                </a:cubicBezTo>
                <a:cubicBezTo>
                  <a:pt x="6324173" y="1182345"/>
                  <a:pt x="6334057" y="1179522"/>
                  <a:pt x="6344883" y="1181404"/>
                </a:cubicBezTo>
                <a:cubicBezTo>
                  <a:pt x="6346295" y="1181404"/>
                  <a:pt x="6347707" y="1181874"/>
                  <a:pt x="6348649" y="1182345"/>
                </a:cubicBezTo>
                <a:cubicBezTo>
                  <a:pt x="6353356" y="1179522"/>
                  <a:pt x="6358063" y="1176698"/>
                  <a:pt x="6362770" y="1173875"/>
                </a:cubicBezTo>
                <a:cubicBezTo>
                  <a:pt x="6360416" y="1162581"/>
                  <a:pt x="6358063" y="1151758"/>
                  <a:pt x="6355238" y="1140935"/>
                </a:cubicBezTo>
                <a:close/>
                <a:moveTo>
                  <a:pt x="6420664" y="1156934"/>
                </a:moveTo>
                <a:cubicBezTo>
                  <a:pt x="6423017" y="1163993"/>
                  <a:pt x="6424900" y="1171051"/>
                  <a:pt x="6427254" y="1178110"/>
                </a:cubicBezTo>
                <a:cubicBezTo>
                  <a:pt x="6440433" y="1177169"/>
                  <a:pt x="6453141" y="1177169"/>
                  <a:pt x="6466321" y="1177169"/>
                </a:cubicBezTo>
                <a:cubicBezTo>
                  <a:pt x="6451259" y="1170581"/>
                  <a:pt x="6436197" y="1163522"/>
                  <a:pt x="6420664" y="1156934"/>
                </a:cubicBezTo>
                <a:cubicBezTo>
                  <a:pt x="6420664" y="1156934"/>
                  <a:pt x="6420664" y="1156934"/>
                  <a:pt x="6420664" y="1156934"/>
                </a:cubicBezTo>
                <a:close/>
                <a:moveTo>
                  <a:pt x="7308383" y="1239284"/>
                </a:moveTo>
                <a:cubicBezTo>
                  <a:pt x="7306971" y="1242107"/>
                  <a:pt x="7305088" y="1244460"/>
                  <a:pt x="7302734" y="1246342"/>
                </a:cubicBezTo>
                <a:cubicBezTo>
                  <a:pt x="7305088" y="1247283"/>
                  <a:pt x="7307912" y="1248695"/>
                  <a:pt x="7310265" y="1249636"/>
                </a:cubicBezTo>
                <a:cubicBezTo>
                  <a:pt x="7312148" y="1250577"/>
                  <a:pt x="7314031" y="1251519"/>
                  <a:pt x="7315914" y="1251989"/>
                </a:cubicBezTo>
                <a:cubicBezTo>
                  <a:pt x="7317326" y="1250107"/>
                  <a:pt x="7319209" y="1248695"/>
                  <a:pt x="7321091" y="1247754"/>
                </a:cubicBezTo>
                <a:cubicBezTo>
                  <a:pt x="7317326" y="1245401"/>
                  <a:pt x="7313089" y="1242578"/>
                  <a:pt x="7308383" y="1239284"/>
                </a:cubicBezTo>
                <a:close/>
                <a:moveTo>
                  <a:pt x="7501836" y="1285870"/>
                </a:moveTo>
                <a:cubicBezTo>
                  <a:pt x="7495717" y="1292458"/>
                  <a:pt x="7489598" y="1299046"/>
                  <a:pt x="7483479" y="1305634"/>
                </a:cubicBezTo>
                <a:cubicBezTo>
                  <a:pt x="7499011" y="1298575"/>
                  <a:pt x="7514074" y="1291987"/>
                  <a:pt x="7529606" y="1285870"/>
                </a:cubicBezTo>
                <a:cubicBezTo>
                  <a:pt x="7533842" y="1283988"/>
                  <a:pt x="7538079" y="1282576"/>
                  <a:pt x="7542315" y="1281164"/>
                </a:cubicBezTo>
                <a:cubicBezTo>
                  <a:pt x="7539962" y="1280223"/>
                  <a:pt x="7537608" y="1278811"/>
                  <a:pt x="7534784" y="1277870"/>
                </a:cubicBezTo>
                <a:lnTo>
                  <a:pt x="7536196" y="1273635"/>
                </a:lnTo>
                <a:cubicBezTo>
                  <a:pt x="7530077" y="1271753"/>
                  <a:pt x="7523958" y="1270341"/>
                  <a:pt x="7517839" y="1268459"/>
                </a:cubicBezTo>
                <a:cubicBezTo>
                  <a:pt x="7515015" y="1271282"/>
                  <a:pt x="7512191" y="1274576"/>
                  <a:pt x="7509367" y="1277400"/>
                </a:cubicBezTo>
                <a:cubicBezTo>
                  <a:pt x="7508896" y="1278341"/>
                  <a:pt x="7508425" y="1279753"/>
                  <a:pt x="7508425" y="1280693"/>
                </a:cubicBezTo>
                <a:cubicBezTo>
                  <a:pt x="7507484" y="1280693"/>
                  <a:pt x="7507013" y="1280693"/>
                  <a:pt x="7506072" y="1281164"/>
                </a:cubicBezTo>
                <a:cubicBezTo>
                  <a:pt x="7505131" y="1282105"/>
                  <a:pt x="7503248" y="1283988"/>
                  <a:pt x="7501836" y="1285870"/>
                </a:cubicBezTo>
                <a:close/>
                <a:moveTo>
                  <a:pt x="7860029" y="1271753"/>
                </a:moveTo>
                <a:lnTo>
                  <a:pt x="7849204" y="1299046"/>
                </a:lnTo>
                <a:cubicBezTo>
                  <a:pt x="7882623" y="1312222"/>
                  <a:pt x="7916042" y="1325397"/>
                  <a:pt x="7948990" y="1338573"/>
                </a:cubicBezTo>
                <a:cubicBezTo>
                  <a:pt x="7970641" y="1344691"/>
                  <a:pt x="7992293" y="1351279"/>
                  <a:pt x="8013945" y="1357867"/>
                </a:cubicBezTo>
                <a:cubicBezTo>
                  <a:pt x="7967818" y="1317868"/>
                  <a:pt x="7917924" y="1289634"/>
                  <a:pt x="7864266" y="1272694"/>
                </a:cubicBezTo>
                <a:cubicBezTo>
                  <a:pt x="7863325" y="1272694"/>
                  <a:pt x="7861442" y="1272223"/>
                  <a:pt x="7860029" y="1271753"/>
                </a:cubicBezTo>
                <a:close/>
                <a:moveTo>
                  <a:pt x="8525112" y="1664206"/>
                </a:moveTo>
                <a:cubicBezTo>
                  <a:pt x="8525112" y="1664676"/>
                  <a:pt x="8524642" y="1665147"/>
                  <a:pt x="8524642" y="1665618"/>
                </a:cubicBezTo>
                <a:cubicBezTo>
                  <a:pt x="8521347" y="1671735"/>
                  <a:pt x="8512404" y="1674558"/>
                  <a:pt x="8501108" y="1673617"/>
                </a:cubicBezTo>
                <a:cubicBezTo>
                  <a:pt x="8513816" y="1693852"/>
                  <a:pt x="8526525" y="1714086"/>
                  <a:pt x="8538763" y="1734320"/>
                </a:cubicBezTo>
                <a:cubicBezTo>
                  <a:pt x="8541117" y="1735261"/>
                  <a:pt x="8543940" y="1736203"/>
                  <a:pt x="8546293" y="1737614"/>
                </a:cubicBezTo>
                <a:cubicBezTo>
                  <a:pt x="8553825" y="1741849"/>
                  <a:pt x="8559473" y="1747026"/>
                  <a:pt x="8561355" y="1752202"/>
                </a:cubicBezTo>
                <a:cubicBezTo>
                  <a:pt x="8613131" y="1777612"/>
                  <a:pt x="8664437" y="1803964"/>
                  <a:pt x="8715271" y="1830787"/>
                </a:cubicBezTo>
                <a:cubicBezTo>
                  <a:pt x="8711976" y="1807729"/>
                  <a:pt x="8708681" y="1784671"/>
                  <a:pt x="8705386" y="1762554"/>
                </a:cubicBezTo>
                <a:cubicBezTo>
                  <a:pt x="8704915" y="1762084"/>
                  <a:pt x="8704915" y="1762084"/>
                  <a:pt x="8704445" y="1761613"/>
                </a:cubicBezTo>
                <a:cubicBezTo>
                  <a:pt x="8700208" y="1757378"/>
                  <a:pt x="8673850" y="1743732"/>
                  <a:pt x="8649375" y="1732909"/>
                </a:cubicBezTo>
                <a:cubicBezTo>
                  <a:pt x="8648433" y="1732438"/>
                  <a:pt x="8647963" y="1732438"/>
                  <a:pt x="8647021" y="1731967"/>
                </a:cubicBezTo>
                <a:cubicBezTo>
                  <a:pt x="8630076" y="1720674"/>
                  <a:pt x="8613131" y="1709851"/>
                  <a:pt x="8596187" y="1699028"/>
                </a:cubicBezTo>
                <a:cubicBezTo>
                  <a:pt x="8580183" y="1690558"/>
                  <a:pt x="8564651" y="1682087"/>
                  <a:pt x="8548647" y="1673617"/>
                </a:cubicBezTo>
                <a:cubicBezTo>
                  <a:pt x="8541117" y="1669853"/>
                  <a:pt x="8533114" y="1667029"/>
                  <a:pt x="8525112" y="1664206"/>
                </a:cubicBezTo>
                <a:close/>
                <a:moveTo>
                  <a:pt x="8805172" y="1829375"/>
                </a:moveTo>
                <a:cubicBezTo>
                  <a:pt x="8787286" y="1834551"/>
                  <a:pt x="8768929" y="1839257"/>
                  <a:pt x="8751043" y="1844433"/>
                </a:cubicBezTo>
                <a:cubicBezTo>
                  <a:pt x="8752926" y="1846786"/>
                  <a:pt x="8754338" y="1848668"/>
                  <a:pt x="8754809" y="1851021"/>
                </a:cubicBezTo>
                <a:cubicBezTo>
                  <a:pt x="8818352" y="1884902"/>
                  <a:pt x="8880953" y="1919724"/>
                  <a:pt x="8943084" y="1955487"/>
                </a:cubicBezTo>
                <a:cubicBezTo>
                  <a:pt x="8898369" y="1913136"/>
                  <a:pt x="8853182" y="1871726"/>
                  <a:pt x="8807526" y="1830787"/>
                </a:cubicBezTo>
                <a:cubicBezTo>
                  <a:pt x="8806584" y="1830316"/>
                  <a:pt x="8805643" y="1829845"/>
                  <a:pt x="8805172" y="1829375"/>
                </a:cubicBezTo>
                <a:close/>
                <a:moveTo>
                  <a:pt x="9138420" y="2084893"/>
                </a:moveTo>
                <a:cubicBezTo>
                  <a:pt x="9126653" y="2086775"/>
                  <a:pt x="9114885" y="2088657"/>
                  <a:pt x="9103118" y="2090540"/>
                </a:cubicBezTo>
                <a:cubicBezTo>
                  <a:pt x="9106884" y="2095245"/>
                  <a:pt x="9108766" y="2099951"/>
                  <a:pt x="9107825" y="2103245"/>
                </a:cubicBezTo>
                <a:cubicBezTo>
                  <a:pt x="9160072" y="2155948"/>
                  <a:pt x="9211377" y="2209123"/>
                  <a:pt x="9261270" y="2263238"/>
                </a:cubicBezTo>
                <a:cubicBezTo>
                  <a:pt x="9229263" y="2207240"/>
                  <a:pt x="9195844" y="2151713"/>
                  <a:pt x="9162426" y="2096657"/>
                </a:cubicBezTo>
                <a:cubicBezTo>
                  <a:pt x="9157247" y="2094304"/>
                  <a:pt x="9152069" y="2092422"/>
                  <a:pt x="9147834" y="2091010"/>
                </a:cubicBezTo>
                <a:cubicBezTo>
                  <a:pt x="9145951" y="2090540"/>
                  <a:pt x="9144068" y="2089598"/>
                  <a:pt x="9142186" y="2089128"/>
                </a:cubicBezTo>
                <a:cubicBezTo>
                  <a:pt x="9140773" y="2087716"/>
                  <a:pt x="9139832" y="2086304"/>
                  <a:pt x="9138420" y="2084893"/>
                </a:cubicBezTo>
                <a:close/>
                <a:moveTo>
                  <a:pt x="9177487" y="2103245"/>
                </a:moveTo>
                <a:cubicBezTo>
                  <a:pt x="9215142" y="2164889"/>
                  <a:pt x="9251856" y="2227475"/>
                  <a:pt x="9287158" y="2289589"/>
                </a:cubicBezTo>
                <a:cubicBezTo>
                  <a:pt x="9289981" y="2291001"/>
                  <a:pt x="9293276" y="2292413"/>
                  <a:pt x="9296101" y="2294766"/>
                </a:cubicBezTo>
                <a:cubicBezTo>
                  <a:pt x="9300808" y="2298060"/>
                  <a:pt x="9304573" y="2302295"/>
                  <a:pt x="9306927" y="2306059"/>
                </a:cubicBezTo>
                <a:cubicBezTo>
                  <a:pt x="9375177" y="2330058"/>
                  <a:pt x="9442955" y="2355469"/>
                  <a:pt x="9511205" y="2381821"/>
                </a:cubicBezTo>
                <a:cubicBezTo>
                  <a:pt x="9406241" y="2287237"/>
                  <a:pt x="9298454" y="2195947"/>
                  <a:pt x="9186901" y="2107480"/>
                </a:cubicBezTo>
                <a:cubicBezTo>
                  <a:pt x="9184076" y="2106539"/>
                  <a:pt x="9180782" y="2105127"/>
                  <a:pt x="9177487" y="2103245"/>
                </a:cubicBezTo>
                <a:close/>
                <a:moveTo>
                  <a:pt x="9580867" y="2381821"/>
                </a:moveTo>
                <a:lnTo>
                  <a:pt x="9567688" y="2404408"/>
                </a:lnTo>
                <a:cubicBezTo>
                  <a:pt x="9578043" y="2408643"/>
                  <a:pt x="9588399" y="2412878"/>
                  <a:pt x="9598754" y="2416643"/>
                </a:cubicBezTo>
                <a:cubicBezTo>
                  <a:pt x="9598282" y="2412407"/>
                  <a:pt x="9599224" y="2408643"/>
                  <a:pt x="9601577" y="2405820"/>
                </a:cubicBezTo>
                <a:cubicBezTo>
                  <a:pt x="9602048" y="2404878"/>
                  <a:pt x="9602989" y="2404408"/>
                  <a:pt x="9603931" y="2403467"/>
                </a:cubicBezTo>
                <a:cubicBezTo>
                  <a:pt x="9597812" y="2396408"/>
                  <a:pt x="9592163" y="2389350"/>
                  <a:pt x="9586045" y="2382291"/>
                </a:cubicBezTo>
                <a:cubicBezTo>
                  <a:pt x="9585574" y="2382291"/>
                  <a:pt x="9585574" y="2382291"/>
                  <a:pt x="9585103" y="2382291"/>
                </a:cubicBezTo>
                <a:cubicBezTo>
                  <a:pt x="9583692" y="2382762"/>
                  <a:pt x="9582280" y="2382291"/>
                  <a:pt x="9580867" y="2381821"/>
                </a:cubicBezTo>
                <a:close/>
                <a:moveTo>
                  <a:pt x="9841628" y="2688160"/>
                </a:moveTo>
                <a:cubicBezTo>
                  <a:pt x="9860456" y="2700394"/>
                  <a:pt x="9879283" y="2712159"/>
                  <a:pt x="9898111" y="2724394"/>
                </a:cubicBezTo>
                <a:cubicBezTo>
                  <a:pt x="9871753" y="2704159"/>
                  <a:pt x="9844924" y="2683925"/>
                  <a:pt x="9818094" y="2663690"/>
                </a:cubicBezTo>
                <a:cubicBezTo>
                  <a:pt x="9825625" y="2671690"/>
                  <a:pt x="9833627" y="2679690"/>
                  <a:pt x="9841628" y="2688160"/>
                </a:cubicBezTo>
                <a:close/>
                <a:moveTo>
                  <a:pt x="10298196" y="3180373"/>
                </a:moveTo>
                <a:cubicBezTo>
                  <a:pt x="10305728" y="3200607"/>
                  <a:pt x="10312788" y="3220371"/>
                  <a:pt x="10320320" y="3240605"/>
                </a:cubicBezTo>
                <a:cubicBezTo>
                  <a:pt x="10341029" y="3267428"/>
                  <a:pt x="10361269" y="3294250"/>
                  <a:pt x="10381979" y="3321072"/>
                </a:cubicBezTo>
                <a:cubicBezTo>
                  <a:pt x="10385745" y="3319191"/>
                  <a:pt x="10392334" y="3321543"/>
                  <a:pt x="10398453" y="3326719"/>
                </a:cubicBezTo>
                <a:cubicBezTo>
                  <a:pt x="10399394" y="3308367"/>
                  <a:pt x="10400337" y="3290015"/>
                  <a:pt x="10401278" y="3271663"/>
                </a:cubicBezTo>
                <a:cubicBezTo>
                  <a:pt x="10395159" y="3267428"/>
                  <a:pt x="10389511" y="3262252"/>
                  <a:pt x="10383863" y="3255664"/>
                </a:cubicBezTo>
                <a:cubicBezTo>
                  <a:pt x="10373506" y="3243899"/>
                  <a:pt x="10366446" y="3230724"/>
                  <a:pt x="10364093" y="3220371"/>
                </a:cubicBezTo>
                <a:cubicBezTo>
                  <a:pt x="10341971" y="3207195"/>
                  <a:pt x="10319848" y="3193549"/>
                  <a:pt x="10298196" y="3180373"/>
                </a:cubicBezTo>
                <a:close/>
                <a:moveTo>
                  <a:pt x="10393276" y="3398716"/>
                </a:moveTo>
                <a:cubicBezTo>
                  <a:pt x="10383863" y="3389776"/>
                  <a:pt x="10374919" y="3381305"/>
                  <a:pt x="10365505" y="3372364"/>
                </a:cubicBezTo>
                <a:cubicBezTo>
                  <a:pt x="10373978" y="3396834"/>
                  <a:pt x="10381979" y="3421774"/>
                  <a:pt x="10389981" y="3446244"/>
                </a:cubicBezTo>
                <a:cubicBezTo>
                  <a:pt x="10391393" y="3430244"/>
                  <a:pt x="10392334" y="3414245"/>
                  <a:pt x="10393276" y="3398716"/>
                </a:cubicBezTo>
                <a:close/>
                <a:moveTo>
                  <a:pt x="10394217" y="3386481"/>
                </a:moveTo>
                <a:cubicBezTo>
                  <a:pt x="10394687" y="3376599"/>
                  <a:pt x="10395630" y="3366718"/>
                  <a:pt x="10396100" y="3356836"/>
                </a:cubicBezTo>
                <a:cubicBezTo>
                  <a:pt x="10395159" y="3355424"/>
                  <a:pt x="10393746" y="3354012"/>
                  <a:pt x="10392805" y="3352130"/>
                </a:cubicBezTo>
                <a:cubicBezTo>
                  <a:pt x="10390923" y="3350718"/>
                  <a:pt x="10389039" y="3348836"/>
                  <a:pt x="10387157" y="3346483"/>
                </a:cubicBezTo>
                <a:cubicBezTo>
                  <a:pt x="10385274" y="3344130"/>
                  <a:pt x="10383391" y="3341777"/>
                  <a:pt x="10381979" y="3339425"/>
                </a:cubicBezTo>
                <a:cubicBezTo>
                  <a:pt x="10371624" y="3336601"/>
                  <a:pt x="10361739" y="3333778"/>
                  <a:pt x="10351384" y="3330955"/>
                </a:cubicBezTo>
                <a:cubicBezTo>
                  <a:pt x="10353738" y="3338013"/>
                  <a:pt x="10356562" y="3345542"/>
                  <a:pt x="10358916" y="3352601"/>
                </a:cubicBezTo>
                <a:cubicBezTo>
                  <a:pt x="10371153" y="3364365"/>
                  <a:pt x="10382450" y="3375188"/>
                  <a:pt x="10394217" y="3386481"/>
                </a:cubicBezTo>
                <a:close/>
                <a:moveTo>
                  <a:pt x="10303374" y="3301309"/>
                </a:moveTo>
                <a:cubicBezTo>
                  <a:pt x="10308081" y="3302721"/>
                  <a:pt x="10314200" y="3306485"/>
                  <a:pt x="10319377" y="3312602"/>
                </a:cubicBezTo>
                <a:cubicBezTo>
                  <a:pt x="10319377" y="3312602"/>
                  <a:pt x="10319848" y="3313073"/>
                  <a:pt x="10319848" y="3313073"/>
                </a:cubicBezTo>
                <a:cubicBezTo>
                  <a:pt x="10325496" y="3314485"/>
                  <a:pt x="10331616" y="3316367"/>
                  <a:pt x="10337264" y="3317779"/>
                </a:cubicBezTo>
                <a:cubicBezTo>
                  <a:pt x="10328791" y="3293780"/>
                  <a:pt x="10320320" y="3269310"/>
                  <a:pt x="10311847" y="3245311"/>
                </a:cubicBezTo>
                <a:cubicBezTo>
                  <a:pt x="10288313" y="3214724"/>
                  <a:pt x="10264307" y="3184608"/>
                  <a:pt x="10240302" y="3154492"/>
                </a:cubicBezTo>
                <a:cubicBezTo>
                  <a:pt x="10238419" y="3154021"/>
                  <a:pt x="10236066" y="3153551"/>
                  <a:pt x="10233712" y="3152139"/>
                </a:cubicBezTo>
                <a:cubicBezTo>
                  <a:pt x="10231359" y="3176138"/>
                  <a:pt x="10229005" y="3199666"/>
                  <a:pt x="10226652" y="3223665"/>
                </a:cubicBezTo>
                <a:cubicBezTo>
                  <a:pt x="10227593" y="3224606"/>
                  <a:pt x="10228064" y="3225077"/>
                  <a:pt x="10229005" y="3226018"/>
                </a:cubicBezTo>
                <a:cubicBezTo>
                  <a:pt x="10234183" y="3231665"/>
                  <a:pt x="10237007" y="3237782"/>
                  <a:pt x="10237949" y="3242488"/>
                </a:cubicBezTo>
                <a:cubicBezTo>
                  <a:pt x="10259600" y="3261781"/>
                  <a:pt x="10281722" y="3281074"/>
                  <a:pt x="10303374" y="3301309"/>
                </a:cubicBezTo>
                <a:close/>
                <a:moveTo>
                  <a:pt x="10348090" y="3320602"/>
                </a:moveTo>
                <a:cubicBezTo>
                  <a:pt x="10357032" y="3322955"/>
                  <a:pt x="10365976" y="3325308"/>
                  <a:pt x="10374449" y="3327660"/>
                </a:cubicBezTo>
                <a:cubicBezTo>
                  <a:pt x="10359857" y="3307897"/>
                  <a:pt x="10344795" y="3288604"/>
                  <a:pt x="10329733" y="3268839"/>
                </a:cubicBezTo>
                <a:cubicBezTo>
                  <a:pt x="10336323" y="3286251"/>
                  <a:pt x="10342442" y="3303662"/>
                  <a:pt x="10348090" y="3320602"/>
                </a:cubicBezTo>
                <a:close/>
                <a:moveTo>
                  <a:pt x="10329262" y="3325308"/>
                </a:moveTo>
                <a:cubicBezTo>
                  <a:pt x="10334440" y="3330013"/>
                  <a:pt x="10339617" y="3334719"/>
                  <a:pt x="10344324" y="3339425"/>
                </a:cubicBezTo>
                <a:cubicBezTo>
                  <a:pt x="10342912" y="3335660"/>
                  <a:pt x="10341971" y="3331896"/>
                  <a:pt x="10340558" y="3328602"/>
                </a:cubicBezTo>
                <a:cubicBezTo>
                  <a:pt x="10337264" y="3327660"/>
                  <a:pt x="10333498" y="3326249"/>
                  <a:pt x="10329262" y="3325308"/>
                </a:cubicBezTo>
                <a:close/>
                <a:moveTo>
                  <a:pt x="10403160" y="3394952"/>
                </a:moveTo>
                <a:cubicBezTo>
                  <a:pt x="10426225" y="3417068"/>
                  <a:pt x="10449288" y="3439656"/>
                  <a:pt x="10472351" y="3462242"/>
                </a:cubicBezTo>
                <a:cubicBezTo>
                  <a:pt x="10450229" y="3430715"/>
                  <a:pt x="10427636" y="3399657"/>
                  <a:pt x="10405044" y="3369071"/>
                </a:cubicBezTo>
                <a:cubicBezTo>
                  <a:pt x="10404572" y="3377540"/>
                  <a:pt x="10403631" y="3386011"/>
                  <a:pt x="10403160" y="3394952"/>
                </a:cubicBezTo>
                <a:close/>
                <a:moveTo>
                  <a:pt x="10285018" y="3172844"/>
                </a:moveTo>
                <a:cubicBezTo>
                  <a:pt x="10273251" y="3165785"/>
                  <a:pt x="10261483" y="3159197"/>
                  <a:pt x="10250186" y="3152139"/>
                </a:cubicBezTo>
                <a:cubicBezTo>
                  <a:pt x="10267602" y="3173785"/>
                  <a:pt x="10284547" y="3194961"/>
                  <a:pt x="10301492" y="3217077"/>
                </a:cubicBezTo>
                <a:cubicBezTo>
                  <a:pt x="10295843" y="3202019"/>
                  <a:pt x="10290666" y="3187431"/>
                  <a:pt x="10285018" y="3172844"/>
                </a:cubicBezTo>
                <a:close/>
                <a:moveTo>
                  <a:pt x="10281252" y="3161550"/>
                </a:moveTo>
                <a:cubicBezTo>
                  <a:pt x="10268073" y="3127199"/>
                  <a:pt x="10254893" y="3092377"/>
                  <a:pt x="10241714" y="3058496"/>
                </a:cubicBezTo>
                <a:cubicBezTo>
                  <a:pt x="10239831" y="3081083"/>
                  <a:pt x="10237949" y="3103200"/>
                  <a:pt x="10236066" y="3125787"/>
                </a:cubicBezTo>
                <a:cubicBezTo>
                  <a:pt x="10237007" y="3126728"/>
                  <a:pt x="10237949" y="3127669"/>
                  <a:pt x="10238890" y="3128611"/>
                </a:cubicBezTo>
                <a:cubicBezTo>
                  <a:pt x="10242656" y="3132846"/>
                  <a:pt x="10245479" y="3137551"/>
                  <a:pt x="10247363" y="3141786"/>
                </a:cubicBezTo>
                <a:cubicBezTo>
                  <a:pt x="10258188" y="3148374"/>
                  <a:pt x="10269485" y="3154962"/>
                  <a:pt x="10281252" y="3161550"/>
                </a:cubicBezTo>
                <a:close/>
                <a:moveTo>
                  <a:pt x="10233242" y="3040614"/>
                </a:moveTo>
                <a:cubicBezTo>
                  <a:pt x="10197469" y="3026968"/>
                  <a:pt x="10161697" y="3013792"/>
                  <a:pt x="10125925" y="3001087"/>
                </a:cubicBezTo>
                <a:cubicBezTo>
                  <a:pt x="10158873" y="3039674"/>
                  <a:pt x="10190880" y="3078731"/>
                  <a:pt x="10222886" y="3117788"/>
                </a:cubicBezTo>
                <a:cubicBezTo>
                  <a:pt x="10224298" y="3118258"/>
                  <a:pt x="10225711" y="3118729"/>
                  <a:pt x="10227123" y="3119199"/>
                </a:cubicBezTo>
                <a:cubicBezTo>
                  <a:pt x="10229005" y="3093318"/>
                  <a:pt x="10231359" y="3066966"/>
                  <a:pt x="10233242" y="3040614"/>
                </a:cubicBezTo>
                <a:close/>
                <a:moveTo>
                  <a:pt x="10083092" y="2966265"/>
                </a:moveTo>
                <a:cubicBezTo>
                  <a:pt x="10058145" y="2937560"/>
                  <a:pt x="10033199" y="2908856"/>
                  <a:pt x="10007782" y="2880622"/>
                </a:cubicBezTo>
                <a:cubicBezTo>
                  <a:pt x="10009665" y="2900856"/>
                  <a:pt x="10011076" y="2921091"/>
                  <a:pt x="10012489" y="2941795"/>
                </a:cubicBezTo>
                <a:cubicBezTo>
                  <a:pt x="10013901" y="2942737"/>
                  <a:pt x="10014842" y="2943678"/>
                  <a:pt x="10016254" y="2945089"/>
                </a:cubicBezTo>
                <a:cubicBezTo>
                  <a:pt x="10020020" y="2948854"/>
                  <a:pt x="10022843" y="2952619"/>
                  <a:pt x="10024727" y="2956383"/>
                </a:cubicBezTo>
                <a:cubicBezTo>
                  <a:pt x="10046378" y="2963912"/>
                  <a:pt x="10068030" y="2970971"/>
                  <a:pt x="10089682" y="2978500"/>
                </a:cubicBezTo>
                <a:cubicBezTo>
                  <a:pt x="10087329" y="2974265"/>
                  <a:pt x="10085445" y="2970029"/>
                  <a:pt x="10083092" y="2966265"/>
                </a:cubicBezTo>
                <a:close/>
                <a:moveTo>
                  <a:pt x="9634525" y="2925326"/>
                </a:moveTo>
                <a:cubicBezTo>
                  <a:pt x="9632172" y="2924385"/>
                  <a:pt x="9630290" y="2922973"/>
                  <a:pt x="9627936" y="2921561"/>
                </a:cubicBezTo>
                <a:cubicBezTo>
                  <a:pt x="9599695" y="2957324"/>
                  <a:pt x="9570982" y="2993558"/>
                  <a:pt x="9542271" y="3029791"/>
                </a:cubicBezTo>
                <a:cubicBezTo>
                  <a:pt x="9570512" y="3044379"/>
                  <a:pt x="9598282" y="3058967"/>
                  <a:pt x="9626524" y="3074025"/>
                </a:cubicBezTo>
                <a:cubicBezTo>
                  <a:pt x="9629818" y="3074495"/>
                  <a:pt x="9633114" y="3074966"/>
                  <a:pt x="9635938" y="3074966"/>
                </a:cubicBezTo>
                <a:cubicBezTo>
                  <a:pt x="9636409" y="3025557"/>
                  <a:pt x="9635938" y="2975206"/>
                  <a:pt x="9634525" y="2925326"/>
                </a:cubicBezTo>
                <a:close/>
                <a:moveTo>
                  <a:pt x="9405771" y="3053320"/>
                </a:moveTo>
                <a:cubicBezTo>
                  <a:pt x="9438720" y="3055673"/>
                  <a:pt x="9472138" y="3058496"/>
                  <a:pt x="9505086" y="3061790"/>
                </a:cubicBezTo>
                <a:cubicBezTo>
                  <a:pt x="9507439" y="3058967"/>
                  <a:pt x="9509793" y="3056143"/>
                  <a:pt x="9512146" y="3053320"/>
                </a:cubicBezTo>
                <a:cubicBezTo>
                  <a:pt x="9505086" y="3042967"/>
                  <a:pt x="9498026" y="3032615"/>
                  <a:pt x="9490965" y="3022263"/>
                </a:cubicBezTo>
                <a:cubicBezTo>
                  <a:pt x="9486258" y="3021792"/>
                  <a:pt x="9480140" y="3018968"/>
                  <a:pt x="9474962" y="3014263"/>
                </a:cubicBezTo>
                <a:cubicBezTo>
                  <a:pt x="9470727" y="3010498"/>
                  <a:pt x="9467431" y="3005793"/>
                  <a:pt x="9465549" y="3002028"/>
                </a:cubicBezTo>
                <a:cubicBezTo>
                  <a:pt x="9402947" y="2970971"/>
                  <a:pt x="9339875" y="2940854"/>
                  <a:pt x="9276332" y="2912150"/>
                </a:cubicBezTo>
                <a:lnTo>
                  <a:pt x="9251385" y="2955912"/>
                </a:lnTo>
                <a:cubicBezTo>
                  <a:pt x="9293276" y="2983676"/>
                  <a:pt x="9335168" y="3011440"/>
                  <a:pt x="9376118" y="3040144"/>
                </a:cubicBezTo>
                <a:cubicBezTo>
                  <a:pt x="9380353" y="3036380"/>
                  <a:pt x="9390238" y="3038732"/>
                  <a:pt x="9398711" y="3046261"/>
                </a:cubicBezTo>
                <a:cubicBezTo>
                  <a:pt x="9402006" y="3048144"/>
                  <a:pt x="9404359" y="3050967"/>
                  <a:pt x="9405771" y="3053320"/>
                </a:cubicBezTo>
                <a:close/>
                <a:moveTo>
                  <a:pt x="9239618" y="2947913"/>
                </a:moveTo>
                <a:lnTo>
                  <a:pt x="9263624" y="2906032"/>
                </a:lnTo>
                <a:cubicBezTo>
                  <a:pt x="9237265" y="2894268"/>
                  <a:pt x="9210906" y="2882504"/>
                  <a:pt x="9184548" y="2870740"/>
                </a:cubicBezTo>
                <a:cubicBezTo>
                  <a:pt x="9184076" y="2873563"/>
                  <a:pt x="9183606" y="2876857"/>
                  <a:pt x="9183606" y="2879681"/>
                </a:cubicBezTo>
                <a:cubicBezTo>
                  <a:pt x="9190667" y="2894739"/>
                  <a:pt x="9197256" y="2909797"/>
                  <a:pt x="9204316" y="2924855"/>
                </a:cubicBezTo>
                <a:cubicBezTo>
                  <a:pt x="9216084" y="2932384"/>
                  <a:pt x="9227851" y="2939913"/>
                  <a:pt x="9239618" y="2947913"/>
                </a:cubicBezTo>
                <a:close/>
                <a:moveTo>
                  <a:pt x="9211377" y="2940384"/>
                </a:moveTo>
                <a:cubicBezTo>
                  <a:pt x="9216084" y="2950736"/>
                  <a:pt x="9220790" y="2961559"/>
                  <a:pt x="9225497" y="2971912"/>
                </a:cubicBezTo>
                <a:lnTo>
                  <a:pt x="9234911" y="2955442"/>
                </a:lnTo>
                <a:cubicBezTo>
                  <a:pt x="9227380" y="2950736"/>
                  <a:pt x="9219378" y="2945560"/>
                  <a:pt x="9211377" y="2940384"/>
                </a:cubicBezTo>
                <a:close/>
                <a:moveTo>
                  <a:pt x="9150658" y="3082495"/>
                </a:moveTo>
                <a:cubicBezTo>
                  <a:pt x="9149246" y="3089554"/>
                  <a:pt x="9147834" y="3097082"/>
                  <a:pt x="9146421" y="3104141"/>
                </a:cubicBezTo>
                <a:cubicBezTo>
                  <a:pt x="9172309" y="3121552"/>
                  <a:pt x="9198197" y="3138963"/>
                  <a:pt x="9224085" y="3156374"/>
                </a:cubicBezTo>
                <a:cubicBezTo>
                  <a:pt x="9200081" y="3131434"/>
                  <a:pt x="9175604" y="3106965"/>
                  <a:pt x="9150658" y="3082495"/>
                </a:cubicBezTo>
                <a:close/>
                <a:moveTo>
                  <a:pt x="9238677" y="3193549"/>
                </a:moveTo>
                <a:cubicBezTo>
                  <a:pt x="9200081" y="3199666"/>
                  <a:pt x="9161483" y="3205784"/>
                  <a:pt x="9123358" y="3212842"/>
                </a:cubicBezTo>
                <a:cubicBezTo>
                  <a:pt x="9121946" y="3219430"/>
                  <a:pt x="9120534" y="3226018"/>
                  <a:pt x="9119121" y="3232606"/>
                </a:cubicBezTo>
                <a:cubicBezTo>
                  <a:pt x="9137479" y="3255193"/>
                  <a:pt x="9155835" y="3278251"/>
                  <a:pt x="9174193" y="3301309"/>
                </a:cubicBezTo>
                <a:cubicBezTo>
                  <a:pt x="9181723" y="3302721"/>
                  <a:pt x="9189255" y="3304132"/>
                  <a:pt x="9196785" y="3306014"/>
                </a:cubicBezTo>
                <a:cubicBezTo>
                  <a:pt x="9216084" y="3274486"/>
                  <a:pt x="9235382" y="3242488"/>
                  <a:pt x="9254210" y="3210960"/>
                </a:cubicBezTo>
                <a:cubicBezTo>
                  <a:pt x="9253739" y="3210489"/>
                  <a:pt x="9253267" y="3210489"/>
                  <a:pt x="9252797" y="3210019"/>
                </a:cubicBezTo>
                <a:cubicBezTo>
                  <a:pt x="9247149" y="3204372"/>
                  <a:pt x="9242443" y="3199196"/>
                  <a:pt x="9238677" y="3193549"/>
                </a:cubicBezTo>
                <a:close/>
                <a:moveTo>
                  <a:pt x="9183135" y="3312602"/>
                </a:moveTo>
                <a:cubicBezTo>
                  <a:pt x="9185018" y="3314955"/>
                  <a:pt x="9186901" y="3317308"/>
                  <a:pt x="9188313" y="3319191"/>
                </a:cubicBezTo>
                <a:cubicBezTo>
                  <a:pt x="9189255" y="3317308"/>
                  <a:pt x="9190196" y="3315896"/>
                  <a:pt x="9191608" y="3314014"/>
                </a:cubicBezTo>
                <a:cubicBezTo>
                  <a:pt x="9188783" y="3313543"/>
                  <a:pt x="9185960" y="3313073"/>
                  <a:pt x="9183135" y="3312602"/>
                </a:cubicBezTo>
                <a:close/>
                <a:moveTo>
                  <a:pt x="9070170" y="3282016"/>
                </a:moveTo>
                <a:cubicBezTo>
                  <a:pt x="9077230" y="3283427"/>
                  <a:pt x="9084762" y="3284368"/>
                  <a:pt x="9091822" y="3285780"/>
                </a:cubicBezTo>
                <a:cubicBezTo>
                  <a:pt x="9096529" y="3266957"/>
                  <a:pt x="9100765" y="3248605"/>
                  <a:pt x="9105001" y="3230253"/>
                </a:cubicBezTo>
                <a:cubicBezTo>
                  <a:pt x="9104059" y="3229312"/>
                  <a:pt x="9103118" y="3227900"/>
                  <a:pt x="9102177" y="3226959"/>
                </a:cubicBezTo>
                <a:cubicBezTo>
                  <a:pt x="9099353" y="3225548"/>
                  <a:pt x="9096529" y="3224136"/>
                  <a:pt x="9093705" y="3221783"/>
                </a:cubicBezTo>
                <a:cubicBezTo>
                  <a:pt x="9092763" y="3220842"/>
                  <a:pt x="9091822" y="3219901"/>
                  <a:pt x="9090880" y="3218959"/>
                </a:cubicBezTo>
                <a:cubicBezTo>
                  <a:pt x="9058874" y="3224606"/>
                  <a:pt x="9026867" y="3230724"/>
                  <a:pt x="8995331" y="3237312"/>
                </a:cubicBezTo>
                <a:cubicBezTo>
                  <a:pt x="9011805" y="3248135"/>
                  <a:pt x="9028279" y="3259428"/>
                  <a:pt x="9044753" y="3270251"/>
                </a:cubicBezTo>
                <a:cubicBezTo>
                  <a:pt x="9049460" y="3267899"/>
                  <a:pt x="9057932" y="3270251"/>
                  <a:pt x="9064992" y="3276369"/>
                </a:cubicBezTo>
                <a:cubicBezTo>
                  <a:pt x="9066875" y="3277780"/>
                  <a:pt x="9068758" y="3280133"/>
                  <a:pt x="9070170" y="3282016"/>
                </a:cubicBezTo>
                <a:close/>
                <a:moveTo>
                  <a:pt x="8741159" y="3137081"/>
                </a:moveTo>
                <a:cubicBezTo>
                  <a:pt x="8748690" y="3137081"/>
                  <a:pt x="8756221" y="3137551"/>
                  <a:pt x="8763751" y="3137551"/>
                </a:cubicBezTo>
                <a:cubicBezTo>
                  <a:pt x="8737863" y="3109788"/>
                  <a:pt x="8711976" y="3082025"/>
                  <a:pt x="8685147" y="3054261"/>
                </a:cubicBezTo>
                <a:cubicBezTo>
                  <a:pt x="8667260" y="3043908"/>
                  <a:pt x="8648904" y="3034027"/>
                  <a:pt x="8631017" y="3023674"/>
                </a:cubicBezTo>
                <a:cubicBezTo>
                  <a:pt x="8634783" y="3039674"/>
                  <a:pt x="8638549" y="3055673"/>
                  <a:pt x="8642315" y="3072142"/>
                </a:cubicBezTo>
                <a:cubicBezTo>
                  <a:pt x="8667731" y="3090495"/>
                  <a:pt x="8692678" y="3108847"/>
                  <a:pt x="8717625" y="3127199"/>
                </a:cubicBezTo>
                <a:cubicBezTo>
                  <a:pt x="8722332" y="3125787"/>
                  <a:pt x="8729392" y="3127669"/>
                  <a:pt x="8735981" y="3132375"/>
                </a:cubicBezTo>
                <a:cubicBezTo>
                  <a:pt x="8738335" y="3134257"/>
                  <a:pt x="8739747" y="3135669"/>
                  <a:pt x="8741159" y="3137081"/>
                </a:cubicBezTo>
                <a:close/>
                <a:moveTo>
                  <a:pt x="8188570" y="2602517"/>
                </a:moveTo>
                <a:cubicBezTo>
                  <a:pt x="8171626" y="2595458"/>
                  <a:pt x="8154681" y="2588400"/>
                  <a:pt x="8137266" y="2581341"/>
                </a:cubicBezTo>
                <a:cubicBezTo>
                  <a:pt x="8138207" y="2584164"/>
                  <a:pt x="8139148" y="2586988"/>
                  <a:pt x="8140089" y="2589811"/>
                </a:cubicBezTo>
                <a:cubicBezTo>
                  <a:pt x="8140560" y="2590282"/>
                  <a:pt x="8141031" y="2590282"/>
                  <a:pt x="8141501" y="2590752"/>
                </a:cubicBezTo>
                <a:cubicBezTo>
                  <a:pt x="8145267" y="2593105"/>
                  <a:pt x="8148562" y="2595458"/>
                  <a:pt x="8150915" y="2598281"/>
                </a:cubicBezTo>
                <a:cubicBezTo>
                  <a:pt x="8163624" y="2599693"/>
                  <a:pt x="8176333" y="2601105"/>
                  <a:pt x="8188570" y="2602517"/>
                </a:cubicBezTo>
                <a:cubicBezTo>
                  <a:pt x="8188570" y="2602517"/>
                  <a:pt x="8188570" y="2602517"/>
                  <a:pt x="8188570" y="2602517"/>
                </a:cubicBezTo>
                <a:close/>
                <a:moveTo>
                  <a:pt x="7801194" y="2526755"/>
                </a:moveTo>
                <a:cubicBezTo>
                  <a:pt x="7826140" y="2542284"/>
                  <a:pt x="7850616" y="2558283"/>
                  <a:pt x="7875092" y="2573812"/>
                </a:cubicBezTo>
                <a:cubicBezTo>
                  <a:pt x="7900509" y="2575224"/>
                  <a:pt x="7925456" y="2577106"/>
                  <a:pt x="7950873" y="2578988"/>
                </a:cubicBezTo>
                <a:cubicBezTo>
                  <a:pt x="7950873" y="2578047"/>
                  <a:pt x="7951344" y="2577577"/>
                  <a:pt x="7951344" y="2576635"/>
                </a:cubicBezTo>
                <a:cubicBezTo>
                  <a:pt x="7951344" y="2576165"/>
                  <a:pt x="7951814" y="2576165"/>
                  <a:pt x="7952285" y="2575694"/>
                </a:cubicBezTo>
                <a:cubicBezTo>
                  <a:pt x="7908982" y="2538049"/>
                  <a:pt x="7864736" y="2500403"/>
                  <a:pt x="7820021" y="2464170"/>
                </a:cubicBezTo>
                <a:cubicBezTo>
                  <a:pt x="7810608" y="2480169"/>
                  <a:pt x="7801664" y="2496169"/>
                  <a:pt x="7792251" y="2511697"/>
                </a:cubicBezTo>
                <a:cubicBezTo>
                  <a:pt x="7799311" y="2516403"/>
                  <a:pt x="7802606" y="2522520"/>
                  <a:pt x="7801194" y="2526755"/>
                </a:cubicBezTo>
                <a:close/>
                <a:moveTo>
                  <a:pt x="7149290" y="2209593"/>
                </a:moveTo>
                <a:cubicBezTo>
                  <a:pt x="7144113" y="2214769"/>
                  <a:pt x="7135640" y="2210534"/>
                  <a:pt x="7113518" y="2199711"/>
                </a:cubicBezTo>
                <a:cubicBezTo>
                  <a:pt x="7100338" y="2193123"/>
                  <a:pt x="7087159" y="2187006"/>
                  <a:pt x="7073980" y="2180889"/>
                </a:cubicBezTo>
                <a:cubicBezTo>
                  <a:pt x="7059389" y="2172418"/>
                  <a:pt x="7045268" y="2164419"/>
                  <a:pt x="7030676" y="2155948"/>
                </a:cubicBezTo>
                <a:cubicBezTo>
                  <a:pt x="7029265" y="2154537"/>
                  <a:pt x="7027852" y="2153125"/>
                  <a:pt x="7026440" y="2151713"/>
                </a:cubicBezTo>
                <a:cubicBezTo>
                  <a:pt x="7008554" y="2151243"/>
                  <a:pt x="6990668" y="2151713"/>
                  <a:pt x="6972782" y="2152655"/>
                </a:cubicBezTo>
                <a:cubicBezTo>
                  <a:pt x="6965251" y="2153125"/>
                  <a:pt x="6958191" y="2153595"/>
                  <a:pt x="6950659" y="2154537"/>
                </a:cubicBezTo>
                <a:cubicBezTo>
                  <a:pt x="6950659" y="2155007"/>
                  <a:pt x="6950659" y="2155007"/>
                  <a:pt x="6950659" y="2155478"/>
                </a:cubicBezTo>
                <a:cubicBezTo>
                  <a:pt x="6955837" y="2156890"/>
                  <a:pt x="6961485" y="2158772"/>
                  <a:pt x="6966663" y="2160184"/>
                </a:cubicBezTo>
                <a:cubicBezTo>
                  <a:pt x="6984079" y="2166772"/>
                  <a:pt x="7001494" y="2173830"/>
                  <a:pt x="7018909" y="2180418"/>
                </a:cubicBezTo>
                <a:cubicBezTo>
                  <a:pt x="7015614" y="2182300"/>
                  <a:pt x="7012320" y="2184182"/>
                  <a:pt x="7008554" y="2186065"/>
                </a:cubicBezTo>
                <a:cubicBezTo>
                  <a:pt x="7006201" y="2187476"/>
                  <a:pt x="7001494" y="2191241"/>
                  <a:pt x="7004318" y="2194535"/>
                </a:cubicBezTo>
                <a:cubicBezTo>
                  <a:pt x="7012790" y="2203476"/>
                  <a:pt x="7029735" y="2221357"/>
                  <a:pt x="7029735" y="2221357"/>
                </a:cubicBezTo>
                <a:cubicBezTo>
                  <a:pt x="7032559" y="2224181"/>
                  <a:pt x="7035383" y="2227475"/>
                  <a:pt x="7038208" y="2230298"/>
                </a:cubicBezTo>
                <a:cubicBezTo>
                  <a:pt x="7045268" y="2228886"/>
                  <a:pt x="7052328" y="2227004"/>
                  <a:pt x="7059389" y="2225592"/>
                </a:cubicBezTo>
                <a:cubicBezTo>
                  <a:pt x="7076333" y="2223240"/>
                  <a:pt x="7093278" y="2220887"/>
                  <a:pt x="7110693" y="2219004"/>
                </a:cubicBezTo>
                <a:cubicBezTo>
                  <a:pt x="7122461" y="2216652"/>
                  <a:pt x="7133757" y="2214299"/>
                  <a:pt x="7145524" y="2211946"/>
                </a:cubicBezTo>
                <a:cubicBezTo>
                  <a:pt x="7146466" y="2211946"/>
                  <a:pt x="7147407" y="2211946"/>
                  <a:pt x="7147878" y="2212416"/>
                </a:cubicBezTo>
                <a:cubicBezTo>
                  <a:pt x="7149290" y="2212416"/>
                  <a:pt x="7162469" y="2214769"/>
                  <a:pt x="7173295" y="2221828"/>
                </a:cubicBezTo>
                <a:cubicBezTo>
                  <a:pt x="7171883" y="2219946"/>
                  <a:pt x="7170001" y="2218063"/>
                  <a:pt x="7168588" y="2216652"/>
                </a:cubicBezTo>
                <a:cubicBezTo>
                  <a:pt x="7169529" y="2213828"/>
                  <a:pt x="7170471" y="2211005"/>
                  <a:pt x="7171412" y="2207711"/>
                </a:cubicBezTo>
                <a:cubicBezTo>
                  <a:pt x="7165764" y="2205829"/>
                  <a:pt x="7160116" y="2203946"/>
                  <a:pt x="7154468" y="2202064"/>
                </a:cubicBezTo>
                <a:cubicBezTo>
                  <a:pt x="7152585" y="2202535"/>
                  <a:pt x="7150702" y="2203005"/>
                  <a:pt x="7148820" y="2203005"/>
                </a:cubicBezTo>
                <a:cubicBezTo>
                  <a:pt x="7150702" y="2205358"/>
                  <a:pt x="7151173" y="2207711"/>
                  <a:pt x="7149290" y="2209593"/>
                </a:cubicBezTo>
                <a:close/>
                <a:moveTo>
                  <a:pt x="6937951" y="2171477"/>
                </a:moveTo>
                <a:cubicBezTo>
                  <a:pt x="6912063" y="2193594"/>
                  <a:pt x="6886646" y="2215710"/>
                  <a:pt x="6861228" y="2238298"/>
                </a:cubicBezTo>
                <a:cubicBezTo>
                  <a:pt x="6884763" y="2239709"/>
                  <a:pt x="6908297" y="2241592"/>
                  <a:pt x="6932303" y="2243474"/>
                </a:cubicBezTo>
                <a:cubicBezTo>
                  <a:pt x="6933714" y="2219475"/>
                  <a:pt x="6936068" y="2195476"/>
                  <a:pt x="6937951" y="2171477"/>
                </a:cubicBezTo>
                <a:close/>
                <a:moveTo>
                  <a:pt x="6927125" y="2168183"/>
                </a:moveTo>
                <a:cubicBezTo>
                  <a:pt x="6875820" y="2177595"/>
                  <a:pt x="6824986" y="2188418"/>
                  <a:pt x="6774151" y="2199241"/>
                </a:cubicBezTo>
                <a:cubicBezTo>
                  <a:pt x="6757677" y="2205829"/>
                  <a:pt x="6741203" y="2213358"/>
                  <a:pt x="6725200" y="2221828"/>
                </a:cubicBezTo>
                <a:cubicBezTo>
                  <a:pt x="6728494" y="2225122"/>
                  <a:pt x="6731789" y="2227945"/>
                  <a:pt x="6734614" y="2231239"/>
                </a:cubicBezTo>
                <a:cubicBezTo>
                  <a:pt x="6772269" y="2233121"/>
                  <a:pt x="6809924" y="2235004"/>
                  <a:pt x="6848049" y="2237357"/>
                </a:cubicBezTo>
                <a:cubicBezTo>
                  <a:pt x="6873937" y="2214299"/>
                  <a:pt x="6900296" y="2191241"/>
                  <a:pt x="6927125" y="2168183"/>
                </a:cubicBezTo>
                <a:close/>
                <a:moveTo>
                  <a:pt x="6679543" y="2179477"/>
                </a:moveTo>
                <a:cubicBezTo>
                  <a:pt x="6721434" y="2155007"/>
                  <a:pt x="6763796" y="2131479"/>
                  <a:pt x="6806629" y="2107951"/>
                </a:cubicBezTo>
                <a:cubicBezTo>
                  <a:pt x="6789684" y="2100892"/>
                  <a:pt x="6772739" y="2094304"/>
                  <a:pt x="6755795" y="2087716"/>
                </a:cubicBezTo>
                <a:cubicBezTo>
                  <a:pt x="6700253" y="2108421"/>
                  <a:pt x="6658362" y="2126773"/>
                  <a:pt x="6634357" y="2137596"/>
                </a:cubicBezTo>
                <a:cubicBezTo>
                  <a:pt x="6649418" y="2151713"/>
                  <a:pt x="6664481" y="2165360"/>
                  <a:pt x="6679543" y="2179477"/>
                </a:cubicBezTo>
                <a:close/>
                <a:moveTo>
                  <a:pt x="6520921" y="2049600"/>
                </a:moveTo>
                <a:cubicBezTo>
                  <a:pt x="6496916" y="2028895"/>
                  <a:pt x="6472440" y="2008190"/>
                  <a:pt x="6448435" y="1987956"/>
                </a:cubicBezTo>
                <a:cubicBezTo>
                  <a:pt x="6441845" y="1989838"/>
                  <a:pt x="6433373" y="1990779"/>
                  <a:pt x="6424900" y="1989838"/>
                </a:cubicBezTo>
                <a:cubicBezTo>
                  <a:pt x="6432902" y="2002544"/>
                  <a:pt x="6440433" y="2014778"/>
                  <a:pt x="6448435" y="2027484"/>
                </a:cubicBezTo>
                <a:cubicBezTo>
                  <a:pt x="6455024" y="2039248"/>
                  <a:pt x="6462085" y="2051012"/>
                  <a:pt x="6468674" y="2063247"/>
                </a:cubicBezTo>
                <a:cubicBezTo>
                  <a:pt x="6485619" y="2058541"/>
                  <a:pt x="6503034" y="2053835"/>
                  <a:pt x="6520921" y="2049600"/>
                </a:cubicBezTo>
                <a:close/>
                <a:moveTo>
                  <a:pt x="6357121" y="1941840"/>
                </a:moveTo>
                <a:cubicBezTo>
                  <a:pt x="6367476" y="1943723"/>
                  <a:pt x="6377361" y="1945605"/>
                  <a:pt x="6387716" y="1947487"/>
                </a:cubicBezTo>
                <a:cubicBezTo>
                  <a:pt x="6396188" y="1941840"/>
                  <a:pt x="6410780" y="1939487"/>
                  <a:pt x="6426783" y="1942311"/>
                </a:cubicBezTo>
                <a:cubicBezTo>
                  <a:pt x="6436667" y="1944193"/>
                  <a:pt x="6445140" y="1947958"/>
                  <a:pt x="6451729" y="1952193"/>
                </a:cubicBezTo>
                <a:cubicBezTo>
                  <a:pt x="6641417" y="1936194"/>
                  <a:pt x="6834870" y="1929606"/>
                  <a:pt x="7030206" y="1932900"/>
                </a:cubicBezTo>
                <a:cubicBezTo>
                  <a:pt x="7017968" y="1924429"/>
                  <a:pt x="6977018" y="1898548"/>
                  <a:pt x="6938892" y="1876432"/>
                </a:cubicBezTo>
                <a:cubicBezTo>
                  <a:pt x="6937951" y="1875961"/>
                  <a:pt x="6937010" y="1875020"/>
                  <a:pt x="6936068" y="1874549"/>
                </a:cubicBezTo>
                <a:cubicBezTo>
                  <a:pt x="6921947" y="1860903"/>
                  <a:pt x="6907827" y="1847727"/>
                  <a:pt x="6893235" y="1834081"/>
                </a:cubicBezTo>
                <a:cubicBezTo>
                  <a:pt x="6896059" y="1833139"/>
                  <a:pt x="6898883" y="1832198"/>
                  <a:pt x="6901237" y="1831728"/>
                </a:cubicBezTo>
                <a:cubicBezTo>
                  <a:pt x="6901237" y="1831728"/>
                  <a:pt x="6919123" y="1826081"/>
                  <a:pt x="6921947" y="1815728"/>
                </a:cubicBezTo>
                <a:cubicBezTo>
                  <a:pt x="6924301" y="1807729"/>
                  <a:pt x="6926184" y="1799729"/>
                  <a:pt x="6928537" y="1791730"/>
                </a:cubicBezTo>
                <a:cubicBezTo>
                  <a:pt x="6928066" y="1788906"/>
                  <a:pt x="6927596" y="1786553"/>
                  <a:pt x="6927125" y="1783730"/>
                </a:cubicBezTo>
                <a:cubicBezTo>
                  <a:pt x="6916299" y="1796906"/>
                  <a:pt x="6910180" y="1804435"/>
                  <a:pt x="6909709" y="1804905"/>
                </a:cubicBezTo>
                <a:lnTo>
                  <a:pt x="6898413" y="1795964"/>
                </a:lnTo>
                <a:cubicBezTo>
                  <a:pt x="6898883" y="1795494"/>
                  <a:pt x="6907356" y="1784671"/>
                  <a:pt x="6923360" y="1765848"/>
                </a:cubicBezTo>
                <a:cubicBezTo>
                  <a:pt x="6923360" y="1765378"/>
                  <a:pt x="6923360" y="1764907"/>
                  <a:pt x="6922889" y="1764437"/>
                </a:cubicBezTo>
                <a:cubicBezTo>
                  <a:pt x="6908768" y="1758319"/>
                  <a:pt x="6894177" y="1751731"/>
                  <a:pt x="6880056" y="1745614"/>
                </a:cubicBezTo>
                <a:cubicBezTo>
                  <a:pt x="6870642" y="1734791"/>
                  <a:pt x="6861228" y="1723968"/>
                  <a:pt x="6851344" y="1713145"/>
                </a:cubicBezTo>
                <a:cubicBezTo>
                  <a:pt x="6848991" y="1707969"/>
                  <a:pt x="6846637" y="1703263"/>
                  <a:pt x="6844284" y="1698087"/>
                </a:cubicBezTo>
                <a:cubicBezTo>
                  <a:pt x="6835340" y="1690087"/>
                  <a:pt x="6826398" y="1682087"/>
                  <a:pt x="6817455" y="1674088"/>
                </a:cubicBezTo>
                <a:cubicBezTo>
                  <a:pt x="6843813" y="1667500"/>
                  <a:pt x="6870642" y="1661382"/>
                  <a:pt x="6897472" y="1655265"/>
                </a:cubicBezTo>
                <a:cubicBezTo>
                  <a:pt x="6919594" y="1654794"/>
                  <a:pt x="6942187" y="1654324"/>
                  <a:pt x="6964780" y="1654324"/>
                </a:cubicBezTo>
                <a:cubicBezTo>
                  <a:pt x="6897472" y="1618090"/>
                  <a:pt x="6829692" y="1582798"/>
                  <a:pt x="6760501" y="1548917"/>
                </a:cubicBezTo>
                <a:cubicBezTo>
                  <a:pt x="6734614" y="1548446"/>
                  <a:pt x="6708726" y="1547976"/>
                  <a:pt x="6682838" y="1547505"/>
                </a:cubicBezTo>
                <a:lnTo>
                  <a:pt x="6656479" y="1670323"/>
                </a:lnTo>
                <a:cubicBezTo>
                  <a:pt x="6665422" y="1674558"/>
                  <a:pt x="6670599" y="1679735"/>
                  <a:pt x="6670129" y="1685381"/>
                </a:cubicBezTo>
                <a:cubicBezTo>
                  <a:pt x="6670129" y="1686793"/>
                  <a:pt x="6669188" y="1687734"/>
                  <a:pt x="6668246" y="1689146"/>
                </a:cubicBezTo>
                <a:cubicBezTo>
                  <a:pt x="6672012" y="1692440"/>
                  <a:pt x="6675306" y="1695263"/>
                  <a:pt x="6679072" y="1698087"/>
                </a:cubicBezTo>
                <a:cubicBezTo>
                  <a:pt x="6668717" y="1704675"/>
                  <a:pt x="6658362" y="1710792"/>
                  <a:pt x="6648007" y="1717380"/>
                </a:cubicBezTo>
                <a:cubicBezTo>
                  <a:pt x="6631062" y="1718321"/>
                  <a:pt x="6614117" y="1719262"/>
                  <a:pt x="6597172" y="1720674"/>
                </a:cubicBezTo>
                <a:cubicBezTo>
                  <a:pt x="6575521" y="1715968"/>
                  <a:pt x="6553869" y="1711733"/>
                  <a:pt x="6532217" y="1707027"/>
                </a:cubicBezTo>
                <a:cubicBezTo>
                  <a:pt x="6505858" y="1698087"/>
                  <a:pt x="6479500" y="1689146"/>
                  <a:pt x="6453141" y="1680205"/>
                </a:cubicBezTo>
                <a:cubicBezTo>
                  <a:pt x="6432431" y="1670323"/>
                  <a:pt x="6411721" y="1660441"/>
                  <a:pt x="6391011" y="1651030"/>
                </a:cubicBezTo>
                <a:cubicBezTo>
                  <a:pt x="6366064" y="1646795"/>
                  <a:pt x="6341117" y="1642560"/>
                  <a:pt x="6316171" y="1638324"/>
                </a:cubicBezTo>
                <a:cubicBezTo>
                  <a:pt x="6306287" y="1641618"/>
                  <a:pt x="6296402" y="1644913"/>
                  <a:pt x="6286518" y="1648207"/>
                </a:cubicBezTo>
                <a:cubicBezTo>
                  <a:pt x="6267219" y="1647736"/>
                  <a:pt x="6247921" y="1647736"/>
                  <a:pt x="6228623" y="1647736"/>
                </a:cubicBezTo>
                <a:cubicBezTo>
                  <a:pt x="6228152" y="1647736"/>
                  <a:pt x="6228152" y="1647736"/>
                  <a:pt x="6227682" y="1647736"/>
                </a:cubicBezTo>
                <a:cubicBezTo>
                  <a:pt x="6235684" y="1678323"/>
                  <a:pt x="6243685" y="1709380"/>
                  <a:pt x="6251687" y="1740438"/>
                </a:cubicBezTo>
                <a:cubicBezTo>
                  <a:pt x="6257806" y="1738555"/>
                  <a:pt x="6263454" y="1736203"/>
                  <a:pt x="6269573" y="1734320"/>
                </a:cubicBezTo>
                <a:cubicBezTo>
                  <a:pt x="6279928" y="1742320"/>
                  <a:pt x="6289813" y="1749849"/>
                  <a:pt x="6299697" y="1757849"/>
                </a:cubicBezTo>
                <a:cubicBezTo>
                  <a:pt x="6316642" y="1761613"/>
                  <a:pt x="6333116" y="1765848"/>
                  <a:pt x="6350061" y="1770083"/>
                </a:cubicBezTo>
                <a:cubicBezTo>
                  <a:pt x="6349119" y="1775260"/>
                  <a:pt x="6347707" y="1780907"/>
                  <a:pt x="6346766" y="1786083"/>
                </a:cubicBezTo>
                <a:cubicBezTo>
                  <a:pt x="6342059" y="1792671"/>
                  <a:pt x="6336882" y="1799258"/>
                  <a:pt x="6332175" y="1805376"/>
                </a:cubicBezTo>
                <a:cubicBezTo>
                  <a:pt x="6336410" y="1806317"/>
                  <a:pt x="6340176" y="1806788"/>
                  <a:pt x="6343942" y="1806788"/>
                </a:cubicBezTo>
                <a:cubicBezTo>
                  <a:pt x="6352885" y="1806317"/>
                  <a:pt x="6359474" y="1802082"/>
                  <a:pt x="6363711" y="1798788"/>
                </a:cubicBezTo>
                <a:cubicBezTo>
                  <a:pt x="6359004" y="1794082"/>
                  <a:pt x="6351943" y="1785612"/>
                  <a:pt x="6353356" y="1778083"/>
                </a:cubicBezTo>
                <a:cubicBezTo>
                  <a:pt x="6353826" y="1774789"/>
                  <a:pt x="6356180" y="1763025"/>
                  <a:pt x="6445140" y="1775730"/>
                </a:cubicBezTo>
                <a:cubicBezTo>
                  <a:pt x="6448905" y="1776201"/>
                  <a:pt x="6452671" y="1776671"/>
                  <a:pt x="6456436" y="1777612"/>
                </a:cubicBezTo>
                <a:cubicBezTo>
                  <a:pt x="6456907" y="1788435"/>
                  <a:pt x="6457378" y="1799258"/>
                  <a:pt x="6457378" y="1810081"/>
                </a:cubicBezTo>
                <a:cubicBezTo>
                  <a:pt x="6450788" y="1820434"/>
                  <a:pt x="6443728" y="1830316"/>
                  <a:pt x="6437138" y="1840668"/>
                </a:cubicBezTo>
                <a:cubicBezTo>
                  <a:pt x="6435726" y="1848198"/>
                  <a:pt x="6434314" y="1856197"/>
                  <a:pt x="6432902" y="1863726"/>
                </a:cubicBezTo>
                <a:cubicBezTo>
                  <a:pt x="6428666" y="1884902"/>
                  <a:pt x="6376890" y="1904195"/>
                  <a:pt x="6370771" y="1906548"/>
                </a:cubicBezTo>
                <a:cubicBezTo>
                  <a:pt x="6369359" y="1907018"/>
                  <a:pt x="6368418" y="1907489"/>
                  <a:pt x="6367005" y="1907960"/>
                </a:cubicBezTo>
                <a:cubicBezTo>
                  <a:pt x="6350061" y="1904666"/>
                  <a:pt x="6333116" y="1901842"/>
                  <a:pt x="6315701" y="1899019"/>
                </a:cubicBezTo>
                <a:cubicBezTo>
                  <a:pt x="6306757" y="1896666"/>
                  <a:pt x="6297814" y="1894784"/>
                  <a:pt x="6288400" y="1892431"/>
                </a:cubicBezTo>
                <a:cubicBezTo>
                  <a:pt x="6288871" y="1895254"/>
                  <a:pt x="6289813" y="1898078"/>
                  <a:pt x="6290283" y="1900901"/>
                </a:cubicBezTo>
                <a:lnTo>
                  <a:pt x="6276633" y="1904195"/>
                </a:lnTo>
                <a:cubicBezTo>
                  <a:pt x="6275221" y="1899019"/>
                  <a:pt x="6274280" y="1893843"/>
                  <a:pt x="6272868" y="1888666"/>
                </a:cubicBezTo>
                <a:cubicBezTo>
                  <a:pt x="6266749" y="1887255"/>
                  <a:pt x="6260630" y="1885843"/>
                  <a:pt x="6254511" y="1884431"/>
                </a:cubicBezTo>
                <a:cubicBezTo>
                  <a:pt x="6230506" y="1880667"/>
                  <a:pt x="6206501" y="1876902"/>
                  <a:pt x="6182496" y="1873138"/>
                </a:cubicBezTo>
                <a:cubicBezTo>
                  <a:pt x="6159902" y="1867961"/>
                  <a:pt x="6136839" y="1862785"/>
                  <a:pt x="6114246" y="1857609"/>
                </a:cubicBezTo>
                <a:lnTo>
                  <a:pt x="6094006" y="1995485"/>
                </a:lnTo>
                <a:lnTo>
                  <a:pt x="6079885" y="1993603"/>
                </a:lnTo>
                <a:lnTo>
                  <a:pt x="6100125" y="1853844"/>
                </a:lnTo>
                <a:cubicBezTo>
                  <a:pt x="6078944" y="1847256"/>
                  <a:pt x="6057763" y="1841139"/>
                  <a:pt x="6036582" y="1835022"/>
                </a:cubicBezTo>
                <a:cubicBezTo>
                  <a:pt x="6020108" y="1878314"/>
                  <a:pt x="6004575" y="1923488"/>
                  <a:pt x="5989513" y="1969604"/>
                </a:cubicBezTo>
                <a:cubicBezTo>
                  <a:pt x="6036111" y="2008190"/>
                  <a:pt x="6081768" y="2047247"/>
                  <a:pt x="6126483" y="2086775"/>
                </a:cubicBezTo>
                <a:cubicBezTo>
                  <a:pt x="6127425" y="2087246"/>
                  <a:pt x="6128837" y="2087716"/>
                  <a:pt x="6129779" y="2088657"/>
                </a:cubicBezTo>
                <a:cubicBezTo>
                  <a:pt x="6137310" y="2086775"/>
                  <a:pt x="6146253" y="2085834"/>
                  <a:pt x="6155667" y="2087246"/>
                </a:cubicBezTo>
                <a:cubicBezTo>
                  <a:pt x="6162727" y="2088187"/>
                  <a:pt x="6169316" y="2090540"/>
                  <a:pt x="6174965" y="2093363"/>
                </a:cubicBezTo>
                <a:cubicBezTo>
                  <a:pt x="6226740" y="2058541"/>
                  <a:pt x="6279457" y="2024660"/>
                  <a:pt x="6332645" y="1991250"/>
                </a:cubicBezTo>
                <a:cubicBezTo>
                  <a:pt x="6330762" y="1989838"/>
                  <a:pt x="6328409" y="1988426"/>
                  <a:pt x="6326526" y="1987015"/>
                </a:cubicBezTo>
                <a:cubicBezTo>
                  <a:pt x="6339706" y="1982309"/>
                  <a:pt x="6353356" y="1977604"/>
                  <a:pt x="6366535" y="1973368"/>
                </a:cubicBezTo>
                <a:cubicBezTo>
                  <a:pt x="6364652" y="1961604"/>
                  <a:pt x="6360887" y="1951722"/>
                  <a:pt x="6357121" y="1941840"/>
                </a:cubicBezTo>
                <a:close/>
                <a:moveTo>
                  <a:pt x="6510095" y="2333352"/>
                </a:moveTo>
                <a:cubicBezTo>
                  <a:pt x="6518097" y="2338999"/>
                  <a:pt x="6526098" y="2344175"/>
                  <a:pt x="6533629" y="2349822"/>
                </a:cubicBezTo>
                <a:cubicBezTo>
                  <a:pt x="6540689" y="2343234"/>
                  <a:pt x="6548220" y="2337117"/>
                  <a:pt x="6555281" y="2330999"/>
                </a:cubicBezTo>
                <a:cubicBezTo>
                  <a:pt x="6555281" y="2330529"/>
                  <a:pt x="6555281" y="2330529"/>
                  <a:pt x="6554810" y="2330058"/>
                </a:cubicBezTo>
                <a:cubicBezTo>
                  <a:pt x="6540219" y="2330999"/>
                  <a:pt x="6525157" y="2331941"/>
                  <a:pt x="6510095" y="2333352"/>
                </a:cubicBezTo>
                <a:close/>
                <a:moveTo>
                  <a:pt x="6498798" y="2334293"/>
                </a:moveTo>
                <a:cubicBezTo>
                  <a:pt x="6468674" y="2336646"/>
                  <a:pt x="6438550" y="2339469"/>
                  <a:pt x="6408426" y="2342764"/>
                </a:cubicBezTo>
                <a:cubicBezTo>
                  <a:pt x="6415486" y="2350293"/>
                  <a:pt x="6422547" y="2357351"/>
                  <a:pt x="6429607" y="2364880"/>
                </a:cubicBezTo>
                <a:cubicBezTo>
                  <a:pt x="6451259" y="2371939"/>
                  <a:pt x="6472440" y="2379468"/>
                  <a:pt x="6494091" y="2386997"/>
                </a:cubicBezTo>
                <a:cubicBezTo>
                  <a:pt x="6505388" y="2375703"/>
                  <a:pt x="6516684" y="2364880"/>
                  <a:pt x="6528452" y="2354998"/>
                </a:cubicBezTo>
                <a:cubicBezTo>
                  <a:pt x="6518567" y="2347940"/>
                  <a:pt x="6508683" y="2340881"/>
                  <a:pt x="6498798" y="2334293"/>
                </a:cubicBezTo>
                <a:close/>
                <a:moveTo>
                  <a:pt x="6607056" y="2589811"/>
                </a:moveTo>
                <a:lnTo>
                  <a:pt x="6607056" y="2589811"/>
                </a:lnTo>
                <a:cubicBezTo>
                  <a:pt x="6607528" y="2589811"/>
                  <a:pt x="6607528" y="2589341"/>
                  <a:pt x="6607528" y="2589341"/>
                </a:cubicBezTo>
                <a:cubicBezTo>
                  <a:pt x="6607056" y="2588400"/>
                  <a:pt x="6607056" y="2587929"/>
                  <a:pt x="6607056" y="2586988"/>
                </a:cubicBezTo>
                <a:cubicBezTo>
                  <a:pt x="6584464" y="2578988"/>
                  <a:pt x="6562341" y="2570989"/>
                  <a:pt x="6539748" y="2563460"/>
                </a:cubicBezTo>
                <a:cubicBezTo>
                  <a:pt x="6501623" y="2584164"/>
                  <a:pt x="6463968" y="2605340"/>
                  <a:pt x="6426783" y="2626515"/>
                </a:cubicBezTo>
                <a:cubicBezTo>
                  <a:pt x="6468203" y="2630751"/>
                  <a:pt x="6509624" y="2635927"/>
                  <a:pt x="6551045" y="2641103"/>
                </a:cubicBezTo>
                <a:cubicBezTo>
                  <a:pt x="6553869" y="2636397"/>
                  <a:pt x="6561400" y="2634515"/>
                  <a:pt x="6569873" y="2636397"/>
                </a:cubicBezTo>
                <a:cubicBezTo>
                  <a:pt x="6570343" y="2636397"/>
                  <a:pt x="6570343" y="2636397"/>
                  <a:pt x="6570814" y="2636868"/>
                </a:cubicBezTo>
                <a:cubicBezTo>
                  <a:pt x="6583051" y="2621339"/>
                  <a:pt x="6595289" y="2605811"/>
                  <a:pt x="6607056" y="2589811"/>
                </a:cubicBezTo>
                <a:lnTo>
                  <a:pt x="6607056" y="2589811"/>
                </a:lnTo>
                <a:close/>
                <a:moveTo>
                  <a:pt x="6385833" y="2775685"/>
                </a:moveTo>
                <a:cubicBezTo>
                  <a:pt x="6360887" y="2774744"/>
                  <a:pt x="6336410" y="2774274"/>
                  <a:pt x="6311464" y="2773803"/>
                </a:cubicBezTo>
                <a:cubicBezTo>
                  <a:pt x="6318995" y="2785097"/>
                  <a:pt x="6326997" y="2795920"/>
                  <a:pt x="6334528" y="2807213"/>
                </a:cubicBezTo>
                <a:cubicBezTo>
                  <a:pt x="6352885" y="2798743"/>
                  <a:pt x="6371242" y="2790743"/>
                  <a:pt x="6390069" y="2782744"/>
                </a:cubicBezTo>
                <a:cubicBezTo>
                  <a:pt x="6388186" y="2780391"/>
                  <a:pt x="6386775" y="2778038"/>
                  <a:pt x="6385833" y="2775685"/>
                </a:cubicBezTo>
                <a:close/>
                <a:moveTo>
                  <a:pt x="6299697" y="2773332"/>
                </a:moveTo>
                <a:cubicBezTo>
                  <a:pt x="6291695" y="2773332"/>
                  <a:pt x="6283694" y="2772862"/>
                  <a:pt x="6275692" y="2772862"/>
                </a:cubicBezTo>
                <a:cubicBezTo>
                  <a:pt x="6277104" y="2791214"/>
                  <a:pt x="6278516" y="2809566"/>
                  <a:pt x="6279928" y="2828389"/>
                </a:cubicBezTo>
                <a:cubicBezTo>
                  <a:pt x="6281340" y="2828859"/>
                  <a:pt x="6283223" y="2829330"/>
                  <a:pt x="6284164" y="2829800"/>
                </a:cubicBezTo>
                <a:cubicBezTo>
                  <a:pt x="6297814" y="2823683"/>
                  <a:pt x="6311464" y="2817095"/>
                  <a:pt x="6325585" y="2810978"/>
                </a:cubicBezTo>
                <a:cubicBezTo>
                  <a:pt x="6317112" y="2798272"/>
                  <a:pt x="6308640" y="2786038"/>
                  <a:pt x="6299697" y="2773332"/>
                </a:cubicBezTo>
                <a:close/>
                <a:moveTo>
                  <a:pt x="6277574" y="2927208"/>
                </a:moveTo>
                <a:cubicBezTo>
                  <a:pt x="6275692" y="2901327"/>
                  <a:pt x="6273809" y="2874975"/>
                  <a:pt x="6271926" y="2849094"/>
                </a:cubicBezTo>
                <a:cubicBezTo>
                  <a:pt x="6270043" y="2848623"/>
                  <a:pt x="6268632" y="2847682"/>
                  <a:pt x="6266749" y="2846741"/>
                </a:cubicBezTo>
                <a:cubicBezTo>
                  <a:pt x="6218268" y="2869328"/>
                  <a:pt x="6170728" y="2892857"/>
                  <a:pt x="6123659" y="2916855"/>
                </a:cubicBezTo>
                <a:cubicBezTo>
                  <a:pt x="6124601" y="2917797"/>
                  <a:pt x="6125542" y="2918738"/>
                  <a:pt x="6126013" y="2919679"/>
                </a:cubicBezTo>
                <a:cubicBezTo>
                  <a:pt x="6173082" y="2923914"/>
                  <a:pt x="6220621" y="2928620"/>
                  <a:pt x="6268161" y="2934266"/>
                </a:cubicBezTo>
                <a:cubicBezTo>
                  <a:pt x="6269573" y="2930502"/>
                  <a:pt x="6272868" y="2928149"/>
                  <a:pt x="6277574" y="2927208"/>
                </a:cubicBezTo>
                <a:close/>
                <a:moveTo>
                  <a:pt x="6176847" y="3085789"/>
                </a:moveTo>
                <a:cubicBezTo>
                  <a:pt x="6157078" y="3070731"/>
                  <a:pt x="6137310" y="3055673"/>
                  <a:pt x="6117540" y="3041085"/>
                </a:cubicBezTo>
                <a:cubicBezTo>
                  <a:pt x="6117540" y="3051438"/>
                  <a:pt x="6117540" y="3061320"/>
                  <a:pt x="6117540" y="3071672"/>
                </a:cubicBezTo>
                <a:cubicBezTo>
                  <a:pt x="6122247" y="3072613"/>
                  <a:pt x="6126483" y="3075437"/>
                  <a:pt x="6128366" y="3078260"/>
                </a:cubicBezTo>
                <a:cubicBezTo>
                  <a:pt x="6144370" y="3080613"/>
                  <a:pt x="6160844" y="3083436"/>
                  <a:pt x="6176847" y="3085789"/>
                </a:cubicBezTo>
                <a:close/>
                <a:moveTo>
                  <a:pt x="6108126" y="3034027"/>
                </a:moveTo>
                <a:cubicBezTo>
                  <a:pt x="6079415" y="3012851"/>
                  <a:pt x="6050232" y="2991676"/>
                  <a:pt x="6021049" y="2971441"/>
                </a:cubicBezTo>
                <a:cubicBezTo>
                  <a:pt x="5979629" y="2994028"/>
                  <a:pt x="5938679" y="3017557"/>
                  <a:pt x="5898199" y="3041085"/>
                </a:cubicBezTo>
                <a:cubicBezTo>
                  <a:pt x="5900553" y="3043438"/>
                  <a:pt x="5901965" y="3046261"/>
                  <a:pt x="5902906" y="3048614"/>
                </a:cubicBezTo>
                <a:cubicBezTo>
                  <a:pt x="5969273" y="3055673"/>
                  <a:pt x="6036111" y="3064143"/>
                  <a:pt x="6102478" y="3074025"/>
                </a:cubicBezTo>
                <a:cubicBezTo>
                  <a:pt x="6103891" y="3072613"/>
                  <a:pt x="6106244" y="3071672"/>
                  <a:pt x="6108126" y="3071201"/>
                </a:cubicBezTo>
                <a:cubicBezTo>
                  <a:pt x="6108126" y="3058967"/>
                  <a:pt x="6108126" y="3046732"/>
                  <a:pt x="6108126" y="3034027"/>
                </a:cubicBezTo>
                <a:close/>
                <a:moveTo>
                  <a:pt x="5989984" y="3227430"/>
                </a:moveTo>
                <a:cubicBezTo>
                  <a:pt x="5955153" y="3176608"/>
                  <a:pt x="5919380" y="3125787"/>
                  <a:pt x="5882196" y="3075907"/>
                </a:cubicBezTo>
                <a:cubicBezTo>
                  <a:pt x="5881255" y="3075907"/>
                  <a:pt x="5880314" y="3076378"/>
                  <a:pt x="5879372" y="3076378"/>
                </a:cubicBezTo>
                <a:cubicBezTo>
                  <a:pt x="5881255" y="3133787"/>
                  <a:pt x="5882196" y="3191667"/>
                  <a:pt x="5883608" y="3249076"/>
                </a:cubicBezTo>
                <a:cubicBezTo>
                  <a:pt x="5885491" y="3249546"/>
                  <a:pt x="5886903" y="3250488"/>
                  <a:pt x="5888315" y="3251429"/>
                </a:cubicBezTo>
                <a:cubicBezTo>
                  <a:pt x="5920793" y="3245311"/>
                  <a:pt x="5953270" y="3239194"/>
                  <a:pt x="5986219" y="3234018"/>
                </a:cubicBezTo>
                <a:cubicBezTo>
                  <a:pt x="5986219" y="3234018"/>
                  <a:pt x="5986219" y="3234018"/>
                  <a:pt x="5986219" y="3233547"/>
                </a:cubicBezTo>
                <a:cubicBezTo>
                  <a:pt x="5986219" y="3231194"/>
                  <a:pt x="5987630" y="3228841"/>
                  <a:pt x="5989984" y="3227430"/>
                </a:cubicBezTo>
                <a:close/>
                <a:moveTo>
                  <a:pt x="5719808" y="3187431"/>
                </a:moveTo>
                <a:cubicBezTo>
                  <a:pt x="5760759" y="3147433"/>
                  <a:pt x="5803121" y="3107906"/>
                  <a:pt x="5846424" y="3068848"/>
                </a:cubicBezTo>
                <a:cubicBezTo>
                  <a:pt x="5839363" y="3063672"/>
                  <a:pt x="5835127" y="3056614"/>
                  <a:pt x="5836069" y="3049085"/>
                </a:cubicBezTo>
                <a:cubicBezTo>
                  <a:pt x="5836539" y="3043908"/>
                  <a:pt x="5839834" y="3039203"/>
                  <a:pt x="5844070" y="3035909"/>
                </a:cubicBezTo>
                <a:cubicBezTo>
                  <a:pt x="5810651" y="3007675"/>
                  <a:pt x="5776762" y="2979911"/>
                  <a:pt x="5742402" y="2952619"/>
                </a:cubicBezTo>
                <a:cubicBezTo>
                  <a:pt x="5736754" y="2974265"/>
                  <a:pt x="5731105" y="2995911"/>
                  <a:pt x="5725457" y="3017557"/>
                </a:cubicBezTo>
                <a:cubicBezTo>
                  <a:pt x="5749933" y="3083436"/>
                  <a:pt x="5762641" y="3122493"/>
                  <a:pt x="5763112" y="3123905"/>
                </a:cubicBezTo>
                <a:lnTo>
                  <a:pt x="5759817" y="3124846"/>
                </a:lnTo>
                <a:cubicBezTo>
                  <a:pt x="5759346" y="3123434"/>
                  <a:pt x="5747109" y="3086730"/>
                  <a:pt x="5724045" y="3023674"/>
                </a:cubicBezTo>
                <a:cubicBezTo>
                  <a:pt x="5711807" y="3070731"/>
                  <a:pt x="5699569" y="3118258"/>
                  <a:pt x="5687802" y="3165785"/>
                </a:cubicBezTo>
                <a:cubicBezTo>
                  <a:pt x="5695333" y="3172844"/>
                  <a:pt x="5703334" y="3180373"/>
                  <a:pt x="5710866" y="3187431"/>
                </a:cubicBezTo>
                <a:cubicBezTo>
                  <a:pt x="5713219" y="3186961"/>
                  <a:pt x="5715573" y="3186490"/>
                  <a:pt x="5717926" y="3186490"/>
                </a:cubicBezTo>
                <a:cubicBezTo>
                  <a:pt x="5718867" y="3186961"/>
                  <a:pt x="5719338" y="3186961"/>
                  <a:pt x="5719808" y="3187431"/>
                </a:cubicBezTo>
                <a:close/>
                <a:moveTo>
                  <a:pt x="5692509" y="2940854"/>
                </a:moveTo>
                <a:cubicBezTo>
                  <a:pt x="5687802" y="2928149"/>
                  <a:pt x="5682624" y="2915444"/>
                  <a:pt x="5677446" y="2901797"/>
                </a:cubicBezTo>
                <a:cubicBezTo>
                  <a:pt x="5664738" y="2891915"/>
                  <a:pt x="5652030" y="2882504"/>
                  <a:pt x="5639321" y="2873093"/>
                </a:cubicBezTo>
                <a:cubicBezTo>
                  <a:pt x="5621435" y="2885327"/>
                  <a:pt x="5604019" y="2897562"/>
                  <a:pt x="5586604" y="2909797"/>
                </a:cubicBezTo>
                <a:cubicBezTo>
                  <a:pt x="5588957" y="2920149"/>
                  <a:pt x="5591781" y="2930502"/>
                  <a:pt x="5594135" y="2940384"/>
                </a:cubicBezTo>
                <a:cubicBezTo>
                  <a:pt x="5597900" y="2940854"/>
                  <a:pt x="5600724" y="2942266"/>
                  <a:pt x="5603078" y="2944148"/>
                </a:cubicBezTo>
                <a:cubicBezTo>
                  <a:pt x="5633202" y="2943207"/>
                  <a:pt x="5662855" y="2941795"/>
                  <a:pt x="5692509" y="2940854"/>
                </a:cubicBezTo>
                <a:close/>
                <a:moveTo>
                  <a:pt x="5588487" y="2826036"/>
                </a:moveTo>
                <a:cubicBezTo>
                  <a:pt x="5604961" y="2838271"/>
                  <a:pt x="5621435" y="2850035"/>
                  <a:pt x="5637909" y="2862270"/>
                </a:cubicBezTo>
                <a:cubicBezTo>
                  <a:pt x="5644028" y="2858034"/>
                  <a:pt x="5650617" y="2853329"/>
                  <a:pt x="5656737" y="2849094"/>
                </a:cubicBezTo>
                <a:cubicBezTo>
                  <a:pt x="5651088" y="2834977"/>
                  <a:pt x="5644969" y="2819919"/>
                  <a:pt x="5638850" y="2804860"/>
                </a:cubicBezTo>
                <a:cubicBezTo>
                  <a:pt x="5624259" y="2806743"/>
                  <a:pt x="5609668" y="2808154"/>
                  <a:pt x="5595076" y="2810037"/>
                </a:cubicBezTo>
                <a:cubicBezTo>
                  <a:pt x="5595076" y="2810978"/>
                  <a:pt x="5595076" y="2811919"/>
                  <a:pt x="5595076" y="2812860"/>
                </a:cubicBezTo>
                <a:cubicBezTo>
                  <a:pt x="5595076" y="2818036"/>
                  <a:pt x="5592252" y="2822742"/>
                  <a:pt x="5588487" y="2826036"/>
                </a:cubicBezTo>
                <a:close/>
                <a:moveTo>
                  <a:pt x="5582838" y="2617575"/>
                </a:moveTo>
                <a:cubicBezTo>
                  <a:pt x="5582838" y="2618516"/>
                  <a:pt x="5582368" y="2619457"/>
                  <a:pt x="5581897" y="2620398"/>
                </a:cubicBezTo>
                <a:cubicBezTo>
                  <a:pt x="5625200" y="2646279"/>
                  <a:pt x="5667562" y="2672160"/>
                  <a:pt x="5709453" y="2698983"/>
                </a:cubicBezTo>
                <a:cubicBezTo>
                  <a:pt x="5675564" y="2630280"/>
                  <a:pt x="5640262" y="2561577"/>
                  <a:pt x="5603548" y="2493816"/>
                </a:cubicBezTo>
                <a:cubicBezTo>
                  <a:pt x="5592722" y="2531461"/>
                  <a:pt x="5581897" y="2569106"/>
                  <a:pt x="5571071" y="2606752"/>
                </a:cubicBezTo>
                <a:cubicBezTo>
                  <a:pt x="5578131" y="2608163"/>
                  <a:pt x="5582838" y="2612398"/>
                  <a:pt x="5582838" y="2617575"/>
                </a:cubicBezTo>
                <a:close/>
                <a:moveTo>
                  <a:pt x="5396445" y="2302765"/>
                </a:moveTo>
                <a:cubicBezTo>
                  <a:pt x="5396445" y="2301824"/>
                  <a:pt x="5396916" y="2300883"/>
                  <a:pt x="5397387" y="2299942"/>
                </a:cubicBezTo>
                <a:cubicBezTo>
                  <a:pt x="5344199" y="2269826"/>
                  <a:pt x="5290541" y="2240180"/>
                  <a:pt x="5236411" y="2211475"/>
                </a:cubicBezTo>
                <a:cubicBezTo>
                  <a:pt x="5234528" y="2211946"/>
                  <a:pt x="5232646" y="2211946"/>
                  <a:pt x="5230292" y="2212416"/>
                </a:cubicBezTo>
                <a:cubicBezTo>
                  <a:pt x="5227468" y="2212416"/>
                  <a:pt x="5224644" y="2211946"/>
                  <a:pt x="5222291" y="2211475"/>
                </a:cubicBezTo>
                <a:cubicBezTo>
                  <a:pt x="5143215" y="2249591"/>
                  <a:pt x="5065551" y="2289589"/>
                  <a:pt x="4988829" y="2330999"/>
                </a:cubicBezTo>
                <a:cubicBezTo>
                  <a:pt x="5032603" y="2339469"/>
                  <a:pt x="5075907" y="2348410"/>
                  <a:pt x="5119210" y="2358292"/>
                </a:cubicBezTo>
                <a:cubicBezTo>
                  <a:pt x="5122505" y="2355939"/>
                  <a:pt x="5126741" y="2354528"/>
                  <a:pt x="5131919" y="2354528"/>
                </a:cubicBezTo>
                <a:cubicBezTo>
                  <a:pt x="5137096" y="2354528"/>
                  <a:pt x="5141803" y="2355469"/>
                  <a:pt x="5145098" y="2357822"/>
                </a:cubicBezTo>
                <a:cubicBezTo>
                  <a:pt x="5228880" y="2337117"/>
                  <a:pt x="5312663" y="2318765"/>
                  <a:pt x="5396445" y="2302765"/>
                </a:cubicBezTo>
                <a:close/>
                <a:moveTo>
                  <a:pt x="4610866" y="2041130"/>
                </a:moveTo>
                <a:cubicBezTo>
                  <a:pt x="4609925" y="2042071"/>
                  <a:pt x="4609454" y="2043012"/>
                  <a:pt x="4608513" y="2043953"/>
                </a:cubicBezTo>
                <a:cubicBezTo>
                  <a:pt x="4609454" y="2043953"/>
                  <a:pt x="4610395" y="2043483"/>
                  <a:pt x="4610866" y="2043483"/>
                </a:cubicBezTo>
                <a:cubicBezTo>
                  <a:pt x="4610866" y="2042542"/>
                  <a:pt x="4610866" y="2041601"/>
                  <a:pt x="4610866" y="2041130"/>
                </a:cubicBezTo>
                <a:close/>
                <a:moveTo>
                  <a:pt x="4800083" y="1819022"/>
                </a:moveTo>
                <a:cubicBezTo>
                  <a:pt x="4801024" y="1818081"/>
                  <a:pt x="4801966" y="1817140"/>
                  <a:pt x="4802437" y="1816670"/>
                </a:cubicBezTo>
                <a:cubicBezTo>
                  <a:pt x="4799141" y="1818081"/>
                  <a:pt x="4795847" y="1819493"/>
                  <a:pt x="4792552" y="1820905"/>
                </a:cubicBezTo>
                <a:cubicBezTo>
                  <a:pt x="4794905" y="1819964"/>
                  <a:pt x="4797730" y="1819493"/>
                  <a:pt x="4800083" y="1819022"/>
                </a:cubicBezTo>
                <a:close/>
                <a:moveTo>
                  <a:pt x="4816086" y="1815728"/>
                </a:moveTo>
                <a:cubicBezTo>
                  <a:pt x="4829736" y="1812905"/>
                  <a:pt x="4843386" y="1810552"/>
                  <a:pt x="4857036" y="1807729"/>
                </a:cubicBezTo>
                <a:cubicBezTo>
                  <a:pt x="4859390" y="1802082"/>
                  <a:pt x="4861743" y="1796435"/>
                  <a:pt x="4864097" y="1791259"/>
                </a:cubicBezTo>
                <a:cubicBezTo>
                  <a:pt x="4850447" y="1796435"/>
                  <a:pt x="4837267" y="1802082"/>
                  <a:pt x="4823618" y="1807729"/>
                </a:cubicBezTo>
                <a:cubicBezTo>
                  <a:pt x="4821264" y="1810552"/>
                  <a:pt x="4818911" y="1813375"/>
                  <a:pt x="4816086" y="1815728"/>
                </a:cubicBezTo>
                <a:close/>
                <a:moveTo>
                  <a:pt x="4843386" y="1737614"/>
                </a:moveTo>
                <a:cubicBezTo>
                  <a:pt x="4849034" y="1743732"/>
                  <a:pt x="4855154" y="1749849"/>
                  <a:pt x="4860802" y="1756437"/>
                </a:cubicBezTo>
                <a:cubicBezTo>
                  <a:pt x="4865038" y="1752202"/>
                  <a:pt x="4869274" y="1747496"/>
                  <a:pt x="4873981" y="1743261"/>
                </a:cubicBezTo>
                <a:cubicBezTo>
                  <a:pt x="4862214" y="1743261"/>
                  <a:pt x="4851859" y="1741379"/>
                  <a:pt x="4844327" y="1737144"/>
                </a:cubicBezTo>
                <a:cubicBezTo>
                  <a:pt x="4843857" y="1737614"/>
                  <a:pt x="4843857" y="1737614"/>
                  <a:pt x="4843386" y="1737614"/>
                </a:cubicBezTo>
                <a:close/>
                <a:moveTo>
                  <a:pt x="4920109" y="1718321"/>
                </a:moveTo>
                <a:cubicBezTo>
                  <a:pt x="4919638" y="1724909"/>
                  <a:pt x="4914460" y="1731497"/>
                  <a:pt x="4905517" y="1735732"/>
                </a:cubicBezTo>
                <a:cubicBezTo>
                  <a:pt x="4912577" y="1742790"/>
                  <a:pt x="4919638" y="1749849"/>
                  <a:pt x="4926698" y="1756437"/>
                </a:cubicBezTo>
                <a:cubicBezTo>
                  <a:pt x="4968589" y="1740438"/>
                  <a:pt x="5010481" y="1724909"/>
                  <a:pt x="5052372" y="1709380"/>
                </a:cubicBezTo>
                <a:cubicBezTo>
                  <a:pt x="5051902" y="1708910"/>
                  <a:pt x="5051902" y="1708439"/>
                  <a:pt x="5051430" y="1708439"/>
                </a:cubicBezTo>
                <a:cubicBezTo>
                  <a:pt x="5030250" y="1713615"/>
                  <a:pt x="5009069" y="1718321"/>
                  <a:pt x="4987888" y="1723497"/>
                </a:cubicBezTo>
                <a:cubicBezTo>
                  <a:pt x="4969060" y="1721144"/>
                  <a:pt x="4950704" y="1719262"/>
                  <a:pt x="4931876" y="1716909"/>
                </a:cubicBezTo>
                <a:cubicBezTo>
                  <a:pt x="4928110" y="1717850"/>
                  <a:pt x="4923874" y="1717850"/>
                  <a:pt x="4920109" y="1718321"/>
                </a:cubicBezTo>
                <a:close/>
                <a:moveTo>
                  <a:pt x="4767606" y="1658559"/>
                </a:moveTo>
                <a:cubicBezTo>
                  <a:pt x="4795847" y="1641148"/>
                  <a:pt x="4824088" y="1623737"/>
                  <a:pt x="4852800" y="1606326"/>
                </a:cubicBezTo>
                <a:cubicBezTo>
                  <a:pt x="4849506" y="1604444"/>
                  <a:pt x="4847152" y="1602091"/>
                  <a:pt x="4847152" y="1599267"/>
                </a:cubicBezTo>
                <a:cubicBezTo>
                  <a:pt x="4846681" y="1595973"/>
                  <a:pt x="4849506" y="1593150"/>
                  <a:pt x="4853271" y="1590797"/>
                </a:cubicBezTo>
                <a:cubicBezTo>
                  <a:pt x="4830207" y="1571033"/>
                  <a:pt x="4807614" y="1551270"/>
                  <a:pt x="4784550" y="1531976"/>
                </a:cubicBezTo>
                <a:lnTo>
                  <a:pt x="4784080" y="1531506"/>
                </a:lnTo>
                <a:cubicBezTo>
                  <a:pt x="4783609" y="1531506"/>
                  <a:pt x="4783138" y="1531506"/>
                  <a:pt x="4782667" y="1531506"/>
                </a:cubicBezTo>
                <a:cubicBezTo>
                  <a:pt x="4784550" y="1553152"/>
                  <a:pt x="4786433" y="1574798"/>
                  <a:pt x="4788316" y="1596444"/>
                </a:cubicBezTo>
                <a:cubicBezTo>
                  <a:pt x="4780314" y="1606326"/>
                  <a:pt x="4772783" y="1616208"/>
                  <a:pt x="4764782" y="1626090"/>
                </a:cubicBezTo>
                <a:cubicBezTo>
                  <a:pt x="4765723" y="1637384"/>
                  <a:pt x="4766664" y="1648207"/>
                  <a:pt x="4767606" y="1658559"/>
                </a:cubicBezTo>
                <a:close/>
                <a:moveTo>
                  <a:pt x="4366579" y="1208226"/>
                </a:moveTo>
                <a:cubicBezTo>
                  <a:pt x="4336925" y="1192698"/>
                  <a:pt x="4307272" y="1177639"/>
                  <a:pt x="4277619" y="1163522"/>
                </a:cubicBezTo>
                <a:cubicBezTo>
                  <a:pt x="4298800" y="1189404"/>
                  <a:pt x="4319981" y="1216226"/>
                  <a:pt x="4341162" y="1243989"/>
                </a:cubicBezTo>
                <a:cubicBezTo>
                  <a:pt x="4354341" y="1241636"/>
                  <a:pt x="4364225" y="1242578"/>
                  <a:pt x="4366579" y="1246342"/>
                </a:cubicBezTo>
                <a:lnTo>
                  <a:pt x="4366579" y="1208226"/>
                </a:lnTo>
                <a:close/>
                <a:moveTo>
                  <a:pt x="4366579" y="1192227"/>
                </a:moveTo>
                <a:lnTo>
                  <a:pt x="4366579" y="1130583"/>
                </a:lnTo>
                <a:cubicBezTo>
                  <a:pt x="4366108" y="1130583"/>
                  <a:pt x="4366108" y="1130583"/>
                  <a:pt x="4365637" y="1130583"/>
                </a:cubicBezTo>
                <a:cubicBezTo>
                  <a:pt x="4366108" y="1130112"/>
                  <a:pt x="4366108" y="1129642"/>
                  <a:pt x="4366579" y="1129171"/>
                </a:cubicBezTo>
                <a:lnTo>
                  <a:pt x="4366579" y="1090114"/>
                </a:lnTo>
                <a:cubicBezTo>
                  <a:pt x="4329865" y="1073644"/>
                  <a:pt x="4293151" y="1059998"/>
                  <a:pt x="4255967" y="1049175"/>
                </a:cubicBezTo>
                <a:cubicBezTo>
                  <a:pt x="4246082" y="1051998"/>
                  <a:pt x="4235257" y="1054821"/>
                  <a:pt x="4229138" y="1055762"/>
                </a:cubicBezTo>
                <a:cubicBezTo>
                  <a:pt x="4215958" y="1057645"/>
                  <a:pt x="4203250" y="1059998"/>
                  <a:pt x="4190070" y="1062351"/>
                </a:cubicBezTo>
                <a:cubicBezTo>
                  <a:pt x="4212193" y="1086349"/>
                  <a:pt x="4234315" y="1111289"/>
                  <a:pt x="4256438" y="1137641"/>
                </a:cubicBezTo>
                <a:cubicBezTo>
                  <a:pt x="4292681" y="1155052"/>
                  <a:pt x="4329395" y="1172934"/>
                  <a:pt x="4366579" y="1192227"/>
                </a:cubicBezTo>
                <a:close/>
                <a:moveTo>
                  <a:pt x="2951688" y="1613384"/>
                </a:moveTo>
                <a:cubicBezTo>
                  <a:pt x="2900384" y="1642089"/>
                  <a:pt x="2850020" y="1675029"/>
                  <a:pt x="2800598" y="1712674"/>
                </a:cubicBezTo>
                <a:lnTo>
                  <a:pt x="2801539" y="1724438"/>
                </a:lnTo>
                <a:cubicBezTo>
                  <a:pt x="2864140" y="1705616"/>
                  <a:pt x="2927213" y="1687734"/>
                  <a:pt x="2990285" y="1671264"/>
                </a:cubicBezTo>
                <a:cubicBezTo>
                  <a:pt x="2991697" y="1666558"/>
                  <a:pt x="2994992" y="1661382"/>
                  <a:pt x="3000170" y="1656206"/>
                </a:cubicBezTo>
                <a:cubicBezTo>
                  <a:pt x="2991697" y="1651971"/>
                  <a:pt x="2983225" y="1647265"/>
                  <a:pt x="2974282" y="1643030"/>
                </a:cubicBezTo>
                <a:cubicBezTo>
                  <a:pt x="2971457" y="1635972"/>
                  <a:pt x="2968633" y="1628443"/>
                  <a:pt x="2965809" y="1621384"/>
                </a:cubicBezTo>
                <a:cubicBezTo>
                  <a:pt x="2961102" y="1618561"/>
                  <a:pt x="2956395" y="1615737"/>
                  <a:pt x="2951688" y="1613384"/>
                </a:cubicBezTo>
                <a:close/>
                <a:moveTo>
                  <a:pt x="3018997" y="1690087"/>
                </a:moveTo>
                <a:cubicBezTo>
                  <a:pt x="3017114" y="1690087"/>
                  <a:pt x="3014761" y="1690087"/>
                  <a:pt x="3012878" y="1690087"/>
                </a:cubicBezTo>
                <a:cubicBezTo>
                  <a:pt x="2996875" y="1711262"/>
                  <a:pt x="2981342" y="1732909"/>
                  <a:pt x="2965339" y="1755025"/>
                </a:cubicBezTo>
                <a:cubicBezTo>
                  <a:pt x="2968633" y="1754555"/>
                  <a:pt x="2972399" y="1754084"/>
                  <a:pt x="2975694" y="1754084"/>
                </a:cubicBezTo>
                <a:cubicBezTo>
                  <a:pt x="2978518" y="1751261"/>
                  <a:pt x="2982754" y="1748908"/>
                  <a:pt x="2987461" y="1747026"/>
                </a:cubicBezTo>
                <a:cubicBezTo>
                  <a:pt x="2988873" y="1746555"/>
                  <a:pt x="2990285" y="1746084"/>
                  <a:pt x="2991697" y="1745614"/>
                </a:cubicBezTo>
                <a:cubicBezTo>
                  <a:pt x="3000640" y="1727262"/>
                  <a:pt x="3009583" y="1708910"/>
                  <a:pt x="3018997" y="1690087"/>
                </a:cubicBezTo>
                <a:close/>
                <a:moveTo>
                  <a:pt x="2715874" y="2010072"/>
                </a:moveTo>
                <a:cubicBezTo>
                  <a:pt x="2715874" y="1981838"/>
                  <a:pt x="2715874" y="1953604"/>
                  <a:pt x="2716344" y="1925841"/>
                </a:cubicBezTo>
                <a:cubicBezTo>
                  <a:pt x="2675394" y="1957840"/>
                  <a:pt x="2634444" y="1990309"/>
                  <a:pt x="2593965" y="2023719"/>
                </a:cubicBezTo>
                <a:cubicBezTo>
                  <a:pt x="2631620" y="2020896"/>
                  <a:pt x="2668805" y="2019013"/>
                  <a:pt x="2706460" y="2017131"/>
                </a:cubicBezTo>
                <a:cubicBezTo>
                  <a:pt x="2707872" y="2016190"/>
                  <a:pt x="2709284" y="2015249"/>
                  <a:pt x="2710696" y="2014308"/>
                </a:cubicBezTo>
                <a:cubicBezTo>
                  <a:pt x="2712579" y="2012425"/>
                  <a:pt x="2714462" y="2011484"/>
                  <a:pt x="2715874" y="2010072"/>
                </a:cubicBezTo>
                <a:close/>
                <a:moveTo>
                  <a:pt x="2528069" y="2140420"/>
                </a:moveTo>
                <a:cubicBezTo>
                  <a:pt x="2524303" y="2123950"/>
                  <a:pt x="2520538" y="2107951"/>
                  <a:pt x="2516772" y="2091481"/>
                </a:cubicBezTo>
                <a:cubicBezTo>
                  <a:pt x="2515360" y="2091951"/>
                  <a:pt x="2513477" y="2091951"/>
                  <a:pt x="2512065" y="2091951"/>
                </a:cubicBezTo>
                <a:cubicBezTo>
                  <a:pt x="2497945" y="2104186"/>
                  <a:pt x="2483353" y="2116421"/>
                  <a:pt x="2469233" y="2128655"/>
                </a:cubicBezTo>
                <a:cubicBezTo>
                  <a:pt x="2484295" y="2135244"/>
                  <a:pt x="2498886" y="2142302"/>
                  <a:pt x="2513477" y="2149361"/>
                </a:cubicBezTo>
                <a:cubicBezTo>
                  <a:pt x="2518184" y="2146537"/>
                  <a:pt x="2522421" y="2143243"/>
                  <a:pt x="2528069" y="2140420"/>
                </a:cubicBezTo>
                <a:cubicBezTo>
                  <a:pt x="2528069" y="2140890"/>
                  <a:pt x="2528069" y="2140890"/>
                  <a:pt x="2528069" y="2140420"/>
                </a:cubicBezTo>
                <a:close/>
                <a:moveTo>
                  <a:pt x="2366623" y="2207711"/>
                </a:moveTo>
                <a:cubicBezTo>
                  <a:pt x="2394864" y="2181830"/>
                  <a:pt x="2423576" y="2156419"/>
                  <a:pt x="2452288" y="2131479"/>
                </a:cubicBezTo>
                <a:cubicBezTo>
                  <a:pt x="2440521" y="2126303"/>
                  <a:pt x="2428754" y="2120656"/>
                  <a:pt x="2416516" y="2115480"/>
                </a:cubicBezTo>
                <a:cubicBezTo>
                  <a:pt x="2395335" y="2144655"/>
                  <a:pt x="2375566" y="2173359"/>
                  <a:pt x="2357209" y="2201593"/>
                </a:cubicBezTo>
                <a:cubicBezTo>
                  <a:pt x="2360504" y="2203476"/>
                  <a:pt x="2363799" y="2205358"/>
                  <a:pt x="2366623" y="2207711"/>
                </a:cubicBezTo>
                <a:close/>
                <a:moveTo>
                  <a:pt x="2349678" y="2213358"/>
                </a:moveTo>
                <a:cubicBezTo>
                  <a:pt x="2344500" y="2221357"/>
                  <a:pt x="2338852" y="2229827"/>
                  <a:pt x="2333674" y="2237827"/>
                </a:cubicBezTo>
                <a:cubicBezTo>
                  <a:pt x="2341206" y="2231239"/>
                  <a:pt x="2348266" y="2224651"/>
                  <a:pt x="2355797" y="2217593"/>
                </a:cubicBezTo>
                <a:cubicBezTo>
                  <a:pt x="2353914" y="2216181"/>
                  <a:pt x="2351560" y="2214769"/>
                  <a:pt x="2349678" y="2213358"/>
                </a:cubicBezTo>
                <a:close/>
                <a:moveTo>
                  <a:pt x="2138339" y="2346528"/>
                </a:moveTo>
                <a:cubicBezTo>
                  <a:pt x="2135515" y="2351234"/>
                  <a:pt x="2132220" y="2355939"/>
                  <a:pt x="2129396" y="2361116"/>
                </a:cubicBezTo>
                <a:cubicBezTo>
                  <a:pt x="2134103" y="2360645"/>
                  <a:pt x="2139280" y="2360645"/>
                  <a:pt x="2143987" y="2360175"/>
                </a:cubicBezTo>
                <a:cubicBezTo>
                  <a:pt x="2147752" y="2357822"/>
                  <a:pt x="2151518" y="2355469"/>
                  <a:pt x="2155754" y="2353116"/>
                </a:cubicBezTo>
                <a:cubicBezTo>
                  <a:pt x="2159990" y="2341822"/>
                  <a:pt x="2164226" y="2330999"/>
                  <a:pt x="2168463" y="2319706"/>
                </a:cubicBezTo>
                <a:cubicBezTo>
                  <a:pt x="2180230" y="2310765"/>
                  <a:pt x="2192468" y="2301824"/>
                  <a:pt x="2204706" y="2292884"/>
                </a:cubicBezTo>
                <a:cubicBezTo>
                  <a:pt x="2207059" y="2289589"/>
                  <a:pt x="2209413" y="2285825"/>
                  <a:pt x="2211766" y="2282531"/>
                </a:cubicBezTo>
                <a:cubicBezTo>
                  <a:pt x="2201411" y="2283001"/>
                  <a:pt x="2191056" y="2283472"/>
                  <a:pt x="2181171" y="2284413"/>
                </a:cubicBezTo>
                <a:cubicBezTo>
                  <a:pt x="2176465" y="2287237"/>
                  <a:pt x="2171758" y="2290060"/>
                  <a:pt x="2167051" y="2292413"/>
                </a:cubicBezTo>
                <a:cubicBezTo>
                  <a:pt x="2148694" y="2302765"/>
                  <a:pt x="2129866" y="2313588"/>
                  <a:pt x="2111509" y="2323941"/>
                </a:cubicBezTo>
                <a:cubicBezTo>
                  <a:pt x="2107273" y="2325823"/>
                  <a:pt x="2103508" y="2328176"/>
                  <a:pt x="2099742" y="2330529"/>
                </a:cubicBezTo>
                <a:cubicBezTo>
                  <a:pt x="2065853" y="2350763"/>
                  <a:pt x="2035728" y="2380880"/>
                  <a:pt x="2035258" y="2380880"/>
                </a:cubicBezTo>
                <a:cubicBezTo>
                  <a:pt x="1985365" y="2420878"/>
                  <a:pt x="1969832" y="2486286"/>
                  <a:pt x="1966537" y="2505580"/>
                </a:cubicBezTo>
                <a:cubicBezTo>
                  <a:pt x="1971715" y="2498992"/>
                  <a:pt x="1978304" y="2492404"/>
                  <a:pt x="1987248" y="2487228"/>
                </a:cubicBezTo>
                <a:cubicBezTo>
                  <a:pt x="1992425" y="2483934"/>
                  <a:pt x="1997603" y="2481581"/>
                  <a:pt x="2002310" y="2479699"/>
                </a:cubicBezTo>
                <a:cubicBezTo>
                  <a:pt x="2003251" y="2475934"/>
                  <a:pt x="2004663" y="2472169"/>
                  <a:pt x="2005134" y="2468405"/>
                </a:cubicBezTo>
                <a:cubicBezTo>
                  <a:pt x="2004663" y="2462758"/>
                  <a:pt x="2004663" y="2457582"/>
                  <a:pt x="2004192" y="2451935"/>
                </a:cubicBezTo>
                <a:cubicBezTo>
                  <a:pt x="2007958" y="2440171"/>
                  <a:pt x="2011723" y="2428407"/>
                  <a:pt x="2015489" y="2416643"/>
                </a:cubicBezTo>
                <a:cubicBezTo>
                  <a:pt x="2022078" y="2406761"/>
                  <a:pt x="2028668" y="2396879"/>
                  <a:pt x="2035728" y="2386526"/>
                </a:cubicBezTo>
                <a:cubicBezTo>
                  <a:pt x="2047025" y="2377586"/>
                  <a:pt x="2058321" y="2368645"/>
                  <a:pt x="2069618" y="2359704"/>
                </a:cubicBezTo>
                <a:cubicBezTo>
                  <a:pt x="2088446" y="2347940"/>
                  <a:pt x="2107744" y="2336646"/>
                  <a:pt x="2127042" y="2325352"/>
                </a:cubicBezTo>
                <a:cubicBezTo>
                  <a:pt x="2130337" y="2332882"/>
                  <a:pt x="2134103" y="2339940"/>
                  <a:pt x="2138339" y="2346528"/>
                </a:cubicBezTo>
                <a:close/>
                <a:moveTo>
                  <a:pt x="601540" y="3093318"/>
                </a:moveTo>
                <a:cubicBezTo>
                  <a:pt x="610012" y="3079201"/>
                  <a:pt x="618485" y="3065555"/>
                  <a:pt x="626957" y="3051438"/>
                </a:cubicBezTo>
                <a:cubicBezTo>
                  <a:pt x="599187" y="3066966"/>
                  <a:pt x="571887" y="3082965"/>
                  <a:pt x="544587" y="3098965"/>
                </a:cubicBezTo>
                <a:cubicBezTo>
                  <a:pt x="543645" y="3100377"/>
                  <a:pt x="543175" y="3101788"/>
                  <a:pt x="541763" y="3103671"/>
                </a:cubicBezTo>
                <a:cubicBezTo>
                  <a:pt x="550706" y="3107435"/>
                  <a:pt x="559649" y="3111200"/>
                  <a:pt x="568121" y="3114964"/>
                </a:cubicBezTo>
                <a:cubicBezTo>
                  <a:pt x="579418" y="3103671"/>
                  <a:pt x="591656" y="3096142"/>
                  <a:pt x="601540" y="3093318"/>
                </a:cubicBezTo>
                <a:close/>
                <a:moveTo>
                  <a:pt x="419854" y="3200137"/>
                </a:moveTo>
                <a:cubicBezTo>
                  <a:pt x="449978" y="3170962"/>
                  <a:pt x="480102" y="3142257"/>
                  <a:pt x="510226" y="3113552"/>
                </a:cubicBezTo>
                <a:cubicBezTo>
                  <a:pt x="511168" y="3108376"/>
                  <a:pt x="514933" y="3101318"/>
                  <a:pt x="520582" y="3095200"/>
                </a:cubicBezTo>
                <a:cubicBezTo>
                  <a:pt x="521523" y="3094259"/>
                  <a:pt x="521994" y="3093789"/>
                  <a:pt x="522935" y="3092848"/>
                </a:cubicBezTo>
                <a:cubicBezTo>
                  <a:pt x="521523" y="3077319"/>
                  <a:pt x="520582" y="3062261"/>
                  <a:pt x="519170" y="3046732"/>
                </a:cubicBezTo>
                <a:cubicBezTo>
                  <a:pt x="467864" y="3105082"/>
                  <a:pt x="417030" y="3164844"/>
                  <a:pt x="367608" y="3225077"/>
                </a:cubicBezTo>
                <a:cubicBezTo>
                  <a:pt x="385023" y="3217077"/>
                  <a:pt x="402439" y="3208607"/>
                  <a:pt x="419854" y="3200137"/>
                </a:cubicBezTo>
                <a:close/>
                <a:moveTo>
                  <a:pt x="355370" y="3240605"/>
                </a:moveTo>
                <a:cubicBezTo>
                  <a:pt x="320539" y="3283427"/>
                  <a:pt x="286179" y="3326249"/>
                  <a:pt x="252289" y="3370011"/>
                </a:cubicBezTo>
                <a:cubicBezTo>
                  <a:pt x="301711" y="3318249"/>
                  <a:pt x="351604" y="3267428"/>
                  <a:pt x="402439" y="3217548"/>
                </a:cubicBezTo>
                <a:cubicBezTo>
                  <a:pt x="386435" y="3225077"/>
                  <a:pt x="370903" y="3233076"/>
                  <a:pt x="355370" y="3240605"/>
                </a:cubicBezTo>
                <a:close/>
                <a:moveTo>
                  <a:pt x="522464" y="2947913"/>
                </a:moveTo>
                <a:cubicBezTo>
                  <a:pt x="534702" y="2934266"/>
                  <a:pt x="546470" y="2920149"/>
                  <a:pt x="558708" y="2906503"/>
                </a:cubicBezTo>
                <a:cubicBezTo>
                  <a:pt x="545528" y="2903680"/>
                  <a:pt x="532349" y="2900386"/>
                  <a:pt x="519170" y="2897562"/>
                </a:cubicBezTo>
                <a:cubicBezTo>
                  <a:pt x="520111" y="2914503"/>
                  <a:pt x="521052" y="2930972"/>
                  <a:pt x="522464" y="2947913"/>
                </a:cubicBezTo>
                <a:close/>
                <a:moveTo>
                  <a:pt x="522935" y="2961559"/>
                </a:moveTo>
                <a:cubicBezTo>
                  <a:pt x="524347" y="2982264"/>
                  <a:pt x="525759" y="3003440"/>
                  <a:pt x="527171" y="3024145"/>
                </a:cubicBezTo>
                <a:cubicBezTo>
                  <a:pt x="554001" y="2994028"/>
                  <a:pt x="581301" y="2963912"/>
                  <a:pt x="608600" y="2934266"/>
                </a:cubicBezTo>
                <a:cubicBezTo>
                  <a:pt x="608600" y="2930502"/>
                  <a:pt x="610954" y="2925326"/>
                  <a:pt x="614719" y="2920149"/>
                </a:cubicBezTo>
                <a:cubicBezTo>
                  <a:pt x="599657" y="2916385"/>
                  <a:pt x="584595" y="2912620"/>
                  <a:pt x="569063" y="2909326"/>
                </a:cubicBezTo>
                <a:cubicBezTo>
                  <a:pt x="553530" y="2926267"/>
                  <a:pt x="538468" y="2943678"/>
                  <a:pt x="522935" y="2961559"/>
                </a:cubicBezTo>
                <a:close/>
                <a:moveTo>
                  <a:pt x="1048224" y="2484404"/>
                </a:moveTo>
                <a:cubicBezTo>
                  <a:pt x="1050106" y="2488639"/>
                  <a:pt x="1051989" y="2492875"/>
                  <a:pt x="1053872" y="2497109"/>
                </a:cubicBezTo>
                <a:cubicBezTo>
                  <a:pt x="1061874" y="2490051"/>
                  <a:pt x="1069875" y="2483463"/>
                  <a:pt x="1077877" y="2476405"/>
                </a:cubicBezTo>
                <a:cubicBezTo>
                  <a:pt x="1071758" y="2475463"/>
                  <a:pt x="1065639" y="2474993"/>
                  <a:pt x="1059520" y="2474052"/>
                </a:cubicBezTo>
                <a:cubicBezTo>
                  <a:pt x="1056225" y="2477346"/>
                  <a:pt x="1052931" y="2480640"/>
                  <a:pt x="1049165" y="2483934"/>
                </a:cubicBezTo>
                <a:cubicBezTo>
                  <a:pt x="1048694" y="2483934"/>
                  <a:pt x="1048224" y="2484404"/>
                  <a:pt x="1048224" y="2484404"/>
                </a:cubicBezTo>
                <a:close/>
                <a:moveTo>
                  <a:pt x="1058108" y="2506050"/>
                </a:moveTo>
                <a:cubicBezTo>
                  <a:pt x="1069875" y="2531932"/>
                  <a:pt x="1081642" y="2557813"/>
                  <a:pt x="1093881" y="2583223"/>
                </a:cubicBezTo>
                <a:cubicBezTo>
                  <a:pt x="1097646" y="2580871"/>
                  <a:pt x="1101882" y="2579459"/>
                  <a:pt x="1105177" y="2578988"/>
                </a:cubicBezTo>
                <a:cubicBezTo>
                  <a:pt x="1132006" y="2549343"/>
                  <a:pt x="1159306" y="2520167"/>
                  <a:pt x="1187077" y="2491463"/>
                </a:cubicBezTo>
                <a:cubicBezTo>
                  <a:pt x="1155070" y="2486757"/>
                  <a:pt x="1123063" y="2482522"/>
                  <a:pt x="1091056" y="2478287"/>
                </a:cubicBezTo>
                <a:cubicBezTo>
                  <a:pt x="1079760" y="2487228"/>
                  <a:pt x="1068934" y="2496639"/>
                  <a:pt x="1058108" y="2506050"/>
                </a:cubicBezTo>
                <a:close/>
                <a:moveTo>
                  <a:pt x="1448309" y="2249121"/>
                </a:moveTo>
                <a:cubicBezTo>
                  <a:pt x="1446426" y="2253827"/>
                  <a:pt x="1441719" y="2259473"/>
                  <a:pt x="1435600" y="2263708"/>
                </a:cubicBezTo>
                <a:cubicBezTo>
                  <a:pt x="1437012" y="2292884"/>
                  <a:pt x="1438895" y="2322529"/>
                  <a:pt x="1440778" y="2351704"/>
                </a:cubicBezTo>
                <a:cubicBezTo>
                  <a:pt x="1477492" y="2328176"/>
                  <a:pt x="1514205" y="2305118"/>
                  <a:pt x="1550919" y="2282531"/>
                </a:cubicBezTo>
                <a:cubicBezTo>
                  <a:pt x="1552331" y="2277355"/>
                  <a:pt x="1557038" y="2271237"/>
                  <a:pt x="1564569" y="2266061"/>
                </a:cubicBezTo>
                <a:cubicBezTo>
                  <a:pt x="1567393" y="2264179"/>
                  <a:pt x="1570217" y="2262767"/>
                  <a:pt x="1573042" y="2261355"/>
                </a:cubicBezTo>
                <a:cubicBezTo>
                  <a:pt x="1592811" y="2223240"/>
                  <a:pt x="1613050" y="2185594"/>
                  <a:pt x="1633290" y="2147949"/>
                </a:cubicBezTo>
                <a:cubicBezTo>
                  <a:pt x="1630466" y="2147949"/>
                  <a:pt x="1628583" y="2147478"/>
                  <a:pt x="1626700" y="2146537"/>
                </a:cubicBezTo>
                <a:cubicBezTo>
                  <a:pt x="1566923" y="2179947"/>
                  <a:pt x="1507145" y="2213828"/>
                  <a:pt x="1448309" y="2249121"/>
                </a:cubicBezTo>
                <a:close/>
                <a:moveTo>
                  <a:pt x="1738724" y="1991721"/>
                </a:moveTo>
                <a:cubicBezTo>
                  <a:pt x="1744372" y="1992191"/>
                  <a:pt x="1749079" y="1994544"/>
                  <a:pt x="1751432" y="1998308"/>
                </a:cubicBezTo>
                <a:cubicBezTo>
                  <a:pt x="1754727" y="2003955"/>
                  <a:pt x="1753315" y="2011955"/>
                  <a:pt x="1747667" y="2020425"/>
                </a:cubicBezTo>
                <a:cubicBezTo>
                  <a:pt x="1773084" y="2024189"/>
                  <a:pt x="1798501" y="2027954"/>
                  <a:pt x="1823919" y="2032189"/>
                </a:cubicBezTo>
                <a:cubicBezTo>
                  <a:pt x="1865810" y="2011014"/>
                  <a:pt x="1907701" y="1990779"/>
                  <a:pt x="1949592" y="1970545"/>
                </a:cubicBezTo>
                <a:cubicBezTo>
                  <a:pt x="1951475" y="1965839"/>
                  <a:pt x="1956653" y="1960663"/>
                  <a:pt x="1963713" y="1956428"/>
                </a:cubicBezTo>
                <a:cubicBezTo>
                  <a:pt x="1965596" y="1955487"/>
                  <a:pt x="1967479" y="1954546"/>
                  <a:pt x="1969361" y="1953604"/>
                </a:cubicBezTo>
                <a:cubicBezTo>
                  <a:pt x="1976892" y="1933370"/>
                  <a:pt x="1984423" y="1913606"/>
                  <a:pt x="1991954" y="1893372"/>
                </a:cubicBezTo>
                <a:cubicBezTo>
                  <a:pt x="1984423" y="1881608"/>
                  <a:pt x="1978304" y="1869844"/>
                  <a:pt x="1973127" y="1858550"/>
                </a:cubicBezTo>
                <a:cubicBezTo>
                  <a:pt x="1963242" y="1865609"/>
                  <a:pt x="1953828" y="1873138"/>
                  <a:pt x="1943944" y="1880196"/>
                </a:cubicBezTo>
                <a:cubicBezTo>
                  <a:pt x="1914291" y="1891019"/>
                  <a:pt x="1885108" y="1902313"/>
                  <a:pt x="1855455" y="1914077"/>
                </a:cubicBezTo>
                <a:cubicBezTo>
                  <a:pt x="1818270" y="1936194"/>
                  <a:pt x="1781557" y="1958781"/>
                  <a:pt x="1744843" y="1981838"/>
                </a:cubicBezTo>
                <a:cubicBezTo>
                  <a:pt x="1742960" y="1985603"/>
                  <a:pt x="1740607" y="1988426"/>
                  <a:pt x="1738724" y="1991721"/>
                </a:cubicBezTo>
                <a:close/>
                <a:moveTo>
                  <a:pt x="1855455" y="1899960"/>
                </a:moveTo>
                <a:cubicBezTo>
                  <a:pt x="1883225" y="1889137"/>
                  <a:pt x="1910996" y="1878314"/>
                  <a:pt x="1938767" y="1867961"/>
                </a:cubicBezTo>
                <a:cubicBezTo>
                  <a:pt x="1948651" y="1860432"/>
                  <a:pt x="1958535" y="1853374"/>
                  <a:pt x="1967949" y="1845845"/>
                </a:cubicBezTo>
                <a:cubicBezTo>
                  <a:pt x="1965596" y="1840198"/>
                  <a:pt x="1963713" y="1834551"/>
                  <a:pt x="1962301" y="1829375"/>
                </a:cubicBezTo>
                <a:cubicBezTo>
                  <a:pt x="1957594" y="1833139"/>
                  <a:pt x="1953358" y="1836904"/>
                  <a:pt x="1948651" y="1840668"/>
                </a:cubicBezTo>
                <a:cubicBezTo>
                  <a:pt x="1926999" y="1854785"/>
                  <a:pt x="1905348" y="1869373"/>
                  <a:pt x="1884167" y="1883490"/>
                </a:cubicBezTo>
                <a:cubicBezTo>
                  <a:pt x="1853572" y="1898548"/>
                  <a:pt x="1823448" y="1913606"/>
                  <a:pt x="1792853" y="1929606"/>
                </a:cubicBezTo>
                <a:cubicBezTo>
                  <a:pt x="1785322" y="1936194"/>
                  <a:pt x="1777791" y="1942781"/>
                  <a:pt x="1770731" y="1949369"/>
                </a:cubicBezTo>
                <a:cubicBezTo>
                  <a:pt x="1765553" y="1953134"/>
                  <a:pt x="1760376" y="1956428"/>
                  <a:pt x="1755669" y="1960192"/>
                </a:cubicBezTo>
                <a:cubicBezTo>
                  <a:pt x="1788617" y="1940429"/>
                  <a:pt x="1822036" y="1920194"/>
                  <a:pt x="1855455" y="1899960"/>
                </a:cubicBezTo>
                <a:close/>
                <a:moveTo>
                  <a:pt x="2312493" y="1643971"/>
                </a:moveTo>
                <a:cubicBezTo>
                  <a:pt x="2302609" y="1647265"/>
                  <a:pt x="2294607" y="1648677"/>
                  <a:pt x="2288017" y="1649618"/>
                </a:cubicBezTo>
                <a:cubicBezTo>
                  <a:pt x="2275780" y="1664676"/>
                  <a:pt x="2263071" y="1679735"/>
                  <a:pt x="2250833" y="1694793"/>
                </a:cubicBezTo>
                <a:cubicBezTo>
                  <a:pt x="2252245" y="1695263"/>
                  <a:pt x="2253657" y="1696204"/>
                  <a:pt x="2254128" y="1697616"/>
                </a:cubicBezTo>
                <a:cubicBezTo>
                  <a:pt x="2255540" y="1700439"/>
                  <a:pt x="2254128" y="1704204"/>
                  <a:pt x="2251304" y="1707969"/>
                </a:cubicBezTo>
                <a:cubicBezTo>
                  <a:pt x="2264483" y="1710792"/>
                  <a:pt x="2277663" y="1713615"/>
                  <a:pt x="2290371" y="1716439"/>
                </a:cubicBezTo>
                <a:cubicBezTo>
                  <a:pt x="2302609" y="1712204"/>
                  <a:pt x="2312964" y="1711733"/>
                  <a:pt x="2320025" y="1712674"/>
                </a:cubicBezTo>
                <a:cubicBezTo>
                  <a:pt x="2331792" y="1701381"/>
                  <a:pt x="2344030" y="1690087"/>
                  <a:pt x="2356267" y="1678323"/>
                </a:cubicBezTo>
                <a:cubicBezTo>
                  <a:pt x="2360974" y="1672676"/>
                  <a:pt x="2365211" y="1667029"/>
                  <a:pt x="2369447" y="1661382"/>
                </a:cubicBezTo>
                <a:cubicBezTo>
                  <a:pt x="2372741" y="1659971"/>
                  <a:pt x="2376036" y="1658088"/>
                  <a:pt x="2379331" y="1656677"/>
                </a:cubicBezTo>
                <a:cubicBezTo>
                  <a:pt x="2381685" y="1654324"/>
                  <a:pt x="2384038" y="1652441"/>
                  <a:pt x="2386392" y="1650089"/>
                </a:cubicBezTo>
                <a:cubicBezTo>
                  <a:pt x="2384980" y="1649148"/>
                  <a:pt x="2384038" y="1648207"/>
                  <a:pt x="2383568" y="1647265"/>
                </a:cubicBezTo>
                <a:cubicBezTo>
                  <a:pt x="2383097" y="1645854"/>
                  <a:pt x="2384038" y="1643971"/>
                  <a:pt x="2385450" y="1642089"/>
                </a:cubicBezTo>
                <a:cubicBezTo>
                  <a:pt x="2383568" y="1642089"/>
                  <a:pt x="2381214" y="1642089"/>
                  <a:pt x="2378861" y="1642089"/>
                </a:cubicBezTo>
                <a:cubicBezTo>
                  <a:pt x="2367564" y="1647736"/>
                  <a:pt x="2356267" y="1652912"/>
                  <a:pt x="2344971" y="1658559"/>
                </a:cubicBezTo>
                <a:cubicBezTo>
                  <a:pt x="2342147" y="1653383"/>
                  <a:pt x="2339793" y="1647736"/>
                  <a:pt x="2336969" y="1642560"/>
                </a:cubicBezTo>
                <a:cubicBezTo>
                  <a:pt x="2329909" y="1643501"/>
                  <a:pt x="2321437" y="1643501"/>
                  <a:pt x="2312493" y="1643971"/>
                </a:cubicBezTo>
                <a:close/>
                <a:moveTo>
                  <a:pt x="2456995" y="1487743"/>
                </a:moveTo>
                <a:cubicBezTo>
                  <a:pt x="2435814" y="1506566"/>
                  <a:pt x="2414633" y="1525388"/>
                  <a:pt x="2393922" y="1544682"/>
                </a:cubicBezTo>
                <a:cubicBezTo>
                  <a:pt x="2388745" y="1551270"/>
                  <a:pt x="2387333" y="1555505"/>
                  <a:pt x="2389686" y="1557387"/>
                </a:cubicBezTo>
                <a:cubicBezTo>
                  <a:pt x="2394393" y="1561622"/>
                  <a:pt x="2412750" y="1558799"/>
                  <a:pt x="2422635" y="1556446"/>
                </a:cubicBezTo>
                <a:cubicBezTo>
                  <a:pt x="2443816" y="1546564"/>
                  <a:pt x="2464997" y="1536682"/>
                  <a:pt x="2486178" y="1527271"/>
                </a:cubicBezTo>
                <a:cubicBezTo>
                  <a:pt x="2491826" y="1520683"/>
                  <a:pt x="2497945" y="1513624"/>
                  <a:pt x="2503593" y="1507036"/>
                </a:cubicBezTo>
                <a:cubicBezTo>
                  <a:pt x="2504534" y="1506566"/>
                  <a:pt x="2505005" y="1506095"/>
                  <a:pt x="2505947" y="1506095"/>
                </a:cubicBezTo>
                <a:lnTo>
                  <a:pt x="2505476" y="1505625"/>
                </a:lnTo>
                <a:cubicBezTo>
                  <a:pt x="2527598" y="1489155"/>
                  <a:pt x="2550191" y="1472685"/>
                  <a:pt x="2572784" y="1456686"/>
                </a:cubicBezTo>
                <a:cubicBezTo>
                  <a:pt x="2572784" y="1455744"/>
                  <a:pt x="2573255" y="1454803"/>
                  <a:pt x="2573726" y="1453862"/>
                </a:cubicBezTo>
                <a:cubicBezTo>
                  <a:pt x="2550191" y="1456215"/>
                  <a:pt x="2526657" y="1459039"/>
                  <a:pt x="2503122" y="1461862"/>
                </a:cubicBezTo>
                <a:cubicBezTo>
                  <a:pt x="2501710" y="1462333"/>
                  <a:pt x="2500298" y="1463274"/>
                  <a:pt x="2498886" y="1463744"/>
                </a:cubicBezTo>
                <a:cubicBezTo>
                  <a:pt x="2496533" y="1466567"/>
                  <a:pt x="2494179" y="1469391"/>
                  <a:pt x="2491826" y="1471744"/>
                </a:cubicBezTo>
                <a:cubicBezTo>
                  <a:pt x="2480529" y="1476920"/>
                  <a:pt x="2468762" y="1482096"/>
                  <a:pt x="2456995" y="1487743"/>
                </a:cubicBezTo>
                <a:close/>
                <a:moveTo>
                  <a:pt x="2624089" y="1378572"/>
                </a:moveTo>
                <a:cubicBezTo>
                  <a:pt x="2668334" y="1359749"/>
                  <a:pt x="2712579" y="1341397"/>
                  <a:pt x="2757294" y="1323515"/>
                </a:cubicBezTo>
                <a:cubicBezTo>
                  <a:pt x="2757765" y="1323045"/>
                  <a:pt x="2758236" y="1322574"/>
                  <a:pt x="2758706" y="1322104"/>
                </a:cubicBezTo>
                <a:lnTo>
                  <a:pt x="2758236" y="1313633"/>
                </a:lnTo>
                <a:cubicBezTo>
                  <a:pt x="2756824" y="1313633"/>
                  <a:pt x="2755412" y="1313633"/>
                  <a:pt x="2754470" y="1313163"/>
                </a:cubicBezTo>
                <a:cubicBezTo>
                  <a:pt x="2707401" y="1330103"/>
                  <a:pt x="2660803" y="1347985"/>
                  <a:pt x="2614205" y="1366337"/>
                </a:cubicBezTo>
                <a:cubicBezTo>
                  <a:pt x="2617500" y="1370572"/>
                  <a:pt x="2620794" y="1374807"/>
                  <a:pt x="2624089" y="1378572"/>
                </a:cubicBezTo>
                <a:close/>
                <a:moveTo>
                  <a:pt x="2600555" y="1371984"/>
                </a:moveTo>
                <a:cubicBezTo>
                  <a:pt x="2583610" y="1378572"/>
                  <a:pt x="2566665" y="1385630"/>
                  <a:pt x="2549250" y="1392218"/>
                </a:cubicBezTo>
                <a:cubicBezTo>
                  <a:pt x="2540777" y="1392218"/>
                  <a:pt x="2532305" y="1391747"/>
                  <a:pt x="2523362" y="1391747"/>
                </a:cubicBezTo>
                <a:cubicBezTo>
                  <a:pt x="2501240" y="1403512"/>
                  <a:pt x="2479588" y="1415746"/>
                  <a:pt x="2457936" y="1427981"/>
                </a:cubicBezTo>
                <a:cubicBezTo>
                  <a:pt x="2452288" y="1430334"/>
                  <a:pt x="2446640" y="1433157"/>
                  <a:pt x="2440991" y="1435510"/>
                </a:cubicBezTo>
                <a:cubicBezTo>
                  <a:pt x="2442404" y="1438804"/>
                  <a:pt x="2444286" y="1442098"/>
                  <a:pt x="2445698" y="1445863"/>
                </a:cubicBezTo>
                <a:cubicBezTo>
                  <a:pt x="2464526" y="1438804"/>
                  <a:pt x="2483824" y="1432216"/>
                  <a:pt x="2502652" y="1425628"/>
                </a:cubicBezTo>
                <a:cubicBezTo>
                  <a:pt x="2519596" y="1419982"/>
                  <a:pt x="2537012" y="1414805"/>
                  <a:pt x="2553957" y="1409159"/>
                </a:cubicBezTo>
                <a:cubicBezTo>
                  <a:pt x="2572784" y="1400688"/>
                  <a:pt x="2591612" y="1392689"/>
                  <a:pt x="2610910" y="1384689"/>
                </a:cubicBezTo>
                <a:cubicBezTo>
                  <a:pt x="2607145" y="1379983"/>
                  <a:pt x="2603850" y="1375748"/>
                  <a:pt x="2600555" y="1371984"/>
                </a:cubicBezTo>
                <a:close/>
                <a:moveTo>
                  <a:pt x="3224217" y="1020941"/>
                </a:moveTo>
                <a:cubicBezTo>
                  <a:pt x="3209626" y="1027999"/>
                  <a:pt x="3195035" y="1035058"/>
                  <a:pt x="3180443" y="1042587"/>
                </a:cubicBezTo>
                <a:cubicBezTo>
                  <a:pt x="3207743" y="1038822"/>
                  <a:pt x="3235043" y="1035058"/>
                  <a:pt x="3262343" y="1031764"/>
                </a:cubicBezTo>
                <a:lnTo>
                  <a:pt x="3256224" y="1011059"/>
                </a:lnTo>
                <a:cubicBezTo>
                  <a:pt x="3247281" y="1013882"/>
                  <a:pt x="3240221" y="1016235"/>
                  <a:pt x="3235985" y="1017647"/>
                </a:cubicBezTo>
                <a:cubicBezTo>
                  <a:pt x="3233161" y="1018588"/>
                  <a:pt x="3228924" y="1019529"/>
                  <a:pt x="3224217" y="1020941"/>
                </a:cubicBezTo>
                <a:close/>
                <a:moveTo>
                  <a:pt x="4624046" y="821891"/>
                </a:moveTo>
                <a:cubicBezTo>
                  <a:pt x="4637224" y="824714"/>
                  <a:pt x="4646638" y="831302"/>
                  <a:pt x="4647580" y="839302"/>
                </a:cubicBezTo>
                <a:cubicBezTo>
                  <a:pt x="4648992" y="852007"/>
                  <a:pt x="4628752" y="864242"/>
                  <a:pt x="4601923" y="867536"/>
                </a:cubicBezTo>
                <a:cubicBezTo>
                  <a:pt x="4612278" y="891535"/>
                  <a:pt x="4622633" y="916475"/>
                  <a:pt x="4632518" y="941885"/>
                </a:cubicBezTo>
                <a:cubicBezTo>
                  <a:pt x="4664525" y="894828"/>
                  <a:pt x="4703592" y="840713"/>
                  <a:pt x="4748778" y="788010"/>
                </a:cubicBezTo>
                <a:cubicBezTo>
                  <a:pt x="4752543" y="783775"/>
                  <a:pt x="4755838" y="779540"/>
                  <a:pt x="4759604" y="775305"/>
                </a:cubicBezTo>
                <a:cubicBezTo>
                  <a:pt x="4738894" y="776716"/>
                  <a:pt x="4718183" y="778598"/>
                  <a:pt x="4697473" y="780010"/>
                </a:cubicBezTo>
                <a:cubicBezTo>
                  <a:pt x="4683352" y="784716"/>
                  <a:pt x="4668761" y="789422"/>
                  <a:pt x="4654640" y="794127"/>
                </a:cubicBezTo>
                <a:cubicBezTo>
                  <a:pt x="4643814" y="800245"/>
                  <a:pt x="4633459" y="806832"/>
                  <a:pt x="4622633" y="812950"/>
                </a:cubicBezTo>
                <a:cubicBezTo>
                  <a:pt x="4623575" y="816244"/>
                  <a:pt x="4623575" y="819067"/>
                  <a:pt x="4624046" y="821891"/>
                </a:cubicBezTo>
                <a:close/>
                <a:moveTo>
                  <a:pt x="4679116" y="1065174"/>
                </a:moveTo>
                <a:cubicBezTo>
                  <a:pt x="4682882" y="1064233"/>
                  <a:pt x="4687118" y="1062351"/>
                  <a:pt x="4687589" y="1060468"/>
                </a:cubicBezTo>
                <a:cubicBezTo>
                  <a:pt x="4688530" y="1057645"/>
                  <a:pt x="4681469" y="1053410"/>
                  <a:pt x="4676292" y="1051528"/>
                </a:cubicBezTo>
                <a:cubicBezTo>
                  <a:pt x="4675351" y="1051528"/>
                  <a:pt x="4674880" y="1051528"/>
                  <a:pt x="4673938" y="1051528"/>
                </a:cubicBezTo>
                <a:cubicBezTo>
                  <a:pt x="4675821" y="1056233"/>
                  <a:pt x="4677704" y="1060939"/>
                  <a:pt x="4679116" y="1065174"/>
                </a:cubicBezTo>
                <a:cubicBezTo>
                  <a:pt x="4679116" y="1065174"/>
                  <a:pt x="4679116" y="1065174"/>
                  <a:pt x="4679116" y="1065174"/>
                </a:cubicBezTo>
                <a:close/>
                <a:moveTo>
                  <a:pt x="4658877" y="1051057"/>
                </a:moveTo>
                <a:cubicBezTo>
                  <a:pt x="4649933" y="1050586"/>
                  <a:pt x="4640520" y="1050116"/>
                  <a:pt x="4631576" y="1049645"/>
                </a:cubicBezTo>
                <a:cubicBezTo>
                  <a:pt x="4616515" y="1051057"/>
                  <a:pt x="4601452" y="1052468"/>
                  <a:pt x="4586390" y="1054351"/>
                </a:cubicBezTo>
                <a:cubicBezTo>
                  <a:pt x="4583566" y="1054821"/>
                  <a:pt x="4580271" y="1055292"/>
                  <a:pt x="4577447" y="1055762"/>
                </a:cubicBezTo>
                <a:cubicBezTo>
                  <a:pt x="4566621" y="1074585"/>
                  <a:pt x="4559090" y="1087761"/>
                  <a:pt x="4555796" y="1094349"/>
                </a:cubicBezTo>
                <a:cubicBezTo>
                  <a:pt x="4566151" y="1093408"/>
                  <a:pt x="4576035" y="1091996"/>
                  <a:pt x="4586390" y="1091055"/>
                </a:cubicBezTo>
                <a:cubicBezTo>
                  <a:pt x="4601452" y="1087761"/>
                  <a:pt x="4616044" y="1084467"/>
                  <a:pt x="4631106" y="1081173"/>
                </a:cubicBezTo>
                <a:cubicBezTo>
                  <a:pt x="4642403" y="1077409"/>
                  <a:pt x="4654170" y="1073644"/>
                  <a:pt x="4665466" y="1069879"/>
                </a:cubicBezTo>
                <a:cubicBezTo>
                  <a:pt x="4663584" y="1063292"/>
                  <a:pt x="4661230" y="1057174"/>
                  <a:pt x="4658877" y="1051057"/>
                </a:cubicBezTo>
                <a:close/>
                <a:moveTo>
                  <a:pt x="4442360" y="1110819"/>
                </a:moveTo>
                <a:cubicBezTo>
                  <a:pt x="4456481" y="1111760"/>
                  <a:pt x="4471072" y="1112701"/>
                  <a:pt x="4485192" y="1113642"/>
                </a:cubicBezTo>
                <a:cubicBezTo>
                  <a:pt x="4492723" y="1112701"/>
                  <a:pt x="4499784" y="1111760"/>
                  <a:pt x="4507315" y="1110819"/>
                </a:cubicBezTo>
                <a:cubicBezTo>
                  <a:pt x="4520965" y="1105172"/>
                  <a:pt x="4534144" y="1099996"/>
                  <a:pt x="4547794" y="1094819"/>
                </a:cubicBezTo>
                <a:lnTo>
                  <a:pt x="4541675" y="1091526"/>
                </a:lnTo>
                <a:cubicBezTo>
                  <a:pt x="4541675" y="1091055"/>
                  <a:pt x="4548265" y="1078820"/>
                  <a:pt x="4560032" y="1058115"/>
                </a:cubicBezTo>
                <a:cubicBezTo>
                  <a:pt x="4538380" y="1061409"/>
                  <a:pt x="4516728" y="1065174"/>
                  <a:pt x="4495077" y="1068468"/>
                </a:cubicBezTo>
                <a:cubicBezTo>
                  <a:pt x="4468248" y="1075997"/>
                  <a:pt x="4440948" y="1083526"/>
                  <a:pt x="4414119" y="1091055"/>
                </a:cubicBezTo>
                <a:cubicBezTo>
                  <a:pt x="4411294" y="1095290"/>
                  <a:pt x="4408941" y="1099996"/>
                  <a:pt x="4406116" y="1104231"/>
                </a:cubicBezTo>
                <a:cubicBezTo>
                  <a:pt x="4408470" y="1105172"/>
                  <a:pt x="4410823" y="1106584"/>
                  <a:pt x="4413177" y="1107525"/>
                </a:cubicBezTo>
                <a:cubicBezTo>
                  <a:pt x="4417884" y="1106584"/>
                  <a:pt x="4422591" y="1105643"/>
                  <a:pt x="4427297" y="1104702"/>
                </a:cubicBezTo>
                <a:cubicBezTo>
                  <a:pt x="4432004" y="1107525"/>
                  <a:pt x="4437182" y="1109407"/>
                  <a:pt x="4442360" y="1110819"/>
                </a:cubicBezTo>
                <a:close/>
                <a:moveTo>
                  <a:pt x="4402822" y="1110348"/>
                </a:moveTo>
                <a:cubicBezTo>
                  <a:pt x="4404234" y="1109878"/>
                  <a:pt x="4405646" y="1109878"/>
                  <a:pt x="4407529" y="1109407"/>
                </a:cubicBezTo>
                <a:cubicBezTo>
                  <a:pt x="4406587" y="1108936"/>
                  <a:pt x="4405646" y="1108466"/>
                  <a:pt x="4404234" y="1107996"/>
                </a:cubicBezTo>
                <a:cubicBezTo>
                  <a:pt x="4403763" y="1108936"/>
                  <a:pt x="4403292" y="1109407"/>
                  <a:pt x="4402822" y="1110348"/>
                </a:cubicBezTo>
                <a:close/>
                <a:moveTo>
                  <a:pt x="4654170" y="1037410"/>
                </a:moveTo>
                <a:cubicBezTo>
                  <a:pt x="4646168" y="1015294"/>
                  <a:pt x="4637696" y="993177"/>
                  <a:pt x="4629694" y="972002"/>
                </a:cubicBezTo>
                <a:cubicBezTo>
                  <a:pt x="4612278" y="998353"/>
                  <a:pt x="4598158" y="1021882"/>
                  <a:pt x="4586390" y="1041175"/>
                </a:cubicBezTo>
                <a:cubicBezTo>
                  <a:pt x="4602394" y="1039293"/>
                  <a:pt x="4618397" y="1037881"/>
                  <a:pt x="4634400" y="1036469"/>
                </a:cubicBezTo>
                <a:cubicBezTo>
                  <a:pt x="4640990" y="1036940"/>
                  <a:pt x="4647580" y="1037410"/>
                  <a:pt x="4654170" y="1037410"/>
                </a:cubicBezTo>
                <a:close/>
                <a:moveTo>
                  <a:pt x="4623104" y="956002"/>
                </a:moveTo>
                <a:cubicBezTo>
                  <a:pt x="4611337" y="925886"/>
                  <a:pt x="4599099" y="896711"/>
                  <a:pt x="4587332" y="868477"/>
                </a:cubicBezTo>
                <a:cubicBezTo>
                  <a:pt x="4571328" y="878359"/>
                  <a:pt x="4555325" y="887770"/>
                  <a:pt x="4539322" y="897652"/>
                </a:cubicBezTo>
                <a:cubicBezTo>
                  <a:pt x="4497901" y="907534"/>
                  <a:pt x="4456481" y="917416"/>
                  <a:pt x="4415530" y="927768"/>
                </a:cubicBezTo>
                <a:cubicBezTo>
                  <a:pt x="4412706" y="929651"/>
                  <a:pt x="4409412" y="931533"/>
                  <a:pt x="4406587" y="933415"/>
                </a:cubicBezTo>
                <a:cubicBezTo>
                  <a:pt x="4408470" y="933886"/>
                  <a:pt x="4409882" y="934356"/>
                  <a:pt x="4411765" y="934827"/>
                </a:cubicBezTo>
                <a:cubicBezTo>
                  <a:pt x="4430593" y="937179"/>
                  <a:pt x="4448949" y="939532"/>
                  <a:pt x="4467777" y="941885"/>
                </a:cubicBezTo>
                <a:cubicBezTo>
                  <a:pt x="4474366" y="949414"/>
                  <a:pt x="4481427" y="956943"/>
                  <a:pt x="4488016" y="964473"/>
                </a:cubicBezTo>
                <a:cubicBezTo>
                  <a:pt x="4470601" y="970590"/>
                  <a:pt x="4453185" y="976707"/>
                  <a:pt x="4435770" y="983295"/>
                </a:cubicBezTo>
                <a:cubicBezTo>
                  <a:pt x="4428239" y="988001"/>
                  <a:pt x="4421179" y="992707"/>
                  <a:pt x="4413647" y="997412"/>
                </a:cubicBezTo>
                <a:cubicBezTo>
                  <a:pt x="4418825" y="1003059"/>
                  <a:pt x="4423532" y="1008706"/>
                  <a:pt x="4428710" y="1013882"/>
                </a:cubicBezTo>
                <a:cubicBezTo>
                  <a:pt x="4412706" y="1015764"/>
                  <a:pt x="4396232" y="1018117"/>
                  <a:pt x="4380229" y="1020470"/>
                </a:cubicBezTo>
                <a:lnTo>
                  <a:pt x="4380229" y="1091996"/>
                </a:lnTo>
                <a:cubicBezTo>
                  <a:pt x="4382111" y="1092937"/>
                  <a:pt x="4383994" y="1093879"/>
                  <a:pt x="4385877" y="1094819"/>
                </a:cubicBezTo>
                <a:cubicBezTo>
                  <a:pt x="4388231" y="1091055"/>
                  <a:pt x="4390113" y="1087291"/>
                  <a:pt x="4392466" y="1083526"/>
                </a:cubicBezTo>
                <a:cubicBezTo>
                  <a:pt x="4424003" y="1074585"/>
                  <a:pt x="4456009" y="1065645"/>
                  <a:pt x="4488016" y="1056704"/>
                </a:cubicBezTo>
                <a:cubicBezTo>
                  <a:pt x="4514845" y="1051998"/>
                  <a:pt x="4541204" y="1047763"/>
                  <a:pt x="4568033" y="1043528"/>
                </a:cubicBezTo>
                <a:cubicBezTo>
                  <a:pt x="4581684" y="1020941"/>
                  <a:pt x="4600511" y="990824"/>
                  <a:pt x="4623104" y="956002"/>
                </a:cubicBezTo>
                <a:close/>
                <a:moveTo>
                  <a:pt x="4380229" y="1096702"/>
                </a:moveTo>
                <a:lnTo>
                  <a:pt x="4380229" y="1105172"/>
                </a:lnTo>
                <a:cubicBezTo>
                  <a:pt x="4381641" y="1102819"/>
                  <a:pt x="4383053" y="1100466"/>
                  <a:pt x="4383994" y="1098584"/>
                </a:cubicBezTo>
                <a:cubicBezTo>
                  <a:pt x="4383053" y="1097643"/>
                  <a:pt x="4381641" y="1097172"/>
                  <a:pt x="4380229" y="1096702"/>
                </a:cubicBezTo>
                <a:close/>
                <a:moveTo>
                  <a:pt x="3616301" y="1280693"/>
                </a:moveTo>
                <a:cubicBezTo>
                  <a:pt x="3642660" y="1273165"/>
                  <a:pt x="3669018" y="1265636"/>
                  <a:pt x="3695847" y="1258577"/>
                </a:cubicBezTo>
                <a:cubicBezTo>
                  <a:pt x="3678432" y="1258106"/>
                  <a:pt x="3661487" y="1258106"/>
                  <a:pt x="3644071" y="1258106"/>
                </a:cubicBezTo>
                <a:cubicBezTo>
                  <a:pt x="3640777" y="1259989"/>
                  <a:pt x="3636540" y="1261871"/>
                  <a:pt x="3632304" y="1263283"/>
                </a:cubicBezTo>
                <a:cubicBezTo>
                  <a:pt x="3628539" y="1264224"/>
                  <a:pt x="3625244" y="1264694"/>
                  <a:pt x="3621949" y="1264694"/>
                </a:cubicBezTo>
                <a:cubicBezTo>
                  <a:pt x="3620066" y="1266106"/>
                  <a:pt x="3618183" y="1267518"/>
                  <a:pt x="3616301" y="1269400"/>
                </a:cubicBezTo>
                <a:lnTo>
                  <a:pt x="3616301" y="1280693"/>
                </a:lnTo>
                <a:close/>
                <a:moveTo>
                  <a:pt x="3602181" y="1279282"/>
                </a:moveTo>
                <a:cubicBezTo>
                  <a:pt x="3598415" y="1282105"/>
                  <a:pt x="3595120" y="1284929"/>
                  <a:pt x="3591354" y="1287752"/>
                </a:cubicBezTo>
                <a:cubicBezTo>
                  <a:pt x="3595120" y="1286811"/>
                  <a:pt x="3598415" y="1285870"/>
                  <a:pt x="3602181" y="1284458"/>
                </a:cubicBezTo>
                <a:lnTo>
                  <a:pt x="3602181" y="1279282"/>
                </a:lnTo>
                <a:close/>
                <a:moveTo>
                  <a:pt x="3114547" y="1131994"/>
                </a:moveTo>
                <a:cubicBezTo>
                  <a:pt x="3118312" y="1137641"/>
                  <a:pt x="3122078" y="1143288"/>
                  <a:pt x="3125843" y="1148935"/>
                </a:cubicBezTo>
                <a:cubicBezTo>
                  <a:pt x="3147495" y="1141876"/>
                  <a:pt x="3168676" y="1134818"/>
                  <a:pt x="3190328" y="1127759"/>
                </a:cubicBezTo>
                <a:cubicBezTo>
                  <a:pt x="3214333" y="1120230"/>
                  <a:pt x="3238338" y="1112701"/>
                  <a:pt x="3262343" y="1105172"/>
                </a:cubicBezTo>
                <a:cubicBezTo>
                  <a:pt x="3214804" y="1113642"/>
                  <a:pt x="3166794" y="1122583"/>
                  <a:pt x="3119725" y="1131994"/>
                </a:cubicBezTo>
                <a:lnTo>
                  <a:pt x="3119254" y="1130112"/>
                </a:lnTo>
                <a:cubicBezTo>
                  <a:pt x="3117842" y="1130583"/>
                  <a:pt x="3116429" y="1131524"/>
                  <a:pt x="3114547" y="1131994"/>
                </a:cubicBezTo>
                <a:close/>
                <a:moveTo>
                  <a:pt x="3305647" y="1088232"/>
                </a:moveTo>
                <a:cubicBezTo>
                  <a:pt x="3312707" y="1073644"/>
                  <a:pt x="3319767" y="1059056"/>
                  <a:pt x="3327298" y="1043998"/>
                </a:cubicBezTo>
                <a:cubicBezTo>
                  <a:pt x="3320708" y="1047292"/>
                  <a:pt x="3314119" y="1050586"/>
                  <a:pt x="3307529" y="1054351"/>
                </a:cubicBezTo>
                <a:cubicBezTo>
                  <a:pt x="3282583" y="1064703"/>
                  <a:pt x="3257166" y="1075056"/>
                  <a:pt x="3232219" y="1085879"/>
                </a:cubicBezTo>
                <a:cubicBezTo>
                  <a:pt x="3206802" y="1095761"/>
                  <a:pt x="3181855" y="1105643"/>
                  <a:pt x="3156909" y="1115525"/>
                </a:cubicBezTo>
                <a:cubicBezTo>
                  <a:pt x="3205860" y="1105643"/>
                  <a:pt x="3255753" y="1096702"/>
                  <a:pt x="3305647" y="1088232"/>
                </a:cubicBezTo>
                <a:close/>
                <a:moveTo>
                  <a:pt x="3369190" y="1077409"/>
                </a:moveTo>
                <a:cubicBezTo>
                  <a:pt x="3421436" y="1048233"/>
                  <a:pt x="3474153" y="1019999"/>
                  <a:pt x="3527811" y="991765"/>
                </a:cubicBezTo>
                <a:cubicBezTo>
                  <a:pt x="3527811" y="988942"/>
                  <a:pt x="3530165" y="985648"/>
                  <a:pt x="3534401" y="982354"/>
                </a:cubicBezTo>
                <a:cubicBezTo>
                  <a:pt x="3528282" y="979060"/>
                  <a:pt x="3521692" y="975766"/>
                  <a:pt x="3515574" y="972472"/>
                </a:cubicBezTo>
                <a:cubicBezTo>
                  <a:pt x="3508513" y="976707"/>
                  <a:pt x="3500041" y="980472"/>
                  <a:pt x="3490156" y="982825"/>
                </a:cubicBezTo>
                <a:cubicBezTo>
                  <a:pt x="3473682" y="987060"/>
                  <a:pt x="3457679" y="987530"/>
                  <a:pt x="3447324" y="983766"/>
                </a:cubicBezTo>
                <a:cubicBezTo>
                  <a:pt x="3434615" y="989883"/>
                  <a:pt x="3422377" y="995530"/>
                  <a:pt x="3409669" y="1001647"/>
                </a:cubicBezTo>
                <a:cubicBezTo>
                  <a:pt x="3388958" y="1012000"/>
                  <a:pt x="3368718" y="1022352"/>
                  <a:pt x="3348009" y="1032705"/>
                </a:cubicBezTo>
                <a:cubicBezTo>
                  <a:pt x="3339065" y="1050116"/>
                  <a:pt x="3330593" y="1067527"/>
                  <a:pt x="3322121" y="1084938"/>
                </a:cubicBezTo>
                <a:cubicBezTo>
                  <a:pt x="3338124" y="1082585"/>
                  <a:pt x="3353657" y="1080232"/>
                  <a:pt x="3369190" y="1077409"/>
                </a:cubicBezTo>
                <a:close/>
                <a:moveTo>
                  <a:pt x="3708556" y="911769"/>
                </a:moveTo>
                <a:cubicBezTo>
                  <a:pt x="3687375" y="922122"/>
                  <a:pt x="3666665" y="932474"/>
                  <a:pt x="3645484" y="942826"/>
                </a:cubicBezTo>
                <a:cubicBezTo>
                  <a:pt x="3687846" y="949414"/>
                  <a:pt x="3730208" y="957414"/>
                  <a:pt x="3773511" y="967296"/>
                </a:cubicBezTo>
                <a:cubicBezTo>
                  <a:pt x="3818226" y="969649"/>
                  <a:pt x="3862471" y="972472"/>
                  <a:pt x="3907186" y="975766"/>
                </a:cubicBezTo>
                <a:cubicBezTo>
                  <a:pt x="3910482" y="970590"/>
                  <a:pt x="3913306" y="965884"/>
                  <a:pt x="3916600" y="960708"/>
                </a:cubicBezTo>
                <a:cubicBezTo>
                  <a:pt x="3848821" y="942826"/>
                  <a:pt x="3780571" y="926356"/>
                  <a:pt x="3712792" y="910828"/>
                </a:cubicBezTo>
                <a:cubicBezTo>
                  <a:pt x="3710909" y="911298"/>
                  <a:pt x="3709968" y="911298"/>
                  <a:pt x="3708556" y="911769"/>
                </a:cubicBezTo>
                <a:close/>
                <a:moveTo>
                  <a:pt x="4046040" y="924474"/>
                </a:moveTo>
                <a:cubicBezTo>
                  <a:pt x="4050746" y="928709"/>
                  <a:pt x="4055924" y="932945"/>
                  <a:pt x="4060631" y="937179"/>
                </a:cubicBezTo>
                <a:cubicBezTo>
                  <a:pt x="4084636" y="922122"/>
                  <a:pt x="4108641" y="906593"/>
                  <a:pt x="4133117" y="892005"/>
                </a:cubicBezTo>
                <a:cubicBezTo>
                  <a:pt x="4131234" y="882594"/>
                  <a:pt x="4128881" y="873653"/>
                  <a:pt x="4126998" y="864242"/>
                </a:cubicBezTo>
                <a:cubicBezTo>
                  <a:pt x="4118055" y="865183"/>
                  <a:pt x="4109112" y="865653"/>
                  <a:pt x="4100169" y="866595"/>
                </a:cubicBezTo>
                <a:cubicBezTo>
                  <a:pt x="4096404" y="870359"/>
                  <a:pt x="4089814" y="873653"/>
                  <a:pt x="4081812" y="875065"/>
                </a:cubicBezTo>
                <a:cubicBezTo>
                  <a:pt x="4081341" y="875065"/>
                  <a:pt x="4080871" y="875065"/>
                  <a:pt x="4080400" y="875065"/>
                </a:cubicBezTo>
                <a:cubicBezTo>
                  <a:pt x="4068633" y="891535"/>
                  <a:pt x="4057336" y="908005"/>
                  <a:pt x="4046040" y="924474"/>
                </a:cubicBezTo>
                <a:close/>
                <a:moveTo>
                  <a:pt x="4136412" y="863301"/>
                </a:moveTo>
                <a:cubicBezTo>
                  <a:pt x="4138294" y="870830"/>
                  <a:pt x="4139707" y="878829"/>
                  <a:pt x="4141590" y="886358"/>
                </a:cubicBezTo>
                <a:cubicBezTo>
                  <a:pt x="4156181" y="877418"/>
                  <a:pt x="4170301" y="868947"/>
                  <a:pt x="4184893" y="860007"/>
                </a:cubicBezTo>
                <a:cubicBezTo>
                  <a:pt x="4184893" y="860007"/>
                  <a:pt x="4184422" y="859536"/>
                  <a:pt x="4184422" y="859536"/>
                </a:cubicBezTo>
                <a:cubicBezTo>
                  <a:pt x="4168419" y="860948"/>
                  <a:pt x="4152415" y="861889"/>
                  <a:pt x="4136412" y="863301"/>
                </a:cubicBezTo>
                <a:close/>
                <a:moveTo>
                  <a:pt x="4412236" y="850595"/>
                </a:moveTo>
                <a:cubicBezTo>
                  <a:pt x="4414119" y="854360"/>
                  <a:pt x="4415530" y="858124"/>
                  <a:pt x="4417413" y="861889"/>
                </a:cubicBezTo>
                <a:cubicBezTo>
                  <a:pt x="4424944" y="856713"/>
                  <a:pt x="4432475" y="851066"/>
                  <a:pt x="4440006" y="845890"/>
                </a:cubicBezTo>
                <a:cubicBezTo>
                  <a:pt x="4432946" y="846360"/>
                  <a:pt x="4426356" y="846360"/>
                  <a:pt x="4419296" y="846831"/>
                </a:cubicBezTo>
                <a:cubicBezTo>
                  <a:pt x="4417884" y="848242"/>
                  <a:pt x="4415060" y="849654"/>
                  <a:pt x="4412236" y="850595"/>
                </a:cubicBezTo>
                <a:close/>
                <a:moveTo>
                  <a:pt x="4504961" y="812009"/>
                </a:moveTo>
                <a:cubicBezTo>
                  <a:pt x="4493664" y="819538"/>
                  <a:pt x="4482368" y="827537"/>
                  <a:pt x="4471542" y="835537"/>
                </a:cubicBezTo>
                <a:cubicBezTo>
                  <a:pt x="4499784" y="834596"/>
                  <a:pt x="4528496" y="834125"/>
                  <a:pt x="4556737" y="833655"/>
                </a:cubicBezTo>
                <a:cubicBezTo>
                  <a:pt x="4560032" y="831302"/>
                  <a:pt x="4564268" y="828949"/>
                  <a:pt x="4568975" y="827067"/>
                </a:cubicBezTo>
                <a:cubicBezTo>
                  <a:pt x="4552501" y="821891"/>
                  <a:pt x="4536026" y="816714"/>
                  <a:pt x="4519552" y="811538"/>
                </a:cubicBezTo>
                <a:cubicBezTo>
                  <a:pt x="4517670" y="812009"/>
                  <a:pt x="4515787" y="812479"/>
                  <a:pt x="4513904" y="812479"/>
                </a:cubicBezTo>
                <a:cubicBezTo>
                  <a:pt x="4510610" y="812479"/>
                  <a:pt x="4507785" y="812479"/>
                  <a:pt x="4504961" y="812009"/>
                </a:cubicBezTo>
                <a:close/>
                <a:moveTo>
                  <a:pt x="4383053" y="998824"/>
                </a:moveTo>
                <a:cubicBezTo>
                  <a:pt x="4385406" y="997412"/>
                  <a:pt x="4387289" y="996000"/>
                  <a:pt x="4389642" y="994589"/>
                </a:cubicBezTo>
                <a:cubicBezTo>
                  <a:pt x="4386348" y="995059"/>
                  <a:pt x="4383053" y="995530"/>
                  <a:pt x="4380229" y="996000"/>
                </a:cubicBezTo>
                <a:lnTo>
                  <a:pt x="4380229" y="1008706"/>
                </a:lnTo>
                <a:cubicBezTo>
                  <a:pt x="4383524" y="1008235"/>
                  <a:pt x="4387289" y="1007765"/>
                  <a:pt x="4390584" y="1007294"/>
                </a:cubicBezTo>
                <a:cubicBezTo>
                  <a:pt x="4387760" y="1004471"/>
                  <a:pt x="4385406" y="1001647"/>
                  <a:pt x="4383053" y="998824"/>
                </a:cubicBezTo>
                <a:close/>
                <a:moveTo>
                  <a:pt x="4318569" y="975296"/>
                </a:moveTo>
                <a:cubicBezTo>
                  <a:pt x="4327982" y="967766"/>
                  <a:pt x="4336925" y="960708"/>
                  <a:pt x="4346339" y="953179"/>
                </a:cubicBezTo>
                <a:cubicBezTo>
                  <a:pt x="4352929" y="954591"/>
                  <a:pt x="4359048" y="956473"/>
                  <a:pt x="4365637" y="957885"/>
                </a:cubicBezTo>
                <a:lnTo>
                  <a:pt x="4365637" y="910828"/>
                </a:lnTo>
                <a:cubicBezTo>
                  <a:pt x="4336455" y="932003"/>
                  <a:pt x="4307742" y="953179"/>
                  <a:pt x="4279031" y="974825"/>
                </a:cubicBezTo>
                <a:cubicBezTo>
                  <a:pt x="4292210" y="974825"/>
                  <a:pt x="4305389" y="975296"/>
                  <a:pt x="4318569" y="975296"/>
                </a:cubicBezTo>
                <a:close/>
                <a:moveTo>
                  <a:pt x="3708085" y="1249166"/>
                </a:moveTo>
                <a:cubicBezTo>
                  <a:pt x="3694435" y="1242578"/>
                  <a:pt x="3680785" y="1235990"/>
                  <a:pt x="3667135" y="1229402"/>
                </a:cubicBezTo>
                <a:cubicBezTo>
                  <a:pt x="3661017" y="1234108"/>
                  <a:pt x="3655368" y="1238813"/>
                  <a:pt x="3649249" y="1243048"/>
                </a:cubicBezTo>
                <a:cubicBezTo>
                  <a:pt x="3650661" y="1243989"/>
                  <a:pt x="3651603" y="1244930"/>
                  <a:pt x="3651603" y="1246342"/>
                </a:cubicBezTo>
                <a:cubicBezTo>
                  <a:pt x="3651603" y="1246813"/>
                  <a:pt x="3651603" y="1247283"/>
                  <a:pt x="3651603" y="1247754"/>
                </a:cubicBezTo>
                <a:cubicBezTo>
                  <a:pt x="3670430" y="1248695"/>
                  <a:pt x="3689258" y="1248695"/>
                  <a:pt x="3708085" y="1249166"/>
                </a:cubicBezTo>
                <a:close/>
                <a:moveTo>
                  <a:pt x="3658663" y="1225637"/>
                </a:moveTo>
                <a:cubicBezTo>
                  <a:pt x="3643601" y="1218579"/>
                  <a:pt x="3628068" y="1211520"/>
                  <a:pt x="3613006" y="1204462"/>
                </a:cubicBezTo>
                <a:lnTo>
                  <a:pt x="3614889" y="1246813"/>
                </a:lnTo>
                <a:cubicBezTo>
                  <a:pt x="3618183" y="1244930"/>
                  <a:pt x="3621949" y="1243048"/>
                  <a:pt x="3626656" y="1241636"/>
                </a:cubicBezTo>
                <a:cubicBezTo>
                  <a:pt x="3631363" y="1240695"/>
                  <a:pt x="3635599" y="1240225"/>
                  <a:pt x="3639364" y="1240225"/>
                </a:cubicBezTo>
                <a:cubicBezTo>
                  <a:pt x="3645954" y="1235519"/>
                  <a:pt x="3652073" y="1230813"/>
                  <a:pt x="3658663" y="1225637"/>
                </a:cubicBezTo>
                <a:close/>
                <a:moveTo>
                  <a:pt x="3494393" y="1206815"/>
                </a:moveTo>
                <a:cubicBezTo>
                  <a:pt x="3476506" y="1219520"/>
                  <a:pt x="3458620" y="1232225"/>
                  <a:pt x="3440734" y="1244930"/>
                </a:cubicBezTo>
                <a:cubicBezTo>
                  <a:pt x="3491569" y="1227990"/>
                  <a:pt x="3542403" y="1211520"/>
                  <a:pt x="3593708" y="1195521"/>
                </a:cubicBezTo>
                <a:cubicBezTo>
                  <a:pt x="3582411" y="1190345"/>
                  <a:pt x="3571115" y="1185168"/>
                  <a:pt x="3559347" y="1179992"/>
                </a:cubicBezTo>
                <a:cubicBezTo>
                  <a:pt x="3557465" y="1180463"/>
                  <a:pt x="3556053" y="1181404"/>
                  <a:pt x="3553699" y="1181874"/>
                </a:cubicBezTo>
                <a:cubicBezTo>
                  <a:pt x="3547110" y="1183757"/>
                  <a:pt x="3540520" y="1183757"/>
                  <a:pt x="3535813" y="1182345"/>
                </a:cubicBezTo>
                <a:cubicBezTo>
                  <a:pt x="3522634" y="1190815"/>
                  <a:pt x="3508513" y="1198815"/>
                  <a:pt x="3494393" y="1206815"/>
                </a:cubicBezTo>
                <a:close/>
                <a:moveTo>
                  <a:pt x="3569703" y="1174816"/>
                </a:moveTo>
                <a:cubicBezTo>
                  <a:pt x="3579117" y="1179051"/>
                  <a:pt x="3588530" y="1183286"/>
                  <a:pt x="3597944" y="1187521"/>
                </a:cubicBezTo>
                <a:lnTo>
                  <a:pt x="3596061" y="1145641"/>
                </a:lnTo>
                <a:cubicBezTo>
                  <a:pt x="3588060" y="1151758"/>
                  <a:pt x="3580058" y="1157405"/>
                  <a:pt x="3572056" y="1163522"/>
                </a:cubicBezTo>
                <a:cubicBezTo>
                  <a:pt x="3572997" y="1164464"/>
                  <a:pt x="3573468" y="1164934"/>
                  <a:pt x="3573468" y="1165875"/>
                </a:cubicBezTo>
                <a:cubicBezTo>
                  <a:pt x="3574410" y="1168699"/>
                  <a:pt x="3572997" y="1171993"/>
                  <a:pt x="3569703" y="1174816"/>
                </a:cubicBezTo>
                <a:close/>
                <a:moveTo>
                  <a:pt x="3612535" y="1190345"/>
                </a:moveTo>
                <a:cubicBezTo>
                  <a:pt x="3643601" y="1180933"/>
                  <a:pt x="3675137" y="1171522"/>
                  <a:pt x="3706673" y="1162581"/>
                </a:cubicBezTo>
                <a:cubicBezTo>
                  <a:pt x="3701966" y="1138112"/>
                  <a:pt x="3697259" y="1113642"/>
                  <a:pt x="3692082" y="1089643"/>
                </a:cubicBezTo>
                <a:cubicBezTo>
                  <a:pt x="3674196" y="1097643"/>
                  <a:pt x="3655839" y="1106113"/>
                  <a:pt x="3637953" y="1115054"/>
                </a:cubicBezTo>
                <a:cubicBezTo>
                  <a:pt x="3628539" y="1122113"/>
                  <a:pt x="3619125" y="1128700"/>
                  <a:pt x="3609711" y="1135759"/>
                </a:cubicBezTo>
                <a:lnTo>
                  <a:pt x="3612535" y="1190345"/>
                </a:lnTo>
                <a:close/>
                <a:moveTo>
                  <a:pt x="3691140" y="1085879"/>
                </a:moveTo>
                <a:cubicBezTo>
                  <a:pt x="3690670" y="1083055"/>
                  <a:pt x="3690199" y="1080232"/>
                  <a:pt x="3689728" y="1077879"/>
                </a:cubicBezTo>
                <a:cubicBezTo>
                  <a:pt x="3678432" y="1085879"/>
                  <a:pt x="3666665" y="1094349"/>
                  <a:pt x="3655368" y="1102819"/>
                </a:cubicBezTo>
                <a:cubicBezTo>
                  <a:pt x="3667135" y="1096702"/>
                  <a:pt x="3679373" y="1091055"/>
                  <a:pt x="3691140" y="1085879"/>
                </a:cubicBezTo>
                <a:close/>
                <a:moveTo>
                  <a:pt x="3700083" y="1081644"/>
                </a:moveTo>
                <a:cubicBezTo>
                  <a:pt x="3712792" y="1076468"/>
                  <a:pt x="3725030" y="1071291"/>
                  <a:pt x="3737738" y="1066585"/>
                </a:cubicBezTo>
                <a:cubicBezTo>
                  <a:pt x="3727854" y="1067056"/>
                  <a:pt x="3717970" y="1067997"/>
                  <a:pt x="3708085" y="1068468"/>
                </a:cubicBezTo>
                <a:cubicBezTo>
                  <a:pt x="3705732" y="1070350"/>
                  <a:pt x="3702437" y="1072232"/>
                  <a:pt x="3698672" y="1073644"/>
                </a:cubicBezTo>
                <a:cubicBezTo>
                  <a:pt x="3699142" y="1076468"/>
                  <a:pt x="3699613" y="1079291"/>
                  <a:pt x="3700083" y="1081644"/>
                </a:cubicBezTo>
                <a:close/>
                <a:moveTo>
                  <a:pt x="3769275" y="1055292"/>
                </a:moveTo>
                <a:cubicBezTo>
                  <a:pt x="3804577" y="1043528"/>
                  <a:pt x="3839878" y="1034116"/>
                  <a:pt x="3875180" y="1027058"/>
                </a:cubicBezTo>
                <a:cubicBezTo>
                  <a:pt x="3877533" y="1023293"/>
                  <a:pt x="3879887" y="1019529"/>
                  <a:pt x="3882240" y="1015294"/>
                </a:cubicBezTo>
                <a:cubicBezTo>
                  <a:pt x="3832347" y="1028940"/>
                  <a:pt x="3782454" y="1042587"/>
                  <a:pt x="3733032" y="1057174"/>
                </a:cubicBezTo>
                <a:cubicBezTo>
                  <a:pt x="3745269" y="1056704"/>
                  <a:pt x="3757508" y="1056233"/>
                  <a:pt x="3769275" y="1055292"/>
                </a:cubicBezTo>
                <a:close/>
                <a:moveTo>
                  <a:pt x="3893066" y="998353"/>
                </a:moveTo>
                <a:cubicBezTo>
                  <a:pt x="3896361" y="993177"/>
                  <a:pt x="3899655" y="988001"/>
                  <a:pt x="3902950" y="982825"/>
                </a:cubicBezTo>
                <a:cubicBezTo>
                  <a:pt x="3873297" y="980472"/>
                  <a:pt x="3843173" y="978590"/>
                  <a:pt x="3813519" y="976707"/>
                </a:cubicBezTo>
                <a:cubicBezTo>
                  <a:pt x="3838937" y="983295"/>
                  <a:pt x="3864824" y="989883"/>
                  <a:pt x="3890242" y="997412"/>
                </a:cubicBezTo>
                <a:cubicBezTo>
                  <a:pt x="3890712" y="997883"/>
                  <a:pt x="3892125" y="997883"/>
                  <a:pt x="3893066" y="998353"/>
                </a:cubicBezTo>
                <a:close/>
                <a:moveTo>
                  <a:pt x="4143943" y="896240"/>
                </a:moveTo>
                <a:cubicBezTo>
                  <a:pt x="4147238" y="911298"/>
                  <a:pt x="4151003" y="926827"/>
                  <a:pt x="4154298" y="941885"/>
                </a:cubicBezTo>
                <a:cubicBezTo>
                  <a:pt x="4181128" y="934827"/>
                  <a:pt x="4207486" y="928239"/>
                  <a:pt x="4234315" y="921651"/>
                </a:cubicBezTo>
                <a:cubicBezTo>
                  <a:pt x="4236198" y="916945"/>
                  <a:pt x="4244671" y="912239"/>
                  <a:pt x="4255026" y="910357"/>
                </a:cubicBezTo>
                <a:cubicBezTo>
                  <a:pt x="4255967" y="910357"/>
                  <a:pt x="4256908" y="910357"/>
                  <a:pt x="4257850" y="909887"/>
                </a:cubicBezTo>
                <a:cubicBezTo>
                  <a:pt x="4270559" y="890594"/>
                  <a:pt x="4283267" y="871300"/>
                  <a:pt x="4296446" y="852007"/>
                </a:cubicBezTo>
                <a:cubicBezTo>
                  <a:pt x="4272441" y="853419"/>
                  <a:pt x="4248906" y="854830"/>
                  <a:pt x="4224901" y="856242"/>
                </a:cubicBezTo>
                <a:cubicBezTo>
                  <a:pt x="4221136" y="859536"/>
                  <a:pt x="4215017" y="861889"/>
                  <a:pt x="4207486" y="863301"/>
                </a:cubicBezTo>
                <a:cubicBezTo>
                  <a:pt x="4203720" y="863771"/>
                  <a:pt x="4199955" y="863771"/>
                  <a:pt x="4196189" y="863771"/>
                </a:cubicBezTo>
                <a:cubicBezTo>
                  <a:pt x="4178774" y="874594"/>
                  <a:pt x="4161358" y="885417"/>
                  <a:pt x="4143943" y="896240"/>
                </a:cubicBezTo>
                <a:close/>
                <a:moveTo>
                  <a:pt x="4365637" y="897652"/>
                </a:moveTo>
                <a:cubicBezTo>
                  <a:pt x="4336925" y="904240"/>
                  <a:pt x="4308214" y="910828"/>
                  <a:pt x="4279501" y="917416"/>
                </a:cubicBezTo>
                <a:cubicBezTo>
                  <a:pt x="4279501" y="917416"/>
                  <a:pt x="4279501" y="917416"/>
                  <a:pt x="4279501" y="917886"/>
                </a:cubicBezTo>
                <a:cubicBezTo>
                  <a:pt x="4280443" y="924004"/>
                  <a:pt x="4271029" y="930121"/>
                  <a:pt x="4258320" y="932003"/>
                </a:cubicBezTo>
                <a:cubicBezTo>
                  <a:pt x="4256908" y="932003"/>
                  <a:pt x="4255967" y="932474"/>
                  <a:pt x="4254555" y="932474"/>
                </a:cubicBezTo>
                <a:cubicBezTo>
                  <a:pt x="4245612" y="946120"/>
                  <a:pt x="4236669" y="960237"/>
                  <a:pt x="4227725" y="973884"/>
                </a:cubicBezTo>
                <a:cubicBezTo>
                  <a:pt x="4239964" y="973884"/>
                  <a:pt x="4252202" y="974354"/>
                  <a:pt x="4263969" y="974354"/>
                </a:cubicBezTo>
                <a:cubicBezTo>
                  <a:pt x="4297388" y="948944"/>
                  <a:pt x="4331277" y="924004"/>
                  <a:pt x="4365637" y="899064"/>
                </a:cubicBezTo>
                <a:lnTo>
                  <a:pt x="4365637" y="897652"/>
                </a:lnTo>
                <a:close/>
                <a:moveTo>
                  <a:pt x="3918483" y="1005882"/>
                </a:moveTo>
                <a:cubicBezTo>
                  <a:pt x="3928838" y="1009176"/>
                  <a:pt x="3939193" y="1012470"/>
                  <a:pt x="3949548" y="1015764"/>
                </a:cubicBezTo>
                <a:cubicBezTo>
                  <a:pt x="3954726" y="1012470"/>
                  <a:pt x="3959433" y="1008706"/>
                  <a:pt x="3964611" y="1005412"/>
                </a:cubicBezTo>
                <a:cubicBezTo>
                  <a:pt x="3958492" y="1003530"/>
                  <a:pt x="3954255" y="1000706"/>
                  <a:pt x="3951431" y="996942"/>
                </a:cubicBezTo>
                <a:cubicBezTo>
                  <a:pt x="3940605" y="1000236"/>
                  <a:pt x="3929309" y="1003059"/>
                  <a:pt x="3918483" y="1005882"/>
                </a:cubicBezTo>
                <a:close/>
                <a:moveTo>
                  <a:pt x="4155710" y="948003"/>
                </a:moveTo>
                <a:cubicBezTo>
                  <a:pt x="4157593" y="956473"/>
                  <a:pt x="4159475" y="964943"/>
                  <a:pt x="4161358" y="973884"/>
                </a:cubicBezTo>
                <a:cubicBezTo>
                  <a:pt x="4179715" y="973884"/>
                  <a:pt x="4198072" y="973884"/>
                  <a:pt x="4215958" y="973884"/>
                </a:cubicBezTo>
                <a:cubicBezTo>
                  <a:pt x="4224901" y="959767"/>
                  <a:pt x="4234315" y="945650"/>
                  <a:pt x="4243258" y="931533"/>
                </a:cubicBezTo>
                <a:cubicBezTo>
                  <a:pt x="4239493" y="930592"/>
                  <a:pt x="4237139" y="929651"/>
                  <a:pt x="4235257" y="927768"/>
                </a:cubicBezTo>
                <a:cubicBezTo>
                  <a:pt x="4208898" y="934827"/>
                  <a:pt x="4182539" y="941415"/>
                  <a:pt x="4155710" y="948003"/>
                </a:cubicBezTo>
                <a:close/>
                <a:moveTo>
                  <a:pt x="4164182" y="1027528"/>
                </a:moveTo>
                <a:cubicBezTo>
                  <a:pt x="4161358" y="1027058"/>
                  <a:pt x="4158064" y="1026587"/>
                  <a:pt x="4155240" y="1026117"/>
                </a:cubicBezTo>
                <a:cubicBezTo>
                  <a:pt x="4158064" y="1028940"/>
                  <a:pt x="4160417" y="1031764"/>
                  <a:pt x="4163241" y="1034587"/>
                </a:cubicBezTo>
                <a:cubicBezTo>
                  <a:pt x="4164182" y="1034116"/>
                  <a:pt x="4164653" y="1034116"/>
                  <a:pt x="4165595" y="1033646"/>
                </a:cubicBezTo>
                <a:cubicBezTo>
                  <a:pt x="4165124" y="1031293"/>
                  <a:pt x="4164653" y="1029411"/>
                  <a:pt x="4164182" y="1027528"/>
                </a:cubicBezTo>
                <a:close/>
                <a:moveTo>
                  <a:pt x="4163241" y="1023764"/>
                </a:moveTo>
                <a:cubicBezTo>
                  <a:pt x="4160417" y="1010117"/>
                  <a:pt x="4157122" y="996942"/>
                  <a:pt x="4154298" y="983295"/>
                </a:cubicBezTo>
                <a:cubicBezTo>
                  <a:pt x="4140177" y="983295"/>
                  <a:pt x="4126057" y="983295"/>
                  <a:pt x="4111936" y="983295"/>
                </a:cubicBezTo>
                <a:cubicBezTo>
                  <a:pt x="4124645" y="995530"/>
                  <a:pt x="4137824" y="1008235"/>
                  <a:pt x="4151003" y="1021411"/>
                </a:cubicBezTo>
                <a:cubicBezTo>
                  <a:pt x="4154769" y="1022352"/>
                  <a:pt x="4159005" y="1022823"/>
                  <a:pt x="4163241" y="1023764"/>
                </a:cubicBezTo>
                <a:close/>
                <a:moveTo>
                  <a:pt x="4180656" y="1030822"/>
                </a:moveTo>
                <a:cubicBezTo>
                  <a:pt x="4178774" y="1030352"/>
                  <a:pt x="4176421" y="1029881"/>
                  <a:pt x="4174538" y="1029411"/>
                </a:cubicBezTo>
                <a:cubicBezTo>
                  <a:pt x="4174538" y="1030352"/>
                  <a:pt x="4175008" y="1030822"/>
                  <a:pt x="4175008" y="1031764"/>
                </a:cubicBezTo>
                <a:cubicBezTo>
                  <a:pt x="4176891" y="1031764"/>
                  <a:pt x="4178774" y="1031293"/>
                  <a:pt x="4180186" y="1031764"/>
                </a:cubicBezTo>
                <a:cubicBezTo>
                  <a:pt x="4180186" y="1031293"/>
                  <a:pt x="4180186" y="1030822"/>
                  <a:pt x="4180656" y="1030822"/>
                </a:cubicBezTo>
                <a:close/>
                <a:moveTo>
                  <a:pt x="4182539" y="1027528"/>
                </a:moveTo>
                <a:cubicBezTo>
                  <a:pt x="4191953" y="1012941"/>
                  <a:pt x="4200896" y="998353"/>
                  <a:pt x="4210310" y="983766"/>
                </a:cubicBezTo>
                <a:cubicBezTo>
                  <a:pt x="4194777" y="983766"/>
                  <a:pt x="4179245" y="983766"/>
                  <a:pt x="4163712" y="983766"/>
                </a:cubicBezTo>
                <a:cubicBezTo>
                  <a:pt x="4167007" y="997883"/>
                  <a:pt x="4170301" y="1012000"/>
                  <a:pt x="4173125" y="1026117"/>
                </a:cubicBezTo>
                <a:cubicBezTo>
                  <a:pt x="4176421" y="1026117"/>
                  <a:pt x="4179245" y="1026587"/>
                  <a:pt x="4182539" y="1027528"/>
                </a:cubicBezTo>
                <a:close/>
                <a:moveTo>
                  <a:pt x="4146767" y="950356"/>
                </a:moveTo>
                <a:cubicBezTo>
                  <a:pt x="4128410" y="955061"/>
                  <a:pt x="4110053" y="959767"/>
                  <a:pt x="4092167" y="964943"/>
                </a:cubicBezTo>
                <a:cubicBezTo>
                  <a:pt x="4095462" y="968237"/>
                  <a:pt x="4098757" y="971060"/>
                  <a:pt x="4102052" y="974354"/>
                </a:cubicBezTo>
                <a:cubicBezTo>
                  <a:pt x="4118526" y="974354"/>
                  <a:pt x="4135470" y="973884"/>
                  <a:pt x="4151944" y="973884"/>
                </a:cubicBezTo>
                <a:cubicBezTo>
                  <a:pt x="4150062" y="966355"/>
                  <a:pt x="4148179" y="958355"/>
                  <a:pt x="4146767" y="950356"/>
                </a:cubicBezTo>
                <a:close/>
                <a:moveTo>
                  <a:pt x="4075693" y="969178"/>
                </a:moveTo>
                <a:cubicBezTo>
                  <a:pt x="4068633" y="971060"/>
                  <a:pt x="4062043" y="972943"/>
                  <a:pt x="4054983" y="974825"/>
                </a:cubicBezTo>
                <a:cubicBezTo>
                  <a:pt x="4063926" y="974825"/>
                  <a:pt x="4072869" y="974354"/>
                  <a:pt x="4081341" y="974354"/>
                </a:cubicBezTo>
                <a:cubicBezTo>
                  <a:pt x="4079458" y="972943"/>
                  <a:pt x="4077576" y="971060"/>
                  <a:pt x="4075693" y="969178"/>
                </a:cubicBezTo>
                <a:close/>
                <a:moveTo>
                  <a:pt x="3899185" y="1014823"/>
                </a:moveTo>
                <a:cubicBezTo>
                  <a:pt x="3897302" y="1017647"/>
                  <a:pt x="3895419" y="1020470"/>
                  <a:pt x="3894007" y="1023764"/>
                </a:cubicBezTo>
                <a:cubicBezTo>
                  <a:pt x="3901538" y="1022352"/>
                  <a:pt x="3909069" y="1021411"/>
                  <a:pt x="3916600" y="1019999"/>
                </a:cubicBezTo>
                <a:cubicBezTo>
                  <a:pt x="3910482" y="1018588"/>
                  <a:pt x="3904833" y="1016705"/>
                  <a:pt x="3899185" y="1014823"/>
                </a:cubicBezTo>
                <a:close/>
                <a:moveTo>
                  <a:pt x="3965552" y="1014353"/>
                </a:moveTo>
                <a:cubicBezTo>
                  <a:pt x="4004148" y="1011059"/>
                  <a:pt x="4042745" y="1011059"/>
                  <a:pt x="4081341" y="1013411"/>
                </a:cubicBezTo>
                <a:cubicBezTo>
                  <a:pt x="4065809" y="1006824"/>
                  <a:pt x="4050746" y="1000236"/>
                  <a:pt x="4035214" y="993648"/>
                </a:cubicBezTo>
                <a:cubicBezTo>
                  <a:pt x="4027212" y="999294"/>
                  <a:pt x="4015915" y="1003530"/>
                  <a:pt x="4003207" y="1005882"/>
                </a:cubicBezTo>
                <a:cubicBezTo>
                  <a:pt x="3993323" y="1007765"/>
                  <a:pt x="3983909" y="1008235"/>
                  <a:pt x="3975436" y="1007294"/>
                </a:cubicBezTo>
                <a:cubicBezTo>
                  <a:pt x="3972142" y="1010117"/>
                  <a:pt x="3968846" y="1012470"/>
                  <a:pt x="3965552" y="1014353"/>
                </a:cubicBezTo>
                <a:close/>
                <a:moveTo>
                  <a:pt x="4110524" y="1016235"/>
                </a:moveTo>
                <a:cubicBezTo>
                  <a:pt x="4116172" y="1016705"/>
                  <a:pt x="4121820" y="1017647"/>
                  <a:pt x="4126998" y="1018117"/>
                </a:cubicBezTo>
                <a:cubicBezTo>
                  <a:pt x="4115231" y="1006353"/>
                  <a:pt x="4102993" y="994589"/>
                  <a:pt x="4091226" y="983766"/>
                </a:cubicBezTo>
                <a:cubicBezTo>
                  <a:pt x="4075693" y="983766"/>
                  <a:pt x="4060631" y="984236"/>
                  <a:pt x="4045098" y="984236"/>
                </a:cubicBezTo>
                <a:cubicBezTo>
                  <a:pt x="4044628" y="985177"/>
                  <a:pt x="4043686" y="986119"/>
                  <a:pt x="4043216" y="987060"/>
                </a:cubicBezTo>
                <a:cubicBezTo>
                  <a:pt x="4065809" y="996942"/>
                  <a:pt x="4088402" y="1006353"/>
                  <a:pt x="4110524" y="1016235"/>
                </a:cubicBezTo>
                <a:close/>
                <a:moveTo>
                  <a:pt x="4121350" y="1020941"/>
                </a:moveTo>
                <a:cubicBezTo>
                  <a:pt x="4126527" y="1023293"/>
                  <a:pt x="4131705" y="1025646"/>
                  <a:pt x="4136883" y="1027999"/>
                </a:cubicBezTo>
                <a:cubicBezTo>
                  <a:pt x="4135000" y="1026117"/>
                  <a:pt x="4133117" y="1024234"/>
                  <a:pt x="4131234" y="1022352"/>
                </a:cubicBezTo>
                <a:cubicBezTo>
                  <a:pt x="4128410" y="1021882"/>
                  <a:pt x="4124645" y="1021411"/>
                  <a:pt x="4121350" y="1020941"/>
                </a:cubicBezTo>
                <a:close/>
                <a:moveTo>
                  <a:pt x="4192424" y="1029411"/>
                </a:moveTo>
                <a:cubicBezTo>
                  <a:pt x="4212193" y="1013882"/>
                  <a:pt x="4231962" y="998824"/>
                  <a:pt x="4251731" y="983766"/>
                </a:cubicBezTo>
                <a:cubicBezTo>
                  <a:pt x="4241846" y="983766"/>
                  <a:pt x="4231491" y="983766"/>
                  <a:pt x="4221607" y="983295"/>
                </a:cubicBezTo>
                <a:cubicBezTo>
                  <a:pt x="4211722" y="998824"/>
                  <a:pt x="4201838" y="1014353"/>
                  <a:pt x="4192424" y="1029411"/>
                </a:cubicBezTo>
                <a:cubicBezTo>
                  <a:pt x="4192424" y="1029411"/>
                  <a:pt x="4192424" y="1029411"/>
                  <a:pt x="4192424" y="1029411"/>
                </a:cubicBezTo>
                <a:close/>
                <a:moveTo>
                  <a:pt x="4365637" y="891064"/>
                </a:moveTo>
                <a:lnTo>
                  <a:pt x="4365637" y="849184"/>
                </a:lnTo>
                <a:cubicBezTo>
                  <a:pt x="4346810" y="850125"/>
                  <a:pt x="4327512" y="851066"/>
                  <a:pt x="4308684" y="852007"/>
                </a:cubicBezTo>
                <a:cubicBezTo>
                  <a:pt x="4295505" y="871771"/>
                  <a:pt x="4282326" y="891064"/>
                  <a:pt x="4269146" y="910828"/>
                </a:cubicBezTo>
                <a:cubicBezTo>
                  <a:pt x="4271029" y="911298"/>
                  <a:pt x="4272912" y="911769"/>
                  <a:pt x="4274324" y="912239"/>
                </a:cubicBezTo>
                <a:cubicBezTo>
                  <a:pt x="4304448" y="905181"/>
                  <a:pt x="4335043" y="898122"/>
                  <a:pt x="4365637" y="891064"/>
                </a:cubicBezTo>
                <a:close/>
                <a:moveTo>
                  <a:pt x="4135470" y="901416"/>
                </a:moveTo>
                <a:cubicBezTo>
                  <a:pt x="4112878" y="915533"/>
                  <a:pt x="4090284" y="929651"/>
                  <a:pt x="4068162" y="943768"/>
                </a:cubicBezTo>
                <a:cubicBezTo>
                  <a:pt x="4074281" y="948944"/>
                  <a:pt x="4080400" y="954591"/>
                  <a:pt x="4086519" y="959767"/>
                </a:cubicBezTo>
                <a:cubicBezTo>
                  <a:pt x="4106288" y="954591"/>
                  <a:pt x="4125586" y="949414"/>
                  <a:pt x="4145355" y="944238"/>
                </a:cubicBezTo>
                <a:cubicBezTo>
                  <a:pt x="4142060" y="930121"/>
                  <a:pt x="4138766" y="915533"/>
                  <a:pt x="4135470" y="901416"/>
                </a:cubicBezTo>
                <a:close/>
                <a:moveTo>
                  <a:pt x="4055453" y="951296"/>
                </a:moveTo>
                <a:cubicBezTo>
                  <a:pt x="4049335" y="955061"/>
                  <a:pt x="4043686" y="958826"/>
                  <a:pt x="4037568" y="962590"/>
                </a:cubicBezTo>
                <a:cubicBezTo>
                  <a:pt x="4041803" y="964473"/>
                  <a:pt x="4044628" y="967296"/>
                  <a:pt x="4046510" y="970119"/>
                </a:cubicBezTo>
                <a:cubicBezTo>
                  <a:pt x="4054512" y="967766"/>
                  <a:pt x="4062043" y="965884"/>
                  <a:pt x="4070045" y="963531"/>
                </a:cubicBezTo>
                <a:cubicBezTo>
                  <a:pt x="4065338" y="959767"/>
                  <a:pt x="4060631" y="955532"/>
                  <a:pt x="4055453" y="951296"/>
                </a:cubicBezTo>
                <a:close/>
                <a:moveTo>
                  <a:pt x="3950019" y="986589"/>
                </a:moveTo>
                <a:cubicBezTo>
                  <a:pt x="3939664" y="985648"/>
                  <a:pt x="3928838" y="984707"/>
                  <a:pt x="3918483" y="984236"/>
                </a:cubicBezTo>
                <a:cubicBezTo>
                  <a:pt x="3915188" y="989413"/>
                  <a:pt x="3912364" y="994118"/>
                  <a:pt x="3909069" y="999294"/>
                </a:cubicBezTo>
                <a:cubicBezTo>
                  <a:pt x="3922719" y="995530"/>
                  <a:pt x="3935898" y="992236"/>
                  <a:pt x="3949078" y="988942"/>
                </a:cubicBezTo>
                <a:cubicBezTo>
                  <a:pt x="3949548" y="987530"/>
                  <a:pt x="3950019" y="987060"/>
                  <a:pt x="3950019" y="986589"/>
                </a:cubicBezTo>
                <a:close/>
                <a:moveTo>
                  <a:pt x="3783396" y="1054821"/>
                </a:moveTo>
                <a:cubicBezTo>
                  <a:pt x="3809284" y="1053410"/>
                  <a:pt x="3835171" y="1052468"/>
                  <a:pt x="3861059" y="1051057"/>
                </a:cubicBezTo>
                <a:cubicBezTo>
                  <a:pt x="3864824" y="1044469"/>
                  <a:pt x="3869061" y="1037881"/>
                  <a:pt x="3872826" y="1031293"/>
                </a:cubicBezTo>
                <a:cubicBezTo>
                  <a:pt x="3843173" y="1037410"/>
                  <a:pt x="3813049" y="1044939"/>
                  <a:pt x="3783396" y="1054821"/>
                </a:cubicBezTo>
                <a:close/>
                <a:moveTo>
                  <a:pt x="3878004" y="1050116"/>
                </a:moveTo>
                <a:cubicBezTo>
                  <a:pt x="3880828" y="1050116"/>
                  <a:pt x="3883181" y="1050116"/>
                  <a:pt x="3886005" y="1049645"/>
                </a:cubicBezTo>
                <a:cubicBezTo>
                  <a:pt x="3889771" y="1046351"/>
                  <a:pt x="3895419" y="1043998"/>
                  <a:pt x="3902009" y="1042587"/>
                </a:cubicBezTo>
                <a:cubicBezTo>
                  <a:pt x="3905304" y="1042116"/>
                  <a:pt x="3908599" y="1041645"/>
                  <a:pt x="3911893" y="1041645"/>
                </a:cubicBezTo>
                <a:cubicBezTo>
                  <a:pt x="3919895" y="1036469"/>
                  <a:pt x="3927426" y="1030822"/>
                  <a:pt x="3935428" y="1025646"/>
                </a:cubicBezTo>
                <a:cubicBezTo>
                  <a:pt x="3932133" y="1024705"/>
                  <a:pt x="3928367" y="1023293"/>
                  <a:pt x="3925073" y="1022352"/>
                </a:cubicBezTo>
                <a:cubicBezTo>
                  <a:pt x="3914247" y="1023764"/>
                  <a:pt x="3902950" y="1025646"/>
                  <a:pt x="3892125" y="1027528"/>
                </a:cubicBezTo>
                <a:cubicBezTo>
                  <a:pt x="3886947" y="1035528"/>
                  <a:pt x="3882240" y="1043057"/>
                  <a:pt x="3878004" y="1050116"/>
                </a:cubicBezTo>
                <a:close/>
                <a:moveTo>
                  <a:pt x="3871885" y="1059998"/>
                </a:moveTo>
                <a:cubicBezTo>
                  <a:pt x="3868590" y="1065645"/>
                  <a:pt x="3865295" y="1070821"/>
                  <a:pt x="3862000" y="1076468"/>
                </a:cubicBezTo>
                <a:cubicBezTo>
                  <a:pt x="3869061" y="1071291"/>
                  <a:pt x="3876121" y="1066585"/>
                  <a:pt x="3883181" y="1061880"/>
                </a:cubicBezTo>
                <a:cubicBezTo>
                  <a:pt x="3882711" y="1061409"/>
                  <a:pt x="3882240" y="1060939"/>
                  <a:pt x="3881769" y="1059998"/>
                </a:cubicBezTo>
                <a:cubicBezTo>
                  <a:pt x="3878945" y="1059527"/>
                  <a:pt x="3875650" y="1059527"/>
                  <a:pt x="3871885" y="1059998"/>
                </a:cubicBezTo>
                <a:close/>
                <a:moveTo>
                  <a:pt x="3997088" y="1046822"/>
                </a:moveTo>
                <a:cubicBezTo>
                  <a:pt x="3979202" y="1040704"/>
                  <a:pt x="3961786" y="1034587"/>
                  <a:pt x="3944371" y="1028940"/>
                </a:cubicBezTo>
                <a:cubicBezTo>
                  <a:pt x="3936840" y="1034116"/>
                  <a:pt x="3929780" y="1039293"/>
                  <a:pt x="3922249" y="1043998"/>
                </a:cubicBezTo>
                <a:cubicBezTo>
                  <a:pt x="3924602" y="1044939"/>
                  <a:pt x="3926014" y="1046351"/>
                  <a:pt x="3926485" y="1048233"/>
                </a:cubicBezTo>
                <a:cubicBezTo>
                  <a:pt x="3950019" y="1047763"/>
                  <a:pt x="3973553" y="1047292"/>
                  <a:pt x="3997088" y="1046822"/>
                </a:cubicBezTo>
                <a:close/>
                <a:moveTo>
                  <a:pt x="4037096" y="1045881"/>
                </a:moveTo>
                <a:cubicBezTo>
                  <a:pt x="4075223" y="1045410"/>
                  <a:pt x="4112878" y="1044939"/>
                  <a:pt x="4151003" y="1044939"/>
                </a:cubicBezTo>
                <a:cubicBezTo>
                  <a:pt x="4151003" y="1044939"/>
                  <a:pt x="4151003" y="1044469"/>
                  <a:pt x="4151003" y="1044469"/>
                </a:cubicBezTo>
                <a:cubicBezTo>
                  <a:pt x="4131234" y="1035528"/>
                  <a:pt x="4111465" y="1026587"/>
                  <a:pt x="4091226" y="1018117"/>
                </a:cubicBezTo>
                <a:cubicBezTo>
                  <a:pt x="4047452" y="1014353"/>
                  <a:pt x="4003678" y="1014823"/>
                  <a:pt x="3959904" y="1018588"/>
                </a:cubicBezTo>
                <a:cubicBezTo>
                  <a:pt x="3959904" y="1018588"/>
                  <a:pt x="3959433" y="1018588"/>
                  <a:pt x="3959433" y="1019058"/>
                </a:cubicBezTo>
                <a:cubicBezTo>
                  <a:pt x="3984850" y="1027528"/>
                  <a:pt x="4011208" y="1036469"/>
                  <a:pt x="4037096" y="1045881"/>
                </a:cubicBezTo>
                <a:close/>
                <a:moveTo>
                  <a:pt x="4212193" y="1026117"/>
                </a:moveTo>
                <a:cubicBezTo>
                  <a:pt x="4241375" y="1012000"/>
                  <a:pt x="4270559" y="998353"/>
                  <a:pt x="4299741" y="984707"/>
                </a:cubicBezTo>
                <a:cubicBezTo>
                  <a:pt x="4288915" y="984707"/>
                  <a:pt x="4278089" y="984236"/>
                  <a:pt x="4267263" y="984236"/>
                </a:cubicBezTo>
                <a:cubicBezTo>
                  <a:pt x="4248906" y="997883"/>
                  <a:pt x="4230550" y="1012000"/>
                  <a:pt x="4212193" y="1026117"/>
                </a:cubicBezTo>
                <a:close/>
                <a:moveTo>
                  <a:pt x="4335984" y="983766"/>
                </a:moveTo>
                <a:cubicBezTo>
                  <a:pt x="4339750" y="984707"/>
                  <a:pt x="4343044" y="986119"/>
                  <a:pt x="4346810" y="987060"/>
                </a:cubicBezTo>
                <a:cubicBezTo>
                  <a:pt x="4353400" y="986119"/>
                  <a:pt x="4359518" y="985177"/>
                  <a:pt x="4366108" y="984236"/>
                </a:cubicBezTo>
                <a:lnTo>
                  <a:pt x="4366108" y="983295"/>
                </a:lnTo>
                <a:cubicBezTo>
                  <a:pt x="4365637" y="980001"/>
                  <a:pt x="4365167" y="976707"/>
                  <a:pt x="4364696" y="973413"/>
                </a:cubicBezTo>
                <a:cubicBezTo>
                  <a:pt x="4360930" y="972472"/>
                  <a:pt x="4356694" y="971531"/>
                  <a:pt x="4352929" y="970590"/>
                </a:cubicBezTo>
                <a:cubicBezTo>
                  <a:pt x="4347280" y="975296"/>
                  <a:pt x="4341632" y="979531"/>
                  <a:pt x="4335984" y="983766"/>
                </a:cubicBezTo>
                <a:close/>
                <a:moveTo>
                  <a:pt x="4420708" y="974825"/>
                </a:moveTo>
                <a:cubicBezTo>
                  <a:pt x="4432004" y="970590"/>
                  <a:pt x="4442830" y="966825"/>
                  <a:pt x="4454127" y="962590"/>
                </a:cubicBezTo>
                <a:cubicBezTo>
                  <a:pt x="4451774" y="959767"/>
                  <a:pt x="4448949" y="956943"/>
                  <a:pt x="4446596" y="954120"/>
                </a:cubicBezTo>
                <a:cubicBezTo>
                  <a:pt x="4429651" y="951767"/>
                  <a:pt x="4412236" y="949414"/>
                  <a:pt x="4395291" y="947532"/>
                </a:cubicBezTo>
                <a:cubicBezTo>
                  <a:pt x="4390113" y="945650"/>
                  <a:pt x="4384935" y="944238"/>
                  <a:pt x="4380229" y="942826"/>
                </a:cubicBezTo>
                <a:lnTo>
                  <a:pt x="4380229" y="962120"/>
                </a:lnTo>
                <a:cubicBezTo>
                  <a:pt x="4383524" y="963061"/>
                  <a:pt x="4387289" y="963531"/>
                  <a:pt x="4390584" y="964473"/>
                </a:cubicBezTo>
                <a:cubicBezTo>
                  <a:pt x="4391996" y="973884"/>
                  <a:pt x="4392938" y="982825"/>
                  <a:pt x="4394349" y="992236"/>
                </a:cubicBezTo>
                <a:cubicBezTo>
                  <a:pt x="4402822" y="986119"/>
                  <a:pt x="4411765" y="980472"/>
                  <a:pt x="4420708" y="974825"/>
                </a:cubicBezTo>
                <a:close/>
                <a:moveTo>
                  <a:pt x="4399998" y="918357"/>
                </a:moveTo>
                <a:cubicBezTo>
                  <a:pt x="4404234" y="917416"/>
                  <a:pt x="4407999" y="916475"/>
                  <a:pt x="4412236" y="915533"/>
                </a:cubicBezTo>
                <a:cubicBezTo>
                  <a:pt x="4410823" y="914122"/>
                  <a:pt x="4409882" y="913181"/>
                  <a:pt x="4409412" y="911298"/>
                </a:cubicBezTo>
                <a:cubicBezTo>
                  <a:pt x="4408941" y="906593"/>
                  <a:pt x="4415060" y="901416"/>
                  <a:pt x="4424003" y="899064"/>
                </a:cubicBezTo>
                <a:cubicBezTo>
                  <a:pt x="4422120" y="894828"/>
                  <a:pt x="4420237" y="890594"/>
                  <a:pt x="4418354" y="886358"/>
                </a:cubicBezTo>
                <a:cubicBezTo>
                  <a:pt x="4409412" y="888241"/>
                  <a:pt x="4400939" y="890123"/>
                  <a:pt x="4391996" y="892005"/>
                </a:cubicBezTo>
                <a:cubicBezTo>
                  <a:pt x="4387760" y="894828"/>
                  <a:pt x="4383994" y="897652"/>
                  <a:pt x="4379758" y="900946"/>
                </a:cubicBezTo>
                <a:lnTo>
                  <a:pt x="4379758" y="932003"/>
                </a:lnTo>
                <a:cubicBezTo>
                  <a:pt x="4386348" y="927298"/>
                  <a:pt x="4392938" y="922592"/>
                  <a:pt x="4399998" y="918357"/>
                </a:cubicBezTo>
                <a:close/>
                <a:moveTo>
                  <a:pt x="4415530" y="880241"/>
                </a:moveTo>
                <a:cubicBezTo>
                  <a:pt x="4415060" y="878829"/>
                  <a:pt x="4414589" y="877888"/>
                  <a:pt x="4413647" y="876476"/>
                </a:cubicBezTo>
                <a:cubicBezTo>
                  <a:pt x="4410823" y="878359"/>
                  <a:pt x="4407999" y="880711"/>
                  <a:pt x="4405175" y="882594"/>
                </a:cubicBezTo>
                <a:cubicBezTo>
                  <a:pt x="4408470" y="881653"/>
                  <a:pt x="4412236" y="881182"/>
                  <a:pt x="4415530" y="880241"/>
                </a:cubicBezTo>
                <a:close/>
                <a:moveTo>
                  <a:pt x="4523789" y="888241"/>
                </a:moveTo>
                <a:cubicBezTo>
                  <a:pt x="4536968" y="880241"/>
                  <a:pt x="4550147" y="872241"/>
                  <a:pt x="4563327" y="864242"/>
                </a:cubicBezTo>
                <a:cubicBezTo>
                  <a:pt x="4559090" y="862830"/>
                  <a:pt x="4555796" y="860948"/>
                  <a:pt x="4552972" y="858595"/>
                </a:cubicBezTo>
                <a:cubicBezTo>
                  <a:pt x="4511080" y="866595"/>
                  <a:pt x="4469189" y="875535"/>
                  <a:pt x="4427768" y="884476"/>
                </a:cubicBezTo>
                <a:cubicBezTo>
                  <a:pt x="4429651" y="888711"/>
                  <a:pt x="4431534" y="893417"/>
                  <a:pt x="4433887" y="897652"/>
                </a:cubicBezTo>
                <a:cubicBezTo>
                  <a:pt x="4444713" y="896711"/>
                  <a:pt x="4453656" y="900005"/>
                  <a:pt x="4455068" y="905181"/>
                </a:cubicBezTo>
                <a:cubicBezTo>
                  <a:pt x="4477662" y="899064"/>
                  <a:pt x="4500725" y="893417"/>
                  <a:pt x="4523789" y="888241"/>
                </a:cubicBezTo>
                <a:close/>
                <a:moveTo>
                  <a:pt x="4457422" y="845419"/>
                </a:moveTo>
                <a:cubicBezTo>
                  <a:pt x="4445184" y="853889"/>
                  <a:pt x="4433417" y="862359"/>
                  <a:pt x="4421649" y="870830"/>
                </a:cubicBezTo>
                <a:cubicBezTo>
                  <a:pt x="4422591" y="873182"/>
                  <a:pt x="4424003" y="875535"/>
                  <a:pt x="4424944" y="878359"/>
                </a:cubicBezTo>
                <a:cubicBezTo>
                  <a:pt x="4465894" y="869418"/>
                  <a:pt x="4507315" y="860948"/>
                  <a:pt x="4548265" y="852948"/>
                </a:cubicBezTo>
                <a:cubicBezTo>
                  <a:pt x="4547794" y="852007"/>
                  <a:pt x="4547323" y="850595"/>
                  <a:pt x="4547323" y="849184"/>
                </a:cubicBezTo>
                <a:cubicBezTo>
                  <a:pt x="4546853" y="847301"/>
                  <a:pt x="4547323" y="844948"/>
                  <a:pt x="4548265" y="843066"/>
                </a:cubicBezTo>
                <a:cubicBezTo>
                  <a:pt x="4518141" y="843537"/>
                  <a:pt x="4487546" y="844478"/>
                  <a:pt x="4457422" y="845419"/>
                </a:cubicBezTo>
                <a:close/>
                <a:moveTo>
                  <a:pt x="4403292" y="852948"/>
                </a:moveTo>
                <a:cubicBezTo>
                  <a:pt x="4402822" y="852948"/>
                  <a:pt x="4402351" y="852948"/>
                  <a:pt x="4401880" y="853419"/>
                </a:cubicBezTo>
                <a:cubicBezTo>
                  <a:pt x="4392466" y="854830"/>
                  <a:pt x="4383524" y="852948"/>
                  <a:pt x="4379758" y="849654"/>
                </a:cubicBezTo>
                <a:lnTo>
                  <a:pt x="4379758" y="888241"/>
                </a:lnTo>
                <a:cubicBezTo>
                  <a:pt x="4380699" y="888241"/>
                  <a:pt x="4381170" y="887770"/>
                  <a:pt x="4382111" y="887770"/>
                </a:cubicBezTo>
                <a:cubicBezTo>
                  <a:pt x="4391525" y="881182"/>
                  <a:pt x="4400468" y="874594"/>
                  <a:pt x="4409882" y="868006"/>
                </a:cubicBezTo>
                <a:cubicBezTo>
                  <a:pt x="4407529" y="862830"/>
                  <a:pt x="4405175" y="858124"/>
                  <a:pt x="4403292" y="852948"/>
                </a:cubicBezTo>
                <a:close/>
                <a:moveTo>
                  <a:pt x="4393879" y="832714"/>
                </a:moveTo>
                <a:cubicBezTo>
                  <a:pt x="4389172" y="822361"/>
                  <a:pt x="4383994" y="812009"/>
                  <a:pt x="4379287" y="801186"/>
                </a:cubicBezTo>
                <a:lnTo>
                  <a:pt x="4379287" y="838831"/>
                </a:lnTo>
                <a:cubicBezTo>
                  <a:pt x="4379758" y="838831"/>
                  <a:pt x="4379758" y="838831"/>
                  <a:pt x="4380229" y="838831"/>
                </a:cubicBezTo>
                <a:cubicBezTo>
                  <a:pt x="4383524" y="836478"/>
                  <a:pt x="4388231" y="834125"/>
                  <a:pt x="4393879" y="832714"/>
                </a:cubicBezTo>
                <a:close/>
                <a:moveTo>
                  <a:pt x="4365167" y="770599"/>
                </a:moveTo>
                <a:cubicBezTo>
                  <a:pt x="4365167" y="770128"/>
                  <a:pt x="4365167" y="770128"/>
                  <a:pt x="4364696" y="769658"/>
                </a:cubicBezTo>
                <a:cubicBezTo>
                  <a:pt x="4347751" y="793657"/>
                  <a:pt x="4331277" y="817656"/>
                  <a:pt x="4314803" y="842125"/>
                </a:cubicBezTo>
                <a:cubicBezTo>
                  <a:pt x="4331748" y="841184"/>
                  <a:pt x="4348222" y="840243"/>
                  <a:pt x="4365167" y="839772"/>
                </a:cubicBezTo>
                <a:lnTo>
                  <a:pt x="4365167" y="770599"/>
                </a:lnTo>
                <a:close/>
                <a:moveTo>
                  <a:pt x="4350104" y="774363"/>
                </a:moveTo>
                <a:cubicBezTo>
                  <a:pt x="4308684" y="797892"/>
                  <a:pt x="4267734" y="821420"/>
                  <a:pt x="4227255" y="845890"/>
                </a:cubicBezTo>
                <a:cubicBezTo>
                  <a:pt x="4227725" y="846360"/>
                  <a:pt x="4228197" y="846831"/>
                  <a:pt x="4228667" y="847301"/>
                </a:cubicBezTo>
                <a:cubicBezTo>
                  <a:pt x="4253613" y="845890"/>
                  <a:pt x="4278560" y="844007"/>
                  <a:pt x="4303507" y="842596"/>
                </a:cubicBezTo>
                <a:cubicBezTo>
                  <a:pt x="4318569" y="820008"/>
                  <a:pt x="4334101" y="796951"/>
                  <a:pt x="4350104" y="774363"/>
                </a:cubicBezTo>
                <a:close/>
                <a:moveTo>
                  <a:pt x="4038038" y="936239"/>
                </a:moveTo>
                <a:cubicBezTo>
                  <a:pt x="4032861" y="943768"/>
                  <a:pt x="4028154" y="951296"/>
                  <a:pt x="4022976" y="958826"/>
                </a:cubicBezTo>
                <a:cubicBezTo>
                  <a:pt x="4023917" y="958826"/>
                  <a:pt x="4024859" y="959296"/>
                  <a:pt x="4025800" y="959296"/>
                </a:cubicBezTo>
                <a:cubicBezTo>
                  <a:pt x="4033331" y="954591"/>
                  <a:pt x="4040392" y="949885"/>
                  <a:pt x="4047922" y="945179"/>
                </a:cubicBezTo>
                <a:cubicBezTo>
                  <a:pt x="4044628" y="941885"/>
                  <a:pt x="4041333" y="939062"/>
                  <a:pt x="4038038" y="936239"/>
                </a:cubicBezTo>
                <a:close/>
                <a:moveTo>
                  <a:pt x="4030507" y="930121"/>
                </a:moveTo>
                <a:cubicBezTo>
                  <a:pt x="4013091" y="916004"/>
                  <a:pt x="3996147" y="902358"/>
                  <a:pt x="3978731" y="889652"/>
                </a:cubicBezTo>
                <a:cubicBezTo>
                  <a:pt x="3963669" y="912710"/>
                  <a:pt x="3949078" y="934827"/>
                  <a:pt x="3935428" y="956002"/>
                </a:cubicBezTo>
                <a:cubicBezTo>
                  <a:pt x="3948137" y="959296"/>
                  <a:pt x="3960374" y="962590"/>
                  <a:pt x="3973083" y="965884"/>
                </a:cubicBezTo>
                <a:cubicBezTo>
                  <a:pt x="3979202" y="963061"/>
                  <a:pt x="3986262" y="961179"/>
                  <a:pt x="3993793" y="959767"/>
                </a:cubicBezTo>
                <a:cubicBezTo>
                  <a:pt x="3999912" y="958826"/>
                  <a:pt x="4006031" y="957885"/>
                  <a:pt x="4011680" y="957885"/>
                </a:cubicBezTo>
                <a:cubicBezTo>
                  <a:pt x="4018269" y="948944"/>
                  <a:pt x="4024388" y="939532"/>
                  <a:pt x="4030507" y="930121"/>
                </a:cubicBezTo>
                <a:close/>
                <a:moveTo>
                  <a:pt x="3930721" y="964473"/>
                </a:moveTo>
                <a:cubicBezTo>
                  <a:pt x="3927897" y="968708"/>
                  <a:pt x="3925543" y="972943"/>
                  <a:pt x="3922719" y="977178"/>
                </a:cubicBezTo>
                <a:cubicBezTo>
                  <a:pt x="3933074" y="978119"/>
                  <a:pt x="3943430" y="978590"/>
                  <a:pt x="3953785" y="979531"/>
                </a:cubicBezTo>
                <a:cubicBezTo>
                  <a:pt x="3955668" y="977178"/>
                  <a:pt x="3958492" y="974825"/>
                  <a:pt x="3961316" y="972943"/>
                </a:cubicBezTo>
                <a:cubicBezTo>
                  <a:pt x="3951431" y="970119"/>
                  <a:pt x="3941076" y="967296"/>
                  <a:pt x="3930721" y="964473"/>
                </a:cubicBezTo>
                <a:close/>
                <a:moveTo>
                  <a:pt x="3623361" y="953649"/>
                </a:moveTo>
                <a:cubicBezTo>
                  <a:pt x="3619125" y="956002"/>
                  <a:pt x="3614418" y="957885"/>
                  <a:pt x="3610182" y="960237"/>
                </a:cubicBezTo>
                <a:cubicBezTo>
                  <a:pt x="3633716" y="960708"/>
                  <a:pt x="3656780" y="961649"/>
                  <a:pt x="3680315" y="962590"/>
                </a:cubicBezTo>
                <a:cubicBezTo>
                  <a:pt x="3661017" y="959296"/>
                  <a:pt x="3642189" y="956473"/>
                  <a:pt x="3623361" y="953649"/>
                </a:cubicBezTo>
                <a:close/>
                <a:moveTo>
                  <a:pt x="3597002" y="967296"/>
                </a:moveTo>
                <a:cubicBezTo>
                  <a:pt x="3596532" y="967296"/>
                  <a:pt x="3596532" y="967766"/>
                  <a:pt x="3596061" y="967766"/>
                </a:cubicBezTo>
                <a:cubicBezTo>
                  <a:pt x="3597002" y="967766"/>
                  <a:pt x="3597944" y="967766"/>
                  <a:pt x="3598885" y="967766"/>
                </a:cubicBezTo>
                <a:cubicBezTo>
                  <a:pt x="3610653" y="969178"/>
                  <a:pt x="3618655" y="980001"/>
                  <a:pt x="3617242" y="991765"/>
                </a:cubicBezTo>
                <a:cubicBezTo>
                  <a:pt x="3616301" y="999765"/>
                  <a:pt x="3611123" y="1005882"/>
                  <a:pt x="3604063" y="1008706"/>
                </a:cubicBezTo>
                <a:lnTo>
                  <a:pt x="3604063" y="1010117"/>
                </a:lnTo>
                <a:cubicBezTo>
                  <a:pt x="3630892" y="1025176"/>
                  <a:pt x="3657721" y="1039763"/>
                  <a:pt x="3684080" y="1055292"/>
                </a:cubicBezTo>
                <a:cubicBezTo>
                  <a:pt x="3685492" y="1054821"/>
                  <a:pt x="3686904" y="1054351"/>
                  <a:pt x="3688316" y="1054351"/>
                </a:cubicBezTo>
                <a:cubicBezTo>
                  <a:pt x="3696789" y="1052468"/>
                  <a:pt x="3704790" y="1052939"/>
                  <a:pt x="3709497" y="1055292"/>
                </a:cubicBezTo>
                <a:cubicBezTo>
                  <a:pt x="3764097" y="1038822"/>
                  <a:pt x="3819638" y="1023293"/>
                  <a:pt x="3875180" y="1008235"/>
                </a:cubicBezTo>
                <a:cubicBezTo>
                  <a:pt x="3826228" y="994118"/>
                  <a:pt x="3777276" y="982354"/>
                  <a:pt x="3729266" y="972472"/>
                </a:cubicBezTo>
                <a:cubicBezTo>
                  <a:pt x="3685022" y="970119"/>
                  <a:pt x="3641247" y="968237"/>
                  <a:pt x="3597002" y="967296"/>
                </a:cubicBezTo>
                <a:close/>
                <a:moveTo>
                  <a:pt x="3568761" y="990824"/>
                </a:moveTo>
                <a:cubicBezTo>
                  <a:pt x="3571115" y="991765"/>
                  <a:pt x="3572997" y="993177"/>
                  <a:pt x="3575351" y="994118"/>
                </a:cubicBezTo>
                <a:cubicBezTo>
                  <a:pt x="3574880" y="991295"/>
                  <a:pt x="3574410" y="988471"/>
                  <a:pt x="3574880" y="985648"/>
                </a:cubicBezTo>
                <a:cubicBezTo>
                  <a:pt x="3575351" y="981883"/>
                  <a:pt x="3576763" y="978590"/>
                  <a:pt x="3579117" y="975766"/>
                </a:cubicBezTo>
                <a:cubicBezTo>
                  <a:pt x="3576763" y="976707"/>
                  <a:pt x="3574880" y="978119"/>
                  <a:pt x="3572527" y="979060"/>
                </a:cubicBezTo>
                <a:cubicBezTo>
                  <a:pt x="3572997" y="979531"/>
                  <a:pt x="3573468" y="980472"/>
                  <a:pt x="3573468" y="980942"/>
                </a:cubicBezTo>
                <a:cubicBezTo>
                  <a:pt x="3573939" y="984707"/>
                  <a:pt x="3572056" y="988001"/>
                  <a:pt x="3568761" y="990824"/>
                </a:cubicBezTo>
                <a:close/>
                <a:moveTo>
                  <a:pt x="3577234" y="966825"/>
                </a:moveTo>
                <a:cubicBezTo>
                  <a:pt x="3560289" y="966355"/>
                  <a:pt x="3542873" y="965884"/>
                  <a:pt x="3525929" y="965884"/>
                </a:cubicBezTo>
                <a:cubicBezTo>
                  <a:pt x="3525458" y="966355"/>
                  <a:pt x="3524987" y="966825"/>
                  <a:pt x="3524517" y="967296"/>
                </a:cubicBezTo>
                <a:cubicBezTo>
                  <a:pt x="3531577" y="971060"/>
                  <a:pt x="3538166" y="974825"/>
                  <a:pt x="3545227" y="978119"/>
                </a:cubicBezTo>
                <a:cubicBezTo>
                  <a:pt x="3546168" y="977648"/>
                  <a:pt x="3547110" y="977648"/>
                  <a:pt x="3548051" y="977178"/>
                </a:cubicBezTo>
                <a:cubicBezTo>
                  <a:pt x="3552287" y="976237"/>
                  <a:pt x="3556523" y="975766"/>
                  <a:pt x="3559819" y="975766"/>
                </a:cubicBezTo>
                <a:cubicBezTo>
                  <a:pt x="3565467" y="972472"/>
                  <a:pt x="3571115" y="969649"/>
                  <a:pt x="3577234" y="966825"/>
                </a:cubicBezTo>
                <a:close/>
                <a:moveTo>
                  <a:pt x="3392253" y="1075526"/>
                </a:moveTo>
                <a:cubicBezTo>
                  <a:pt x="3458620" y="1069879"/>
                  <a:pt x="3525458" y="1065645"/>
                  <a:pt x="3592296" y="1062351"/>
                </a:cubicBezTo>
                <a:lnTo>
                  <a:pt x="3589942" y="1012941"/>
                </a:lnTo>
                <a:cubicBezTo>
                  <a:pt x="3579587" y="1007294"/>
                  <a:pt x="3569232" y="1001647"/>
                  <a:pt x="3558877" y="996000"/>
                </a:cubicBezTo>
                <a:cubicBezTo>
                  <a:pt x="3556994" y="996942"/>
                  <a:pt x="3555112" y="997412"/>
                  <a:pt x="3553229" y="997883"/>
                </a:cubicBezTo>
                <a:cubicBezTo>
                  <a:pt x="3546168" y="999765"/>
                  <a:pt x="3540049" y="999765"/>
                  <a:pt x="3534872" y="998353"/>
                </a:cubicBezTo>
                <a:cubicBezTo>
                  <a:pt x="3487332" y="1024234"/>
                  <a:pt x="3439322" y="1049645"/>
                  <a:pt x="3392253" y="1075526"/>
                </a:cubicBezTo>
                <a:close/>
                <a:moveTo>
                  <a:pt x="3606416" y="1061880"/>
                </a:moveTo>
                <a:cubicBezTo>
                  <a:pt x="3628068" y="1060939"/>
                  <a:pt x="3650191" y="1059998"/>
                  <a:pt x="3671842" y="1059056"/>
                </a:cubicBezTo>
                <a:cubicBezTo>
                  <a:pt x="3649720" y="1046351"/>
                  <a:pt x="3627127" y="1033646"/>
                  <a:pt x="3604534" y="1021411"/>
                </a:cubicBezTo>
                <a:lnTo>
                  <a:pt x="3606416" y="1061880"/>
                </a:lnTo>
                <a:close/>
                <a:moveTo>
                  <a:pt x="3606887" y="1070821"/>
                </a:moveTo>
                <a:lnTo>
                  <a:pt x="3607358" y="1081644"/>
                </a:lnTo>
                <a:cubicBezTo>
                  <a:pt x="3623832" y="1077409"/>
                  <a:pt x="3640777" y="1072703"/>
                  <a:pt x="3657251" y="1068468"/>
                </a:cubicBezTo>
                <a:cubicBezTo>
                  <a:pt x="3640306" y="1069409"/>
                  <a:pt x="3623832" y="1070350"/>
                  <a:pt x="3606887" y="1070821"/>
                </a:cubicBezTo>
                <a:close/>
                <a:moveTo>
                  <a:pt x="3607829" y="1091526"/>
                </a:moveTo>
                <a:lnTo>
                  <a:pt x="3609241" y="1123995"/>
                </a:lnTo>
                <a:cubicBezTo>
                  <a:pt x="3631363" y="1107525"/>
                  <a:pt x="3653956" y="1091526"/>
                  <a:pt x="3676078" y="1075526"/>
                </a:cubicBezTo>
                <a:cubicBezTo>
                  <a:pt x="3675137" y="1075056"/>
                  <a:pt x="3673725" y="1075056"/>
                  <a:pt x="3673254" y="1074585"/>
                </a:cubicBezTo>
                <a:cubicBezTo>
                  <a:pt x="3651132" y="1080232"/>
                  <a:pt x="3629480" y="1085879"/>
                  <a:pt x="3607829" y="1091526"/>
                </a:cubicBezTo>
                <a:close/>
                <a:moveTo>
                  <a:pt x="3575821" y="1148935"/>
                </a:moveTo>
                <a:cubicBezTo>
                  <a:pt x="3569703" y="1152699"/>
                  <a:pt x="3563584" y="1155993"/>
                  <a:pt x="3557465" y="1159758"/>
                </a:cubicBezTo>
                <a:cubicBezTo>
                  <a:pt x="3558877" y="1159758"/>
                  <a:pt x="3559819" y="1159758"/>
                  <a:pt x="3561230" y="1159758"/>
                </a:cubicBezTo>
                <a:cubicBezTo>
                  <a:pt x="3565937" y="1155993"/>
                  <a:pt x="3571115" y="1152699"/>
                  <a:pt x="3575821" y="1148935"/>
                </a:cubicBezTo>
                <a:close/>
                <a:moveTo>
                  <a:pt x="3455325" y="1250107"/>
                </a:moveTo>
                <a:cubicBezTo>
                  <a:pt x="3503806" y="1249166"/>
                  <a:pt x="3552287" y="1248225"/>
                  <a:pt x="3600768" y="1248225"/>
                </a:cubicBezTo>
                <a:lnTo>
                  <a:pt x="3598885" y="1203991"/>
                </a:lnTo>
                <a:cubicBezTo>
                  <a:pt x="3550875" y="1219049"/>
                  <a:pt x="3502865" y="1234578"/>
                  <a:pt x="3455325" y="1250107"/>
                </a:cubicBezTo>
                <a:close/>
                <a:moveTo>
                  <a:pt x="3722677" y="1245872"/>
                </a:moveTo>
                <a:cubicBezTo>
                  <a:pt x="3719382" y="1228931"/>
                  <a:pt x="3716087" y="1211991"/>
                  <a:pt x="3712792" y="1195050"/>
                </a:cubicBezTo>
                <a:cubicBezTo>
                  <a:pt x="3700083" y="1204462"/>
                  <a:pt x="3687846" y="1213873"/>
                  <a:pt x="3675137" y="1223285"/>
                </a:cubicBezTo>
                <a:cubicBezTo>
                  <a:pt x="3691140" y="1230813"/>
                  <a:pt x="3707144" y="1238342"/>
                  <a:pt x="3722677" y="1245872"/>
                </a:cubicBezTo>
                <a:close/>
                <a:moveTo>
                  <a:pt x="3710909" y="1186110"/>
                </a:moveTo>
                <a:cubicBezTo>
                  <a:pt x="3709968" y="1181404"/>
                  <a:pt x="3709027" y="1176228"/>
                  <a:pt x="3708085" y="1171522"/>
                </a:cubicBezTo>
                <a:cubicBezTo>
                  <a:pt x="3678902" y="1179992"/>
                  <a:pt x="3649720" y="1188462"/>
                  <a:pt x="3620537" y="1197403"/>
                </a:cubicBezTo>
                <a:cubicBezTo>
                  <a:pt x="3636070" y="1204462"/>
                  <a:pt x="3651603" y="1211991"/>
                  <a:pt x="3667135" y="1219049"/>
                </a:cubicBezTo>
                <a:cubicBezTo>
                  <a:pt x="3681726" y="1208226"/>
                  <a:pt x="3696318" y="1197403"/>
                  <a:pt x="3710909" y="1186110"/>
                </a:cubicBezTo>
                <a:close/>
                <a:moveTo>
                  <a:pt x="3719382" y="1179992"/>
                </a:moveTo>
                <a:cubicBezTo>
                  <a:pt x="3727854" y="1173875"/>
                  <a:pt x="3736327" y="1167757"/>
                  <a:pt x="3744328" y="1161170"/>
                </a:cubicBezTo>
                <a:cubicBezTo>
                  <a:pt x="3735385" y="1163522"/>
                  <a:pt x="3725971" y="1166346"/>
                  <a:pt x="3717028" y="1169169"/>
                </a:cubicBezTo>
                <a:cubicBezTo>
                  <a:pt x="3717970" y="1172463"/>
                  <a:pt x="3718911" y="1176228"/>
                  <a:pt x="3719382" y="1179992"/>
                </a:cubicBezTo>
                <a:close/>
                <a:moveTo>
                  <a:pt x="3765980" y="1145170"/>
                </a:moveTo>
                <a:cubicBezTo>
                  <a:pt x="3788573" y="1128700"/>
                  <a:pt x="3811166" y="1112231"/>
                  <a:pt x="3834230" y="1095761"/>
                </a:cubicBezTo>
                <a:cubicBezTo>
                  <a:pt x="3840819" y="1084467"/>
                  <a:pt x="3847880" y="1072703"/>
                  <a:pt x="3854940" y="1059998"/>
                </a:cubicBezTo>
                <a:cubicBezTo>
                  <a:pt x="3820109" y="1061409"/>
                  <a:pt x="3784807" y="1063292"/>
                  <a:pt x="3749976" y="1065174"/>
                </a:cubicBezTo>
                <a:cubicBezTo>
                  <a:pt x="3733502" y="1071291"/>
                  <a:pt x="3717028" y="1077409"/>
                  <a:pt x="3700554" y="1084467"/>
                </a:cubicBezTo>
                <a:cubicBezTo>
                  <a:pt x="3705261" y="1109407"/>
                  <a:pt x="3710439" y="1133877"/>
                  <a:pt x="3715146" y="1158817"/>
                </a:cubicBezTo>
                <a:cubicBezTo>
                  <a:pt x="3732561" y="1155052"/>
                  <a:pt x="3749035" y="1150347"/>
                  <a:pt x="3765980" y="1145170"/>
                </a:cubicBezTo>
                <a:close/>
                <a:moveTo>
                  <a:pt x="3787631" y="1139523"/>
                </a:moveTo>
                <a:cubicBezTo>
                  <a:pt x="3796104" y="1137171"/>
                  <a:pt x="3804577" y="1134818"/>
                  <a:pt x="3813049" y="1132465"/>
                </a:cubicBezTo>
                <a:cubicBezTo>
                  <a:pt x="3816814" y="1126348"/>
                  <a:pt x="3820580" y="1119760"/>
                  <a:pt x="3824345" y="1112701"/>
                </a:cubicBezTo>
                <a:cubicBezTo>
                  <a:pt x="3812108" y="1121642"/>
                  <a:pt x="3799870" y="1130583"/>
                  <a:pt x="3787631" y="1139523"/>
                </a:cubicBezTo>
                <a:close/>
                <a:moveTo>
                  <a:pt x="3832818" y="1127289"/>
                </a:moveTo>
                <a:cubicBezTo>
                  <a:pt x="3908599" y="1107054"/>
                  <a:pt x="3985321" y="1087761"/>
                  <a:pt x="4061573" y="1070350"/>
                </a:cubicBezTo>
                <a:cubicBezTo>
                  <a:pt x="4048393" y="1065174"/>
                  <a:pt x="4035685" y="1060468"/>
                  <a:pt x="4022505" y="1055762"/>
                </a:cubicBezTo>
                <a:cubicBezTo>
                  <a:pt x="3988616" y="1056233"/>
                  <a:pt x="3954726" y="1057174"/>
                  <a:pt x="3921307" y="1058115"/>
                </a:cubicBezTo>
                <a:cubicBezTo>
                  <a:pt x="3917542" y="1060939"/>
                  <a:pt x="3912364" y="1062821"/>
                  <a:pt x="3906716" y="1064233"/>
                </a:cubicBezTo>
                <a:cubicBezTo>
                  <a:pt x="3901538" y="1065174"/>
                  <a:pt x="3896831" y="1065174"/>
                  <a:pt x="3892595" y="1064703"/>
                </a:cubicBezTo>
                <a:cubicBezTo>
                  <a:pt x="3879416" y="1074115"/>
                  <a:pt x="3865766" y="1083526"/>
                  <a:pt x="3852587" y="1092937"/>
                </a:cubicBezTo>
                <a:cubicBezTo>
                  <a:pt x="3845526" y="1104702"/>
                  <a:pt x="3838937" y="1116466"/>
                  <a:pt x="3832818" y="1127289"/>
                </a:cubicBezTo>
                <a:close/>
                <a:moveTo>
                  <a:pt x="4086048" y="1064233"/>
                </a:moveTo>
                <a:cubicBezTo>
                  <a:pt x="4100639" y="1060939"/>
                  <a:pt x="4115231" y="1057645"/>
                  <a:pt x="4130293" y="1054351"/>
                </a:cubicBezTo>
                <a:cubicBezTo>
                  <a:pt x="4107700" y="1054351"/>
                  <a:pt x="4084636" y="1054351"/>
                  <a:pt x="4061573" y="1054821"/>
                </a:cubicBezTo>
                <a:cubicBezTo>
                  <a:pt x="4069574" y="1058115"/>
                  <a:pt x="4078047" y="1061409"/>
                  <a:pt x="4086048" y="1064233"/>
                </a:cubicBezTo>
                <a:close/>
                <a:moveTo>
                  <a:pt x="4186776" y="1049645"/>
                </a:moveTo>
                <a:cubicBezTo>
                  <a:pt x="4199955" y="1047292"/>
                  <a:pt x="4213134" y="1045410"/>
                  <a:pt x="4226314" y="1043057"/>
                </a:cubicBezTo>
                <a:cubicBezTo>
                  <a:pt x="4227255" y="1043057"/>
                  <a:pt x="4229138" y="1042587"/>
                  <a:pt x="4231021" y="1042116"/>
                </a:cubicBezTo>
                <a:cubicBezTo>
                  <a:pt x="4223960" y="1040234"/>
                  <a:pt x="4217370" y="1038351"/>
                  <a:pt x="4210310" y="1036940"/>
                </a:cubicBezTo>
                <a:cubicBezTo>
                  <a:pt x="4204191" y="1039763"/>
                  <a:pt x="4198072" y="1042587"/>
                  <a:pt x="4192424" y="1045881"/>
                </a:cubicBezTo>
                <a:cubicBezTo>
                  <a:pt x="4191012" y="1047292"/>
                  <a:pt x="4189129" y="1048704"/>
                  <a:pt x="4186776" y="1049645"/>
                </a:cubicBezTo>
                <a:close/>
                <a:moveTo>
                  <a:pt x="4238081" y="1040704"/>
                </a:moveTo>
                <a:cubicBezTo>
                  <a:pt x="4247495" y="1038351"/>
                  <a:pt x="4260203" y="1034587"/>
                  <a:pt x="4271500" y="1031293"/>
                </a:cubicBezTo>
                <a:cubicBezTo>
                  <a:pt x="4300682" y="1024705"/>
                  <a:pt x="4330336" y="1018117"/>
                  <a:pt x="4359518" y="1011529"/>
                </a:cubicBezTo>
                <a:cubicBezTo>
                  <a:pt x="4361872" y="1011059"/>
                  <a:pt x="4363755" y="1011059"/>
                  <a:pt x="4366108" y="1010588"/>
                </a:cubicBezTo>
                <a:lnTo>
                  <a:pt x="4366108" y="997883"/>
                </a:lnTo>
                <a:cubicBezTo>
                  <a:pt x="4356694" y="999294"/>
                  <a:pt x="4347280" y="1000236"/>
                  <a:pt x="4337867" y="1001647"/>
                </a:cubicBezTo>
                <a:cubicBezTo>
                  <a:pt x="4327512" y="998353"/>
                  <a:pt x="4317156" y="995059"/>
                  <a:pt x="4306801" y="991765"/>
                </a:cubicBezTo>
                <a:cubicBezTo>
                  <a:pt x="4276677" y="1005882"/>
                  <a:pt x="4246082" y="1019999"/>
                  <a:pt x="4215958" y="1034587"/>
                </a:cubicBezTo>
                <a:cubicBezTo>
                  <a:pt x="4223018" y="1036469"/>
                  <a:pt x="4230550" y="1038351"/>
                  <a:pt x="4238081" y="1040704"/>
                </a:cubicBezTo>
                <a:close/>
                <a:moveTo>
                  <a:pt x="4262086" y="1047292"/>
                </a:moveTo>
                <a:cubicBezTo>
                  <a:pt x="4296917" y="1057645"/>
                  <a:pt x="4331748" y="1070821"/>
                  <a:pt x="4366108" y="1085879"/>
                </a:cubicBezTo>
                <a:lnTo>
                  <a:pt x="4366108" y="1022823"/>
                </a:lnTo>
                <a:cubicBezTo>
                  <a:pt x="4365167" y="1022823"/>
                  <a:pt x="4364225" y="1022823"/>
                  <a:pt x="4363284" y="1023293"/>
                </a:cubicBezTo>
                <a:cubicBezTo>
                  <a:pt x="4335043" y="1029411"/>
                  <a:pt x="4307272" y="1035528"/>
                  <a:pt x="4279031" y="1042116"/>
                </a:cubicBezTo>
                <a:cubicBezTo>
                  <a:pt x="4277148" y="1043057"/>
                  <a:pt x="4270087" y="1044939"/>
                  <a:pt x="4262086" y="1047292"/>
                </a:cubicBezTo>
                <a:close/>
                <a:moveTo>
                  <a:pt x="4563327" y="815303"/>
                </a:moveTo>
                <a:cubicBezTo>
                  <a:pt x="4558149" y="804480"/>
                  <a:pt x="4553442" y="793657"/>
                  <a:pt x="4548265" y="782834"/>
                </a:cubicBezTo>
                <a:cubicBezTo>
                  <a:pt x="4542616" y="786598"/>
                  <a:pt x="4537439" y="790363"/>
                  <a:pt x="4531791" y="794127"/>
                </a:cubicBezTo>
                <a:cubicBezTo>
                  <a:pt x="4533673" y="795539"/>
                  <a:pt x="4535085" y="796951"/>
                  <a:pt x="4535085" y="798833"/>
                </a:cubicBezTo>
                <a:cubicBezTo>
                  <a:pt x="4535556" y="801186"/>
                  <a:pt x="4534144" y="803539"/>
                  <a:pt x="4531791" y="805421"/>
                </a:cubicBezTo>
                <a:cubicBezTo>
                  <a:pt x="4542616" y="808715"/>
                  <a:pt x="4552972" y="812009"/>
                  <a:pt x="4563327" y="815303"/>
                </a:cubicBezTo>
                <a:close/>
                <a:moveTo>
                  <a:pt x="4488958" y="804009"/>
                </a:moveTo>
                <a:cubicBezTo>
                  <a:pt x="4488958" y="803539"/>
                  <a:pt x="4488958" y="802597"/>
                  <a:pt x="4488958" y="802127"/>
                </a:cubicBezTo>
                <a:cubicBezTo>
                  <a:pt x="4452244" y="790833"/>
                  <a:pt x="4415530" y="780010"/>
                  <a:pt x="4378817" y="769187"/>
                </a:cubicBezTo>
                <a:lnTo>
                  <a:pt x="4378817" y="778598"/>
                </a:lnTo>
                <a:cubicBezTo>
                  <a:pt x="4386818" y="796009"/>
                  <a:pt x="4395291" y="813891"/>
                  <a:pt x="4403292" y="831302"/>
                </a:cubicBezTo>
                <a:cubicBezTo>
                  <a:pt x="4412236" y="830831"/>
                  <a:pt x="4419296" y="833184"/>
                  <a:pt x="4422120" y="836949"/>
                </a:cubicBezTo>
                <a:cubicBezTo>
                  <a:pt x="4432946" y="836478"/>
                  <a:pt x="4443301" y="836008"/>
                  <a:pt x="4454127" y="836008"/>
                </a:cubicBezTo>
                <a:cubicBezTo>
                  <a:pt x="4466835" y="827067"/>
                  <a:pt x="4480015" y="818126"/>
                  <a:pt x="4493194" y="809185"/>
                </a:cubicBezTo>
                <a:cubicBezTo>
                  <a:pt x="4490840" y="807774"/>
                  <a:pt x="4489429" y="805891"/>
                  <a:pt x="4488958" y="804009"/>
                </a:cubicBezTo>
                <a:close/>
                <a:moveTo>
                  <a:pt x="4335984" y="771540"/>
                </a:moveTo>
                <a:cubicBezTo>
                  <a:pt x="4322805" y="775775"/>
                  <a:pt x="4309625" y="779540"/>
                  <a:pt x="4296917" y="783775"/>
                </a:cubicBezTo>
                <a:cubicBezTo>
                  <a:pt x="4277148" y="786598"/>
                  <a:pt x="4257850" y="789422"/>
                  <a:pt x="4238081" y="792245"/>
                </a:cubicBezTo>
                <a:cubicBezTo>
                  <a:pt x="4212193" y="795539"/>
                  <a:pt x="4186305" y="798833"/>
                  <a:pt x="4160417" y="802127"/>
                </a:cubicBezTo>
                <a:cubicBezTo>
                  <a:pt x="4148179" y="804950"/>
                  <a:pt x="4136412" y="808244"/>
                  <a:pt x="4124174" y="811068"/>
                </a:cubicBezTo>
                <a:cubicBezTo>
                  <a:pt x="4127469" y="825185"/>
                  <a:pt x="4130764" y="839302"/>
                  <a:pt x="4134059" y="853889"/>
                </a:cubicBezTo>
                <a:cubicBezTo>
                  <a:pt x="4151003" y="852478"/>
                  <a:pt x="4168419" y="851066"/>
                  <a:pt x="4185363" y="850125"/>
                </a:cubicBezTo>
                <a:cubicBezTo>
                  <a:pt x="4189129" y="846360"/>
                  <a:pt x="4195719" y="843537"/>
                  <a:pt x="4203720" y="842125"/>
                </a:cubicBezTo>
                <a:cubicBezTo>
                  <a:pt x="4207486" y="841654"/>
                  <a:pt x="4211251" y="841654"/>
                  <a:pt x="4215017" y="841654"/>
                </a:cubicBezTo>
                <a:cubicBezTo>
                  <a:pt x="4255496" y="818126"/>
                  <a:pt x="4295505" y="794598"/>
                  <a:pt x="4335984" y="771540"/>
                </a:cubicBezTo>
                <a:close/>
                <a:moveTo>
                  <a:pt x="4117113" y="821420"/>
                </a:moveTo>
                <a:cubicBezTo>
                  <a:pt x="4109583" y="832243"/>
                  <a:pt x="4102052" y="843066"/>
                  <a:pt x="4094521" y="853889"/>
                </a:cubicBezTo>
                <a:cubicBezTo>
                  <a:pt x="4097345" y="854830"/>
                  <a:pt x="4099228" y="855771"/>
                  <a:pt x="4100639" y="857183"/>
                </a:cubicBezTo>
                <a:cubicBezTo>
                  <a:pt x="4108641" y="856713"/>
                  <a:pt x="4116643" y="855771"/>
                  <a:pt x="4124645" y="855301"/>
                </a:cubicBezTo>
                <a:cubicBezTo>
                  <a:pt x="4122291" y="843537"/>
                  <a:pt x="4119467" y="832243"/>
                  <a:pt x="4117113" y="821420"/>
                </a:cubicBezTo>
                <a:close/>
                <a:moveTo>
                  <a:pt x="3987674" y="876947"/>
                </a:moveTo>
                <a:cubicBezTo>
                  <a:pt x="3987674" y="877418"/>
                  <a:pt x="3987203" y="877888"/>
                  <a:pt x="3987203" y="877888"/>
                </a:cubicBezTo>
                <a:cubicBezTo>
                  <a:pt x="4004619" y="890594"/>
                  <a:pt x="4021564" y="904240"/>
                  <a:pt x="4038979" y="918357"/>
                </a:cubicBezTo>
                <a:cubicBezTo>
                  <a:pt x="4048864" y="903769"/>
                  <a:pt x="4058748" y="889652"/>
                  <a:pt x="4068633" y="875065"/>
                </a:cubicBezTo>
                <a:cubicBezTo>
                  <a:pt x="4063455" y="874594"/>
                  <a:pt x="4059219" y="872712"/>
                  <a:pt x="4057807" y="869888"/>
                </a:cubicBezTo>
                <a:cubicBezTo>
                  <a:pt x="4033802" y="872241"/>
                  <a:pt x="4010738" y="874594"/>
                  <a:pt x="3987674" y="876947"/>
                </a:cubicBezTo>
                <a:close/>
                <a:moveTo>
                  <a:pt x="3964611" y="879300"/>
                </a:moveTo>
                <a:cubicBezTo>
                  <a:pt x="3891654" y="886829"/>
                  <a:pt x="3818697" y="895770"/>
                  <a:pt x="3746682" y="905652"/>
                </a:cubicBezTo>
                <a:cubicBezTo>
                  <a:pt x="3745269" y="906122"/>
                  <a:pt x="3743858" y="906122"/>
                  <a:pt x="3742445" y="906593"/>
                </a:cubicBezTo>
                <a:cubicBezTo>
                  <a:pt x="3740563" y="907063"/>
                  <a:pt x="3738680" y="907063"/>
                  <a:pt x="3737268" y="907534"/>
                </a:cubicBezTo>
                <a:cubicBezTo>
                  <a:pt x="3798928" y="921651"/>
                  <a:pt x="3860588" y="936709"/>
                  <a:pt x="3921778" y="952708"/>
                </a:cubicBezTo>
                <a:cubicBezTo>
                  <a:pt x="3936369" y="929651"/>
                  <a:pt x="3951431" y="906122"/>
                  <a:pt x="3967905" y="881653"/>
                </a:cubicBezTo>
                <a:cubicBezTo>
                  <a:pt x="3966493" y="880711"/>
                  <a:pt x="3965552" y="879771"/>
                  <a:pt x="3964611" y="879300"/>
                </a:cubicBezTo>
                <a:close/>
                <a:moveTo>
                  <a:pt x="3676549" y="916475"/>
                </a:moveTo>
                <a:cubicBezTo>
                  <a:pt x="3670901" y="917416"/>
                  <a:pt x="3665252" y="918357"/>
                  <a:pt x="3659604" y="919298"/>
                </a:cubicBezTo>
                <a:cubicBezTo>
                  <a:pt x="3634658" y="924004"/>
                  <a:pt x="3609711" y="929180"/>
                  <a:pt x="3584765" y="934356"/>
                </a:cubicBezTo>
                <a:cubicBezTo>
                  <a:pt x="3599356" y="936239"/>
                  <a:pt x="3613948" y="938121"/>
                  <a:pt x="3629010" y="940003"/>
                </a:cubicBezTo>
                <a:cubicBezTo>
                  <a:pt x="3645013" y="932474"/>
                  <a:pt x="3661017" y="924474"/>
                  <a:pt x="3676549" y="916475"/>
                </a:cubicBezTo>
                <a:close/>
                <a:moveTo>
                  <a:pt x="3556523" y="945650"/>
                </a:moveTo>
                <a:cubicBezTo>
                  <a:pt x="3550405" y="948003"/>
                  <a:pt x="3544286" y="950826"/>
                  <a:pt x="3537696" y="953179"/>
                </a:cubicBezTo>
                <a:cubicBezTo>
                  <a:pt x="3536284" y="953649"/>
                  <a:pt x="3534872" y="953649"/>
                  <a:pt x="3533931" y="954120"/>
                </a:cubicBezTo>
                <a:cubicBezTo>
                  <a:pt x="3533460" y="955532"/>
                  <a:pt x="3532989" y="956943"/>
                  <a:pt x="3532048" y="958355"/>
                </a:cubicBezTo>
                <a:cubicBezTo>
                  <a:pt x="3551816" y="958826"/>
                  <a:pt x="3571115" y="959296"/>
                  <a:pt x="3590884" y="959767"/>
                </a:cubicBezTo>
                <a:cubicBezTo>
                  <a:pt x="3596532" y="956943"/>
                  <a:pt x="3602181" y="954120"/>
                  <a:pt x="3607358" y="951296"/>
                </a:cubicBezTo>
                <a:cubicBezTo>
                  <a:pt x="3589942" y="948944"/>
                  <a:pt x="3572997" y="947062"/>
                  <a:pt x="3556523" y="945650"/>
                </a:cubicBezTo>
                <a:close/>
                <a:moveTo>
                  <a:pt x="3473212" y="939062"/>
                </a:moveTo>
                <a:cubicBezTo>
                  <a:pt x="3448265" y="937650"/>
                  <a:pt x="3423319" y="937179"/>
                  <a:pt x="3398843" y="937179"/>
                </a:cubicBezTo>
                <a:cubicBezTo>
                  <a:pt x="3396489" y="941885"/>
                  <a:pt x="3393665" y="946591"/>
                  <a:pt x="3391312" y="951296"/>
                </a:cubicBezTo>
                <a:cubicBezTo>
                  <a:pt x="3402608" y="947062"/>
                  <a:pt x="3413905" y="943297"/>
                  <a:pt x="3425201" y="939062"/>
                </a:cubicBezTo>
                <a:cubicBezTo>
                  <a:pt x="3427555" y="948003"/>
                  <a:pt x="3430379" y="957414"/>
                  <a:pt x="3432733" y="966355"/>
                </a:cubicBezTo>
                <a:cubicBezTo>
                  <a:pt x="3411080" y="975766"/>
                  <a:pt x="3389899" y="985177"/>
                  <a:pt x="3368248" y="994589"/>
                </a:cubicBezTo>
                <a:cubicBezTo>
                  <a:pt x="3364953" y="1000706"/>
                  <a:pt x="3362129" y="1006824"/>
                  <a:pt x="3358834" y="1012470"/>
                </a:cubicBezTo>
                <a:cubicBezTo>
                  <a:pt x="3371543" y="1005882"/>
                  <a:pt x="3384251" y="999765"/>
                  <a:pt x="3396960" y="993177"/>
                </a:cubicBezTo>
                <a:cubicBezTo>
                  <a:pt x="3409669" y="987060"/>
                  <a:pt x="3422848" y="981413"/>
                  <a:pt x="3435557" y="975296"/>
                </a:cubicBezTo>
                <a:cubicBezTo>
                  <a:pt x="3435086" y="974825"/>
                  <a:pt x="3435086" y="974354"/>
                  <a:pt x="3434615" y="973413"/>
                </a:cubicBezTo>
                <a:cubicBezTo>
                  <a:pt x="3431320" y="962120"/>
                  <a:pt x="3448265" y="947062"/>
                  <a:pt x="3473212" y="939062"/>
                </a:cubicBezTo>
                <a:close/>
                <a:moveTo>
                  <a:pt x="3381898" y="968237"/>
                </a:moveTo>
                <a:cubicBezTo>
                  <a:pt x="3380486" y="970590"/>
                  <a:pt x="3379074" y="973413"/>
                  <a:pt x="3378132" y="975766"/>
                </a:cubicBezTo>
                <a:cubicBezTo>
                  <a:pt x="3386605" y="972002"/>
                  <a:pt x="3395078" y="968237"/>
                  <a:pt x="3403079" y="964473"/>
                </a:cubicBezTo>
                <a:cubicBezTo>
                  <a:pt x="3402608" y="963061"/>
                  <a:pt x="3402608" y="962120"/>
                  <a:pt x="3402138" y="960708"/>
                </a:cubicBezTo>
                <a:cubicBezTo>
                  <a:pt x="3395078" y="963531"/>
                  <a:pt x="3388488" y="965884"/>
                  <a:pt x="3381898" y="968237"/>
                </a:cubicBezTo>
                <a:close/>
                <a:moveTo>
                  <a:pt x="3362129" y="975296"/>
                </a:moveTo>
                <a:cubicBezTo>
                  <a:pt x="3351774" y="979060"/>
                  <a:pt x="3340948" y="982825"/>
                  <a:pt x="3330593" y="987060"/>
                </a:cubicBezTo>
                <a:cubicBezTo>
                  <a:pt x="3327769" y="988001"/>
                  <a:pt x="3292467" y="999294"/>
                  <a:pt x="3265167" y="1008235"/>
                </a:cubicBezTo>
                <a:lnTo>
                  <a:pt x="3271286" y="1027999"/>
                </a:lnTo>
                <a:cubicBezTo>
                  <a:pt x="3291055" y="1017647"/>
                  <a:pt x="3310824" y="1007294"/>
                  <a:pt x="3330593" y="996942"/>
                </a:cubicBezTo>
                <a:cubicBezTo>
                  <a:pt x="3339536" y="993177"/>
                  <a:pt x="3348009" y="988942"/>
                  <a:pt x="3356951" y="985177"/>
                </a:cubicBezTo>
                <a:cubicBezTo>
                  <a:pt x="3358834" y="981883"/>
                  <a:pt x="3360246" y="978590"/>
                  <a:pt x="3362129" y="975296"/>
                </a:cubicBezTo>
                <a:close/>
                <a:moveTo>
                  <a:pt x="3039236" y="1086820"/>
                </a:moveTo>
                <a:cubicBezTo>
                  <a:pt x="3032647" y="1096231"/>
                  <a:pt x="3026058" y="1105172"/>
                  <a:pt x="3019938" y="1114113"/>
                </a:cubicBezTo>
                <a:cubicBezTo>
                  <a:pt x="3054769" y="1095761"/>
                  <a:pt x="3089600" y="1077409"/>
                  <a:pt x="3124902" y="1059527"/>
                </a:cubicBezTo>
                <a:cubicBezTo>
                  <a:pt x="3107486" y="1061880"/>
                  <a:pt x="3090071" y="1064703"/>
                  <a:pt x="3072656" y="1067527"/>
                </a:cubicBezTo>
                <a:cubicBezTo>
                  <a:pt x="3061359" y="1074115"/>
                  <a:pt x="3050063" y="1080702"/>
                  <a:pt x="3039236" y="1086820"/>
                </a:cubicBezTo>
                <a:close/>
                <a:moveTo>
                  <a:pt x="3151261" y="1046822"/>
                </a:moveTo>
                <a:cubicBezTo>
                  <a:pt x="3159733" y="1042587"/>
                  <a:pt x="3168205" y="1038351"/>
                  <a:pt x="3177148" y="1034116"/>
                </a:cubicBezTo>
                <a:cubicBezTo>
                  <a:pt x="3173383" y="1035058"/>
                  <a:pt x="3170559" y="1035999"/>
                  <a:pt x="3170088" y="1035999"/>
                </a:cubicBezTo>
                <a:cubicBezTo>
                  <a:pt x="3154555" y="1040704"/>
                  <a:pt x="3139023" y="1045881"/>
                  <a:pt x="3123490" y="1051057"/>
                </a:cubicBezTo>
                <a:cubicBezTo>
                  <a:pt x="3132433" y="1049175"/>
                  <a:pt x="3141847" y="1047763"/>
                  <a:pt x="3151261" y="1046822"/>
                </a:cubicBezTo>
                <a:close/>
                <a:moveTo>
                  <a:pt x="3008642" y="1131053"/>
                </a:moveTo>
                <a:cubicBezTo>
                  <a:pt x="3004877" y="1136700"/>
                  <a:pt x="3001111" y="1142347"/>
                  <a:pt x="2997816" y="1147994"/>
                </a:cubicBezTo>
                <a:cubicBezTo>
                  <a:pt x="2994992" y="1152699"/>
                  <a:pt x="2992168" y="1156934"/>
                  <a:pt x="2988873" y="1161640"/>
                </a:cubicBezTo>
                <a:cubicBezTo>
                  <a:pt x="2996404" y="1156464"/>
                  <a:pt x="3004406" y="1150817"/>
                  <a:pt x="3011937" y="1145641"/>
                </a:cubicBezTo>
                <a:cubicBezTo>
                  <a:pt x="3033588" y="1133406"/>
                  <a:pt x="3055711" y="1121642"/>
                  <a:pt x="3077833" y="1109407"/>
                </a:cubicBezTo>
                <a:cubicBezTo>
                  <a:pt x="3129138" y="1087291"/>
                  <a:pt x="3180914" y="1066115"/>
                  <a:pt x="3232690" y="1045410"/>
                </a:cubicBezTo>
                <a:cubicBezTo>
                  <a:pt x="3206802" y="1048704"/>
                  <a:pt x="3180443" y="1052468"/>
                  <a:pt x="3154085" y="1055762"/>
                </a:cubicBezTo>
                <a:cubicBezTo>
                  <a:pt x="3105133" y="1080232"/>
                  <a:pt x="3056652" y="1105643"/>
                  <a:pt x="3008642" y="1131053"/>
                </a:cubicBezTo>
                <a:close/>
                <a:moveTo>
                  <a:pt x="2814248" y="1268929"/>
                </a:moveTo>
                <a:cubicBezTo>
                  <a:pt x="2824132" y="1265165"/>
                  <a:pt x="2833546" y="1261400"/>
                  <a:pt x="2843430" y="1257636"/>
                </a:cubicBezTo>
                <a:cubicBezTo>
                  <a:pt x="2861316" y="1244930"/>
                  <a:pt x="2879203" y="1232696"/>
                  <a:pt x="2897089" y="1219990"/>
                </a:cubicBezTo>
                <a:cubicBezTo>
                  <a:pt x="2897089" y="1219990"/>
                  <a:pt x="2897559" y="1219520"/>
                  <a:pt x="2897559" y="1219520"/>
                </a:cubicBezTo>
                <a:cubicBezTo>
                  <a:pt x="2869789" y="1235990"/>
                  <a:pt x="2842018" y="1252459"/>
                  <a:pt x="2814248" y="1268929"/>
                </a:cubicBezTo>
                <a:close/>
                <a:moveTo>
                  <a:pt x="2938039" y="1186110"/>
                </a:moveTo>
                <a:cubicBezTo>
                  <a:pt x="2929095" y="1189404"/>
                  <a:pt x="2920623" y="1192227"/>
                  <a:pt x="2911680" y="1195521"/>
                </a:cubicBezTo>
                <a:cubicBezTo>
                  <a:pt x="2899913" y="1203991"/>
                  <a:pt x="2887675" y="1212932"/>
                  <a:pt x="2875908" y="1221402"/>
                </a:cubicBezTo>
                <a:cubicBezTo>
                  <a:pt x="2897089" y="1209638"/>
                  <a:pt x="2917328" y="1197874"/>
                  <a:pt x="2938039" y="1186110"/>
                </a:cubicBezTo>
                <a:close/>
                <a:moveTo>
                  <a:pt x="2982754" y="1144700"/>
                </a:moveTo>
                <a:cubicBezTo>
                  <a:pt x="2981813" y="1145641"/>
                  <a:pt x="2980871" y="1146111"/>
                  <a:pt x="2979459" y="1147053"/>
                </a:cubicBezTo>
                <a:cubicBezTo>
                  <a:pt x="2979459" y="1147523"/>
                  <a:pt x="2979930" y="1147994"/>
                  <a:pt x="2979930" y="1148935"/>
                </a:cubicBezTo>
                <a:cubicBezTo>
                  <a:pt x="2980871" y="1147523"/>
                  <a:pt x="2981813" y="1146111"/>
                  <a:pt x="2982754" y="1144700"/>
                </a:cubicBezTo>
                <a:close/>
                <a:moveTo>
                  <a:pt x="2961573" y="1159758"/>
                </a:moveTo>
                <a:cubicBezTo>
                  <a:pt x="2954042" y="1164934"/>
                  <a:pt x="2946982" y="1170110"/>
                  <a:pt x="2939451" y="1175287"/>
                </a:cubicBezTo>
                <a:cubicBezTo>
                  <a:pt x="2949806" y="1171522"/>
                  <a:pt x="2959690" y="1168228"/>
                  <a:pt x="2970045" y="1164464"/>
                </a:cubicBezTo>
                <a:cubicBezTo>
                  <a:pt x="2971928" y="1161170"/>
                  <a:pt x="2974282" y="1157876"/>
                  <a:pt x="2976164" y="1154582"/>
                </a:cubicBezTo>
                <a:cubicBezTo>
                  <a:pt x="2971457" y="1156464"/>
                  <a:pt x="2966751" y="1158346"/>
                  <a:pt x="2961573" y="1159758"/>
                </a:cubicBezTo>
                <a:close/>
                <a:moveTo>
                  <a:pt x="2929566" y="1171051"/>
                </a:moveTo>
                <a:cubicBezTo>
                  <a:pt x="2917799" y="1175287"/>
                  <a:pt x="2906032" y="1179522"/>
                  <a:pt x="2894265" y="1183757"/>
                </a:cubicBezTo>
                <a:cubicBezTo>
                  <a:pt x="2873554" y="1187992"/>
                  <a:pt x="2852844" y="1192698"/>
                  <a:pt x="2832604" y="1197403"/>
                </a:cubicBezTo>
                <a:cubicBezTo>
                  <a:pt x="2812835" y="1204932"/>
                  <a:pt x="2793067" y="1212461"/>
                  <a:pt x="2773768" y="1219990"/>
                </a:cubicBezTo>
                <a:cubicBezTo>
                  <a:pt x="2771415" y="1226578"/>
                  <a:pt x="2769532" y="1232696"/>
                  <a:pt x="2767179" y="1239284"/>
                </a:cubicBezTo>
                <a:lnTo>
                  <a:pt x="2767179" y="1240225"/>
                </a:lnTo>
                <a:cubicBezTo>
                  <a:pt x="2813306" y="1222343"/>
                  <a:pt x="2860375" y="1204462"/>
                  <a:pt x="2907444" y="1187521"/>
                </a:cubicBezTo>
                <a:cubicBezTo>
                  <a:pt x="2914975" y="1181874"/>
                  <a:pt x="2922506" y="1176698"/>
                  <a:pt x="2929566" y="1171051"/>
                </a:cubicBezTo>
                <a:close/>
                <a:moveTo>
                  <a:pt x="2770003" y="1278811"/>
                </a:moveTo>
                <a:cubicBezTo>
                  <a:pt x="2779887" y="1277400"/>
                  <a:pt x="2789772" y="1275988"/>
                  <a:pt x="2799656" y="1275047"/>
                </a:cubicBezTo>
                <a:cubicBezTo>
                  <a:pt x="2801539" y="1274106"/>
                  <a:pt x="2803422" y="1273635"/>
                  <a:pt x="2805304" y="1272694"/>
                </a:cubicBezTo>
                <a:lnTo>
                  <a:pt x="2801068" y="1266106"/>
                </a:lnTo>
                <a:cubicBezTo>
                  <a:pt x="2826956" y="1246342"/>
                  <a:pt x="2853315" y="1226578"/>
                  <a:pt x="2880144" y="1207285"/>
                </a:cubicBezTo>
                <a:cubicBezTo>
                  <a:pt x="2842489" y="1220932"/>
                  <a:pt x="2805304" y="1235519"/>
                  <a:pt x="2768120" y="1249636"/>
                </a:cubicBezTo>
                <a:lnTo>
                  <a:pt x="2770003" y="1278811"/>
                </a:lnTo>
                <a:close/>
                <a:moveTo>
                  <a:pt x="2770944" y="1292928"/>
                </a:moveTo>
                <a:lnTo>
                  <a:pt x="2771415" y="1298105"/>
                </a:lnTo>
                <a:cubicBezTo>
                  <a:pt x="2781770" y="1298575"/>
                  <a:pt x="2792596" y="1299516"/>
                  <a:pt x="2802951" y="1299987"/>
                </a:cubicBezTo>
                <a:cubicBezTo>
                  <a:pt x="2793067" y="1310339"/>
                  <a:pt x="2783653" y="1320221"/>
                  <a:pt x="2773768" y="1330574"/>
                </a:cubicBezTo>
                <a:lnTo>
                  <a:pt x="2775651" y="1360690"/>
                </a:lnTo>
                <a:cubicBezTo>
                  <a:pt x="2794479" y="1350808"/>
                  <a:pt x="2813777" y="1340926"/>
                  <a:pt x="2833075" y="1331044"/>
                </a:cubicBezTo>
                <a:cubicBezTo>
                  <a:pt x="2847666" y="1331985"/>
                  <a:pt x="2861787" y="1333397"/>
                  <a:pt x="2876378" y="1334338"/>
                </a:cubicBezTo>
                <a:cubicBezTo>
                  <a:pt x="2895206" y="1295752"/>
                  <a:pt x="2917799" y="1252459"/>
                  <a:pt x="2944158" y="1207285"/>
                </a:cubicBezTo>
                <a:cubicBezTo>
                  <a:pt x="2933802" y="1213873"/>
                  <a:pt x="2922977" y="1219990"/>
                  <a:pt x="2912621" y="1226578"/>
                </a:cubicBezTo>
                <a:cubicBezTo>
                  <a:pt x="2893323" y="1239754"/>
                  <a:pt x="2874025" y="1253401"/>
                  <a:pt x="2854727" y="1267047"/>
                </a:cubicBezTo>
                <a:cubicBezTo>
                  <a:pt x="2835899" y="1274106"/>
                  <a:pt x="2816601" y="1281635"/>
                  <a:pt x="2797774" y="1288693"/>
                </a:cubicBezTo>
                <a:cubicBezTo>
                  <a:pt x="2788830" y="1290105"/>
                  <a:pt x="2779887" y="1291517"/>
                  <a:pt x="2770944" y="1292928"/>
                </a:cubicBezTo>
                <a:close/>
                <a:moveTo>
                  <a:pt x="2912151" y="1452450"/>
                </a:moveTo>
                <a:cubicBezTo>
                  <a:pt x="2915446" y="1440216"/>
                  <a:pt x="2949335" y="1424216"/>
                  <a:pt x="2959690" y="1419982"/>
                </a:cubicBezTo>
                <a:cubicBezTo>
                  <a:pt x="2960161" y="1419982"/>
                  <a:pt x="2960632" y="1419511"/>
                  <a:pt x="2961102" y="1419511"/>
                </a:cubicBezTo>
                <a:cubicBezTo>
                  <a:pt x="2942746" y="1408688"/>
                  <a:pt x="2924389" y="1397865"/>
                  <a:pt x="2906032" y="1387512"/>
                </a:cubicBezTo>
                <a:cubicBezTo>
                  <a:pt x="2905090" y="1387983"/>
                  <a:pt x="2903678" y="1388453"/>
                  <a:pt x="2902737" y="1388924"/>
                </a:cubicBezTo>
                <a:cubicBezTo>
                  <a:pt x="2891911" y="1393159"/>
                  <a:pt x="2881556" y="1392689"/>
                  <a:pt x="2878261" y="1387983"/>
                </a:cubicBezTo>
                <a:cubicBezTo>
                  <a:pt x="2874025" y="1388924"/>
                  <a:pt x="2869789" y="1389865"/>
                  <a:pt x="2865553" y="1391277"/>
                </a:cubicBezTo>
                <a:cubicBezTo>
                  <a:pt x="2857551" y="1409159"/>
                  <a:pt x="2850490" y="1425158"/>
                  <a:pt x="2844372" y="1439275"/>
                </a:cubicBezTo>
                <a:cubicBezTo>
                  <a:pt x="2856610" y="1440216"/>
                  <a:pt x="2869318" y="1441157"/>
                  <a:pt x="2881556" y="1442098"/>
                </a:cubicBezTo>
                <a:cubicBezTo>
                  <a:pt x="2873084" y="1451510"/>
                  <a:pt x="2864140" y="1460450"/>
                  <a:pt x="2855668" y="1469862"/>
                </a:cubicBezTo>
                <a:cubicBezTo>
                  <a:pt x="2852844" y="1470332"/>
                  <a:pt x="2850490" y="1471273"/>
                  <a:pt x="2847666" y="1471744"/>
                </a:cubicBezTo>
                <a:cubicBezTo>
                  <a:pt x="2846254" y="1476450"/>
                  <a:pt x="2845313" y="1480684"/>
                  <a:pt x="2843901" y="1485390"/>
                </a:cubicBezTo>
                <a:cubicBezTo>
                  <a:pt x="2844842" y="1485861"/>
                  <a:pt x="2845313" y="1485861"/>
                  <a:pt x="2845784" y="1486331"/>
                </a:cubicBezTo>
                <a:cubicBezTo>
                  <a:pt x="2851432" y="1485390"/>
                  <a:pt x="2856139" y="1486331"/>
                  <a:pt x="2858963" y="1488214"/>
                </a:cubicBezTo>
                <a:cubicBezTo>
                  <a:pt x="2883909" y="1480214"/>
                  <a:pt x="2908856" y="1471744"/>
                  <a:pt x="2933802" y="1464215"/>
                </a:cubicBezTo>
                <a:cubicBezTo>
                  <a:pt x="2931920" y="1463744"/>
                  <a:pt x="2930037" y="1463744"/>
                  <a:pt x="2927213" y="1463274"/>
                </a:cubicBezTo>
                <a:cubicBezTo>
                  <a:pt x="2912621" y="1461862"/>
                  <a:pt x="2911209" y="1456686"/>
                  <a:pt x="2912151" y="1452450"/>
                </a:cubicBezTo>
                <a:close/>
                <a:moveTo>
                  <a:pt x="2883909" y="1518801"/>
                </a:moveTo>
                <a:cubicBezTo>
                  <a:pt x="2907444" y="1509860"/>
                  <a:pt x="2930978" y="1500919"/>
                  <a:pt x="2954513" y="1491978"/>
                </a:cubicBezTo>
                <a:cubicBezTo>
                  <a:pt x="2952159" y="1485390"/>
                  <a:pt x="2949335" y="1478802"/>
                  <a:pt x="2946982" y="1472214"/>
                </a:cubicBezTo>
                <a:cubicBezTo>
                  <a:pt x="2907444" y="1500448"/>
                  <a:pt x="2867906" y="1529624"/>
                  <a:pt x="2829309" y="1558328"/>
                </a:cubicBezTo>
                <a:cubicBezTo>
                  <a:pt x="2829780" y="1558328"/>
                  <a:pt x="2830251" y="1558328"/>
                  <a:pt x="2830722" y="1558328"/>
                </a:cubicBezTo>
                <a:cubicBezTo>
                  <a:pt x="2852844" y="1549387"/>
                  <a:pt x="2874966" y="1540917"/>
                  <a:pt x="2897089" y="1532447"/>
                </a:cubicBezTo>
                <a:cubicBezTo>
                  <a:pt x="2892382" y="1527741"/>
                  <a:pt x="2888145" y="1523506"/>
                  <a:pt x="2883909" y="1518801"/>
                </a:cubicBezTo>
                <a:close/>
                <a:moveTo>
                  <a:pt x="2786947" y="1722556"/>
                </a:moveTo>
                <a:cubicBezTo>
                  <a:pt x="2782711" y="1725850"/>
                  <a:pt x="2778946" y="1729144"/>
                  <a:pt x="2774710" y="1732438"/>
                </a:cubicBezTo>
                <a:cubicBezTo>
                  <a:pt x="2778946" y="1731026"/>
                  <a:pt x="2783182" y="1730085"/>
                  <a:pt x="2787418" y="1728673"/>
                </a:cubicBezTo>
                <a:lnTo>
                  <a:pt x="2786947" y="1722556"/>
                </a:lnTo>
                <a:close/>
                <a:moveTo>
                  <a:pt x="2783653" y="1674558"/>
                </a:moveTo>
                <a:cubicBezTo>
                  <a:pt x="2772827" y="1674088"/>
                  <a:pt x="2762001" y="1673147"/>
                  <a:pt x="2750705" y="1672676"/>
                </a:cubicBezTo>
                <a:cubicBezTo>
                  <a:pt x="2745527" y="1659971"/>
                  <a:pt x="2739879" y="1647265"/>
                  <a:pt x="2734701" y="1634560"/>
                </a:cubicBezTo>
                <a:cubicBezTo>
                  <a:pt x="2726229" y="1629384"/>
                  <a:pt x="2710696" y="1629384"/>
                  <a:pt x="2694693" y="1632207"/>
                </a:cubicBezTo>
                <a:cubicBezTo>
                  <a:pt x="2698458" y="1670323"/>
                  <a:pt x="2702223" y="1708439"/>
                  <a:pt x="2706460" y="1746555"/>
                </a:cubicBezTo>
                <a:cubicBezTo>
                  <a:pt x="2713050" y="1745143"/>
                  <a:pt x="2718698" y="1746084"/>
                  <a:pt x="2721522" y="1748437"/>
                </a:cubicBezTo>
                <a:cubicBezTo>
                  <a:pt x="2727170" y="1746555"/>
                  <a:pt x="2732818" y="1744673"/>
                  <a:pt x="2738467" y="1743261"/>
                </a:cubicBezTo>
                <a:cubicBezTo>
                  <a:pt x="2752587" y="1731497"/>
                  <a:pt x="2766708" y="1720203"/>
                  <a:pt x="2780829" y="1709380"/>
                </a:cubicBezTo>
                <a:cubicBezTo>
                  <a:pt x="2782241" y="1707969"/>
                  <a:pt x="2784123" y="1707027"/>
                  <a:pt x="2785535" y="1705616"/>
                </a:cubicBezTo>
                <a:lnTo>
                  <a:pt x="2783653" y="1674558"/>
                </a:lnTo>
                <a:close/>
                <a:moveTo>
                  <a:pt x="2799186" y="1695734"/>
                </a:moveTo>
                <a:cubicBezTo>
                  <a:pt x="2844372" y="1661853"/>
                  <a:pt x="2890499" y="1631737"/>
                  <a:pt x="2937568" y="1604914"/>
                </a:cubicBezTo>
                <a:cubicBezTo>
                  <a:pt x="2937097" y="1604444"/>
                  <a:pt x="2936156" y="1603973"/>
                  <a:pt x="2935685" y="1603973"/>
                </a:cubicBezTo>
                <a:cubicBezTo>
                  <a:pt x="2932861" y="1596915"/>
                  <a:pt x="2930037" y="1589856"/>
                  <a:pt x="2927683" y="1582798"/>
                </a:cubicBezTo>
                <a:cubicBezTo>
                  <a:pt x="2918270" y="1586562"/>
                  <a:pt x="2909326" y="1589856"/>
                  <a:pt x="2899913" y="1593621"/>
                </a:cubicBezTo>
                <a:cubicBezTo>
                  <a:pt x="2867435" y="1620914"/>
                  <a:pt x="2835899" y="1648207"/>
                  <a:pt x="2804363" y="1675970"/>
                </a:cubicBezTo>
                <a:cubicBezTo>
                  <a:pt x="2802480" y="1675970"/>
                  <a:pt x="2800598" y="1675970"/>
                  <a:pt x="2798244" y="1675499"/>
                </a:cubicBezTo>
                <a:lnTo>
                  <a:pt x="2799186" y="1695734"/>
                </a:lnTo>
                <a:close/>
                <a:moveTo>
                  <a:pt x="2694222" y="1800670"/>
                </a:moveTo>
                <a:cubicBezTo>
                  <a:pt x="2675865" y="1817611"/>
                  <a:pt x="2657508" y="1834551"/>
                  <a:pt x="2639622" y="1852903"/>
                </a:cubicBezTo>
                <a:cubicBezTo>
                  <a:pt x="2661274" y="1841139"/>
                  <a:pt x="2683396" y="1829845"/>
                  <a:pt x="2705048" y="1818081"/>
                </a:cubicBezTo>
                <a:cubicBezTo>
                  <a:pt x="2704577" y="1811964"/>
                  <a:pt x="2703636" y="1805847"/>
                  <a:pt x="2703165" y="1799258"/>
                </a:cubicBezTo>
                <a:cubicBezTo>
                  <a:pt x="2699870" y="1799729"/>
                  <a:pt x="2697046" y="1800200"/>
                  <a:pt x="2694222" y="1800670"/>
                </a:cubicBezTo>
                <a:close/>
                <a:moveTo>
                  <a:pt x="2355797" y="1973368"/>
                </a:moveTo>
                <a:cubicBezTo>
                  <a:pt x="2355797" y="1973839"/>
                  <a:pt x="2355797" y="1974309"/>
                  <a:pt x="2355326" y="1974780"/>
                </a:cubicBezTo>
                <a:cubicBezTo>
                  <a:pt x="2354385" y="1988897"/>
                  <a:pt x="2353914" y="2002544"/>
                  <a:pt x="2352973" y="2016661"/>
                </a:cubicBezTo>
                <a:cubicBezTo>
                  <a:pt x="2352973" y="2016661"/>
                  <a:pt x="2352973" y="2016661"/>
                  <a:pt x="2352973" y="2016661"/>
                </a:cubicBezTo>
                <a:cubicBezTo>
                  <a:pt x="2393452" y="1992191"/>
                  <a:pt x="2433931" y="1968192"/>
                  <a:pt x="2474881" y="1944664"/>
                </a:cubicBezTo>
                <a:cubicBezTo>
                  <a:pt x="2475822" y="1941370"/>
                  <a:pt x="2478176" y="1938076"/>
                  <a:pt x="2481941" y="1934782"/>
                </a:cubicBezTo>
                <a:cubicBezTo>
                  <a:pt x="2477234" y="1912195"/>
                  <a:pt x="2472527" y="1889607"/>
                  <a:pt x="2467350" y="1866549"/>
                </a:cubicBezTo>
                <a:cubicBezTo>
                  <a:pt x="2466879" y="1866549"/>
                  <a:pt x="2466879" y="1866549"/>
                  <a:pt x="2466409" y="1867020"/>
                </a:cubicBezTo>
                <a:cubicBezTo>
                  <a:pt x="2456053" y="1880667"/>
                  <a:pt x="2443345" y="1892431"/>
                  <a:pt x="2440521" y="1894784"/>
                </a:cubicBezTo>
                <a:cubicBezTo>
                  <a:pt x="2439579" y="1895725"/>
                  <a:pt x="2438638" y="1896195"/>
                  <a:pt x="2437697" y="1897136"/>
                </a:cubicBezTo>
                <a:cubicBezTo>
                  <a:pt x="2347324" y="1956898"/>
                  <a:pt x="2354385" y="1972898"/>
                  <a:pt x="2354385" y="1972898"/>
                </a:cubicBezTo>
                <a:cubicBezTo>
                  <a:pt x="2355326" y="1972427"/>
                  <a:pt x="2355326" y="1972898"/>
                  <a:pt x="2355797" y="1973368"/>
                </a:cubicBezTo>
                <a:close/>
                <a:moveTo>
                  <a:pt x="2471586" y="1813846"/>
                </a:moveTo>
                <a:cubicBezTo>
                  <a:pt x="2480059" y="1811023"/>
                  <a:pt x="2488531" y="1809611"/>
                  <a:pt x="2495591" y="1809611"/>
                </a:cubicBezTo>
                <a:cubicBezTo>
                  <a:pt x="2552074" y="1751261"/>
                  <a:pt x="2610439" y="1693852"/>
                  <a:pt x="2669275" y="1637854"/>
                </a:cubicBezTo>
                <a:cubicBezTo>
                  <a:pt x="2652801" y="1642089"/>
                  <a:pt x="2639622" y="1647265"/>
                  <a:pt x="2639151" y="1647265"/>
                </a:cubicBezTo>
                <a:cubicBezTo>
                  <a:pt x="2606674" y="1661382"/>
                  <a:pt x="2574667" y="1675970"/>
                  <a:pt x="2542660" y="1690558"/>
                </a:cubicBezTo>
                <a:cubicBezTo>
                  <a:pt x="2534658" y="1700439"/>
                  <a:pt x="2526186" y="1710321"/>
                  <a:pt x="2518184" y="1720203"/>
                </a:cubicBezTo>
                <a:cubicBezTo>
                  <a:pt x="2493238" y="1765848"/>
                  <a:pt x="2472998" y="1790788"/>
                  <a:pt x="2464997" y="1800200"/>
                </a:cubicBezTo>
                <a:cubicBezTo>
                  <a:pt x="2467350" y="1804435"/>
                  <a:pt x="2469233" y="1809141"/>
                  <a:pt x="2471586" y="1813846"/>
                </a:cubicBezTo>
                <a:close/>
                <a:moveTo>
                  <a:pt x="2697517" y="1749849"/>
                </a:moveTo>
                <a:cubicBezTo>
                  <a:pt x="2693281" y="1711733"/>
                  <a:pt x="2689515" y="1673617"/>
                  <a:pt x="2685749" y="1635501"/>
                </a:cubicBezTo>
                <a:cubicBezTo>
                  <a:pt x="2625031" y="1692910"/>
                  <a:pt x="2565253" y="1752202"/>
                  <a:pt x="2506888" y="1811964"/>
                </a:cubicBezTo>
                <a:cubicBezTo>
                  <a:pt x="2510183" y="1813375"/>
                  <a:pt x="2513007" y="1815258"/>
                  <a:pt x="2514419" y="1818081"/>
                </a:cubicBezTo>
                <a:cubicBezTo>
                  <a:pt x="2570902" y="1798317"/>
                  <a:pt x="2627384" y="1779024"/>
                  <a:pt x="2683867" y="1761143"/>
                </a:cubicBezTo>
                <a:cubicBezTo>
                  <a:pt x="2686220" y="1756907"/>
                  <a:pt x="2690927" y="1752672"/>
                  <a:pt x="2697517" y="1749849"/>
                </a:cubicBezTo>
                <a:close/>
                <a:moveTo>
                  <a:pt x="2338852" y="2035954"/>
                </a:moveTo>
                <a:cubicBezTo>
                  <a:pt x="2338852" y="2035954"/>
                  <a:pt x="2338381" y="2036424"/>
                  <a:pt x="2338852" y="2035954"/>
                </a:cubicBezTo>
                <a:cubicBezTo>
                  <a:pt x="2389686" y="2017602"/>
                  <a:pt x="2440991" y="1999720"/>
                  <a:pt x="2492767" y="1982309"/>
                </a:cubicBezTo>
                <a:cubicBezTo>
                  <a:pt x="2490414" y="1972427"/>
                  <a:pt x="2488531" y="1962545"/>
                  <a:pt x="2486178" y="1952193"/>
                </a:cubicBezTo>
                <a:cubicBezTo>
                  <a:pt x="2483824" y="1952193"/>
                  <a:pt x="2481941" y="1952193"/>
                  <a:pt x="2480059" y="1951722"/>
                </a:cubicBezTo>
                <a:cubicBezTo>
                  <a:pt x="2432519" y="1979486"/>
                  <a:pt x="2385450" y="2007249"/>
                  <a:pt x="2338852" y="2035954"/>
                </a:cubicBezTo>
                <a:close/>
                <a:moveTo>
                  <a:pt x="2319083" y="2062306"/>
                </a:moveTo>
                <a:cubicBezTo>
                  <a:pt x="2349207" y="2075011"/>
                  <a:pt x="2379331" y="2088187"/>
                  <a:pt x="2408985" y="2101363"/>
                </a:cubicBezTo>
                <a:cubicBezTo>
                  <a:pt x="2414162" y="2093834"/>
                  <a:pt x="2419810" y="2086304"/>
                  <a:pt x="2425459" y="2079246"/>
                </a:cubicBezTo>
                <a:cubicBezTo>
                  <a:pt x="2433931" y="2067482"/>
                  <a:pt x="2442874" y="2056188"/>
                  <a:pt x="2451817" y="2044895"/>
                </a:cubicBezTo>
                <a:cubicBezTo>
                  <a:pt x="2408514" y="2049130"/>
                  <a:pt x="2365211" y="2053835"/>
                  <a:pt x="2322378" y="2059012"/>
                </a:cubicBezTo>
                <a:cubicBezTo>
                  <a:pt x="2321437" y="2059953"/>
                  <a:pt x="2320966" y="2061364"/>
                  <a:pt x="2320025" y="2062306"/>
                </a:cubicBezTo>
                <a:cubicBezTo>
                  <a:pt x="2319554" y="2062306"/>
                  <a:pt x="2319554" y="2062306"/>
                  <a:pt x="2319083" y="2062306"/>
                </a:cubicBezTo>
                <a:close/>
                <a:moveTo>
                  <a:pt x="2459819" y="2034542"/>
                </a:moveTo>
                <a:cubicBezTo>
                  <a:pt x="2471115" y="2019955"/>
                  <a:pt x="2482412" y="2005838"/>
                  <a:pt x="2494179" y="1991721"/>
                </a:cubicBezTo>
                <a:cubicBezTo>
                  <a:pt x="2440521" y="2009602"/>
                  <a:pt x="2387333" y="2028425"/>
                  <a:pt x="2334616" y="2047718"/>
                </a:cubicBezTo>
                <a:cubicBezTo>
                  <a:pt x="2376036" y="2043012"/>
                  <a:pt x="2417928" y="2038777"/>
                  <a:pt x="2459819" y="2034542"/>
                </a:cubicBezTo>
                <a:close/>
                <a:moveTo>
                  <a:pt x="2479117" y="2032660"/>
                </a:moveTo>
                <a:cubicBezTo>
                  <a:pt x="2487119" y="2031719"/>
                  <a:pt x="2495120" y="2031248"/>
                  <a:pt x="2503593" y="2030307"/>
                </a:cubicBezTo>
                <a:cubicBezTo>
                  <a:pt x="2502181" y="2022778"/>
                  <a:pt x="2500298" y="2015719"/>
                  <a:pt x="2498886" y="2008190"/>
                </a:cubicBezTo>
                <a:cubicBezTo>
                  <a:pt x="2491826" y="2016661"/>
                  <a:pt x="2485707" y="2024660"/>
                  <a:pt x="2479117" y="2032660"/>
                </a:cubicBezTo>
                <a:close/>
                <a:moveTo>
                  <a:pt x="2505476" y="1978074"/>
                </a:moveTo>
                <a:cubicBezTo>
                  <a:pt x="2528540" y="1950311"/>
                  <a:pt x="2552074" y="1923488"/>
                  <a:pt x="2576079" y="1898078"/>
                </a:cubicBezTo>
                <a:cubicBezTo>
                  <a:pt x="2555839" y="1909371"/>
                  <a:pt x="2536070" y="1920194"/>
                  <a:pt x="2515831" y="1931958"/>
                </a:cubicBezTo>
                <a:cubicBezTo>
                  <a:pt x="2515831" y="1937135"/>
                  <a:pt x="2509712" y="1944193"/>
                  <a:pt x="2500298" y="1948899"/>
                </a:cubicBezTo>
                <a:cubicBezTo>
                  <a:pt x="2499827" y="1949369"/>
                  <a:pt x="2499357" y="1949369"/>
                  <a:pt x="2498886" y="1949369"/>
                </a:cubicBezTo>
                <a:cubicBezTo>
                  <a:pt x="2500769" y="1959251"/>
                  <a:pt x="2503122" y="1968663"/>
                  <a:pt x="2505005" y="1978545"/>
                </a:cubicBezTo>
                <a:cubicBezTo>
                  <a:pt x="2505005" y="1978545"/>
                  <a:pt x="2505005" y="1978074"/>
                  <a:pt x="2505476" y="1978074"/>
                </a:cubicBezTo>
                <a:close/>
                <a:moveTo>
                  <a:pt x="2596789" y="1875961"/>
                </a:moveTo>
                <a:cubicBezTo>
                  <a:pt x="2620324" y="1851021"/>
                  <a:pt x="2644329" y="1827492"/>
                  <a:pt x="2668805" y="1804905"/>
                </a:cubicBezTo>
                <a:cubicBezTo>
                  <a:pt x="2617029" y="1813375"/>
                  <a:pt x="2565253" y="1822316"/>
                  <a:pt x="2513948" y="1831728"/>
                </a:cubicBezTo>
                <a:cubicBezTo>
                  <a:pt x="2509712" y="1842080"/>
                  <a:pt x="2497474" y="1852903"/>
                  <a:pt x="2481000" y="1860903"/>
                </a:cubicBezTo>
                <a:cubicBezTo>
                  <a:pt x="2480529" y="1860903"/>
                  <a:pt x="2480059" y="1861373"/>
                  <a:pt x="2480059" y="1861373"/>
                </a:cubicBezTo>
                <a:cubicBezTo>
                  <a:pt x="2484766" y="1883490"/>
                  <a:pt x="2489002" y="1905607"/>
                  <a:pt x="2493708" y="1927723"/>
                </a:cubicBezTo>
                <a:cubicBezTo>
                  <a:pt x="2498886" y="1925841"/>
                  <a:pt x="2504064" y="1924900"/>
                  <a:pt x="2507829" y="1925370"/>
                </a:cubicBezTo>
                <a:cubicBezTo>
                  <a:pt x="2537482" y="1908430"/>
                  <a:pt x="2567136" y="1891960"/>
                  <a:pt x="2596789" y="1875961"/>
                </a:cubicBezTo>
                <a:close/>
                <a:moveTo>
                  <a:pt x="2700341" y="1776201"/>
                </a:moveTo>
                <a:cubicBezTo>
                  <a:pt x="2700341" y="1774789"/>
                  <a:pt x="2699870" y="1773377"/>
                  <a:pt x="2699870" y="1771495"/>
                </a:cubicBezTo>
                <a:cubicBezTo>
                  <a:pt x="2691398" y="1773377"/>
                  <a:pt x="2684337" y="1772436"/>
                  <a:pt x="2682455" y="1768201"/>
                </a:cubicBezTo>
                <a:cubicBezTo>
                  <a:pt x="2682455" y="1768201"/>
                  <a:pt x="2682455" y="1768201"/>
                  <a:pt x="2682455" y="1767730"/>
                </a:cubicBezTo>
                <a:cubicBezTo>
                  <a:pt x="2631620" y="1784200"/>
                  <a:pt x="2581257" y="1801141"/>
                  <a:pt x="2530422" y="1819022"/>
                </a:cubicBezTo>
                <a:cubicBezTo>
                  <a:pt x="2580786" y="1809611"/>
                  <a:pt x="2631150" y="1801141"/>
                  <a:pt x="2681513" y="1793141"/>
                </a:cubicBezTo>
                <a:cubicBezTo>
                  <a:pt x="2687632" y="1787494"/>
                  <a:pt x="2693751" y="1781847"/>
                  <a:pt x="2700341" y="1776201"/>
                </a:cubicBezTo>
                <a:close/>
                <a:moveTo>
                  <a:pt x="2708813" y="1768672"/>
                </a:moveTo>
                <a:cubicBezTo>
                  <a:pt x="2708813" y="1768672"/>
                  <a:pt x="2709284" y="1768201"/>
                  <a:pt x="2709284" y="1768201"/>
                </a:cubicBezTo>
                <a:cubicBezTo>
                  <a:pt x="2709284" y="1768201"/>
                  <a:pt x="2709284" y="1768201"/>
                  <a:pt x="2708813" y="1768672"/>
                </a:cubicBezTo>
                <a:cubicBezTo>
                  <a:pt x="2708813" y="1768672"/>
                  <a:pt x="2708813" y="1768672"/>
                  <a:pt x="2708813" y="1768672"/>
                </a:cubicBezTo>
                <a:close/>
                <a:moveTo>
                  <a:pt x="2721992" y="1757378"/>
                </a:moveTo>
                <a:cubicBezTo>
                  <a:pt x="2723404" y="1756437"/>
                  <a:pt x="2724346" y="1755496"/>
                  <a:pt x="2725758" y="1754084"/>
                </a:cubicBezTo>
                <a:cubicBezTo>
                  <a:pt x="2724817" y="1754555"/>
                  <a:pt x="2723875" y="1754555"/>
                  <a:pt x="2722934" y="1755025"/>
                </a:cubicBezTo>
                <a:cubicBezTo>
                  <a:pt x="2722934" y="1755966"/>
                  <a:pt x="2722463" y="1756437"/>
                  <a:pt x="2721992" y="1757378"/>
                </a:cubicBezTo>
                <a:close/>
                <a:moveTo>
                  <a:pt x="2782241" y="1658088"/>
                </a:moveTo>
                <a:lnTo>
                  <a:pt x="2781770" y="1654324"/>
                </a:lnTo>
                <a:cubicBezTo>
                  <a:pt x="2778005" y="1654794"/>
                  <a:pt x="2774710" y="1655265"/>
                  <a:pt x="2771415" y="1654794"/>
                </a:cubicBezTo>
                <a:cubicBezTo>
                  <a:pt x="2771886" y="1655736"/>
                  <a:pt x="2772356" y="1656677"/>
                  <a:pt x="2772356" y="1657618"/>
                </a:cubicBezTo>
                <a:cubicBezTo>
                  <a:pt x="2776122" y="1658088"/>
                  <a:pt x="2779417" y="1658088"/>
                  <a:pt x="2782241" y="1658088"/>
                </a:cubicBezTo>
                <a:close/>
                <a:moveTo>
                  <a:pt x="2775180" y="1557387"/>
                </a:moveTo>
                <a:lnTo>
                  <a:pt x="2772827" y="1526800"/>
                </a:lnTo>
                <a:cubicBezTo>
                  <a:pt x="2761060" y="1531035"/>
                  <a:pt x="2748822" y="1535270"/>
                  <a:pt x="2737055" y="1539035"/>
                </a:cubicBezTo>
                <a:cubicBezTo>
                  <a:pt x="2740820" y="1545152"/>
                  <a:pt x="2744115" y="1550799"/>
                  <a:pt x="2747880" y="1556916"/>
                </a:cubicBezTo>
                <a:cubicBezTo>
                  <a:pt x="2757294" y="1556916"/>
                  <a:pt x="2766237" y="1557387"/>
                  <a:pt x="2775180" y="1557387"/>
                </a:cubicBezTo>
                <a:close/>
                <a:moveTo>
                  <a:pt x="2757765" y="1572916"/>
                </a:moveTo>
                <a:cubicBezTo>
                  <a:pt x="2764825" y="1584680"/>
                  <a:pt x="2771886" y="1596915"/>
                  <a:pt x="2778946" y="1609150"/>
                </a:cubicBezTo>
                <a:lnTo>
                  <a:pt x="2776593" y="1573386"/>
                </a:lnTo>
                <a:cubicBezTo>
                  <a:pt x="2770473" y="1572916"/>
                  <a:pt x="2763884" y="1572916"/>
                  <a:pt x="2757765" y="1572916"/>
                </a:cubicBezTo>
                <a:close/>
                <a:moveTo>
                  <a:pt x="2579844" y="1608679"/>
                </a:moveTo>
                <a:cubicBezTo>
                  <a:pt x="2579374" y="1609620"/>
                  <a:pt x="2578432" y="1610090"/>
                  <a:pt x="2577962" y="1611032"/>
                </a:cubicBezTo>
                <a:cubicBezTo>
                  <a:pt x="2581727" y="1611032"/>
                  <a:pt x="2585964" y="1611032"/>
                  <a:pt x="2589729" y="1611502"/>
                </a:cubicBezTo>
                <a:cubicBezTo>
                  <a:pt x="2600555" y="1606797"/>
                  <a:pt x="2611381" y="1602091"/>
                  <a:pt x="2622206" y="1597385"/>
                </a:cubicBezTo>
                <a:cubicBezTo>
                  <a:pt x="2635857" y="1588444"/>
                  <a:pt x="2649507" y="1579974"/>
                  <a:pt x="2662686" y="1571033"/>
                </a:cubicBezTo>
                <a:cubicBezTo>
                  <a:pt x="2673982" y="1566328"/>
                  <a:pt x="2684808" y="1561622"/>
                  <a:pt x="2696105" y="1556916"/>
                </a:cubicBezTo>
                <a:cubicBezTo>
                  <a:pt x="2708343" y="1556916"/>
                  <a:pt x="2720110" y="1556916"/>
                  <a:pt x="2732348" y="1557387"/>
                </a:cubicBezTo>
                <a:cubicBezTo>
                  <a:pt x="2729524" y="1553152"/>
                  <a:pt x="2727170" y="1548917"/>
                  <a:pt x="2724346" y="1544211"/>
                </a:cubicBezTo>
                <a:cubicBezTo>
                  <a:pt x="2710225" y="1549387"/>
                  <a:pt x="2696105" y="1554093"/>
                  <a:pt x="2682455" y="1559269"/>
                </a:cubicBezTo>
                <a:cubicBezTo>
                  <a:pt x="2675394" y="1562093"/>
                  <a:pt x="2668334" y="1564916"/>
                  <a:pt x="2661744" y="1568210"/>
                </a:cubicBezTo>
                <a:cubicBezTo>
                  <a:pt x="2633974" y="1581386"/>
                  <a:pt x="2606674" y="1595033"/>
                  <a:pt x="2579844" y="1608679"/>
                </a:cubicBezTo>
                <a:close/>
                <a:moveTo>
                  <a:pt x="2544543" y="1488684"/>
                </a:moveTo>
                <a:cubicBezTo>
                  <a:pt x="2551133" y="1485861"/>
                  <a:pt x="2558193" y="1482567"/>
                  <a:pt x="2564783" y="1479744"/>
                </a:cubicBezTo>
                <a:cubicBezTo>
                  <a:pt x="2573255" y="1479744"/>
                  <a:pt x="2581257" y="1480214"/>
                  <a:pt x="2589729" y="1480214"/>
                </a:cubicBezTo>
                <a:cubicBezTo>
                  <a:pt x="2607145" y="1472685"/>
                  <a:pt x="2625031" y="1465156"/>
                  <a:pt x="2642917" y="1457627"/>
                </a:cubicBezTo>
                <a:cubicBezTo>
                  <a:pt x="2648094" y="1452921"/>
                  <a:pt x="2653743" y="1449627"/>
                  <a:pt x="2659391" y="1447274"/>
                </a:cubicBezTo>
                <a:cubicBezTo>
                  <a:pt x="2658920" y="1446333"/>
                  <a:pt x="2657979" y="1445392"/>
                  <a:pt x="2657508" y="1444922"/>
                </a:cubicBezTo>
                <a:cubicBezTo>
                  <a:pt x="2642917" y="1446333"/>
                  <a:pt x="2628326" y="1447745"/>
                  <a:pt x="2614205" y="1449157"/>
                </a:cubicBezTo>
                <a:cubicBezTo>
                  <a:pt x="2611381" y="1452921"/>
                  <a:pt x="2606203" y="1456686"/>
                  <a:pt x="2599613" y="1459509"/>
                </a:cubicBezTo>
                <a:cubicBezTo>
                  <a:pt x="2592553" y="1462803"/>
                  <a:pt x="2585493" y="1463744"/>
                  <a:pt x="2580315" y="1462803"/>
                </a:cubicBezTo>
                <a:cubicBezTo>
                  <a:pt x="2568077" y="1471744"/>
                  <a:pt x="2556310" y="1480214"/>
                  <a:pt x="2544543" y="1488684"/>
                </a:cubicBezTo>
                <a:close/>
                <a:moveTo>
                  <a:pt x="2776593" y="1374807"/>
                </a:moveTo>
                <a:lnTo>
                  <a:pt x="2778475" y="1403041"/>
                </a:lnTo>
                <a:cubicBezTo>
                  <a:pt x="2802951" y="1396453"/>
                  <a:pt x="2827897" y="1390336"/>
                  <a:pt x="2852844" y="1384218"/>
                </a:cubicBezTo>
                <a:cubicBezTo>
                  <a:pt x="2856139" y="1377160"/>
                  <a:pt x="2859434" y="1369631"/>
                  <a:pt x="2863199" y="1362572"/>
                </a:cubicBezTo>
                <a:cubicBezTo>
                  <a:pt x="2854727" y="1357867"/>
                  <a:pt x="2846254" y="1352690"/>
                  <a:pt x="2837782" y="1347985"/>
                </a:cubicBezTo>
                <a:cubicBezTo>
                  <a:pt x="2835429" y="1347985"/>
                  <a:pt x="2832604" y="1347514"/>
                  <a:pt x="2830251" y="1347514"/>
                </a:cubicBezTo>
                <a:cubicBezTo>
                  <a:pt x="2812365" y="1356455"/>
                  <a:pt x="2794479" y="1365866"/>
                  <a:pt x="2776593" y="1374807"/>
                </a:cubicBezTo>
                <a:close/>
                <a:moveTo>
                  <a:pt x="2866965" y="1353631"/>
                </a:moveTo>
                <a:cubicBezTo>
                  <a:pt x="2867435" y="1352690"/>
                  <a:pt x="2867906" y="1351279"/>
                  <a:pt x="2868847" y="1350338"/>
                </a:cubicBezTo>
                <a:cubicBezTo>
                  <a:pt x="2866023" y="1350338"/>
                  <a:pt x="2862728" y="1349867"/>
                  <a:pt x="2859904" y="1349867"/>
                </a:cubicBezTo>
                <a:cubicBezTo>
                  <a:pt x="2862258" y="1351279"/>
                  <a:pt x="2864611" y="1352220"/>
                  <a:pt x="2866965" y="1353631"/>
                </a:cubicBezTo>
                <a:close/>
                <a:moveTo>
                  <a:pt x="2918270" y="1378101"/>
                </a:moveTo>
                <a:cubicBezTo>
                  <a:pt x="2917328" y="1379042"/>
                  <a:pt x="2916387" y="1380454"/>
                  <a:pt x="2914975" y="1381395"/>
                </a:cubicBezTo>
                <a:cubicBezTo>
                  <a:pt x="2930507" y="1390336"/>
                  <a:pt x="2946040" y="1399276"/>
                  <a:pt x="2961102" y="1408217"/>
                </a:cubicBezTo>
                <a:cubicBezTo>
                  <a:pt x="2967221" y="1393630"/>
                  <a:pt x="2972869" y="1378572"/>
                  <a:pt x="2978989" y="1363984"/>
                </a:cubicBezTo>
                <a:cubicBezTo>
                  <a:pt x="2959220" y="1368690"/>
                  <a:pt x="2938509" y="1373395"/>
                  <a:pt x="2918270" y="1378101"/>
                </a:cubicBezTo>
                <a:close/>
                <a:moveTo>
                  <a:pt x="2883909" y="1374336"/>
                </a:moveTo>
                <a:cubicBezTo>
                  <a:pt x="2881085" y="1372925"/>
                  <a:pt x="2878261" y="1371042"/>
                  <a:pt x="2875437" y="1369631"/>
                </a:cubicBezTo>
                <a:cubicBezTo>
                  <a:pt x="2873554" y="1373395"/>
                  <a:pt x="2872142" y="1376689"/>
                  <a:pt x="2870259" y="1380454"/>
                </a:cubicBezTo>
                <a:cubicBezTo>
                  <a:pt x="2873554" y="1379513"/>
                  <a:pt x="2876849" y="1379042"/>
                  <a:pt x="2880144" y="1378101"/>
                </a:cubicBezTo>
                <a:cubicBezTo>
                  <a:pt x="2881556" y="1376689"/>
                  <a:pt x="2882497" y="1375278"/>
                  <a:pt x="2883909" y="1374336"/>
                </a:cubicBezTo>
                <a:close/>
                <a:moveTo>
                  <a:pt x="2859904" y="1497625"/>
                </a:moveTo>
                <a:cubicBezTo>
                  <a:pt x="2857080" y="1501860"/>
                  <a:pt x="2851432" y="1506566"/>
                  <a:pt x="2843901" y="1509389"/>
                </a:cubicBezTo>
                <a:cubicBezTo>
                  <a:pt x="2841547" y="1510330"/>
                  <a:pt x="2839194" y="1510801"/>
                  <a:pt x="2836841" y="1511271"/>
                </a:cubicBezTo>
                <a:cubicBezTo>
                  <a:pt x="2833546" y="1523506"/>
                  <a:pt x="2830722" y="1535741"/>
                  <a:pt x="2827427" y="1547505"/>
                </a:cubicBezTo>
                <a:cubicBezTo>
                  <a:pt x="2859434" y="1523506"/>
                  <a:pt x="2891440" y="1499978"/>
                  <a:pt x="2923918" y="1476450"/>
                </a:cubicBezTo>
                <a:cubicBezTo>
                  <a:pt x="2903208" y="1483508"/>
                  <a:pt x="2881556" y="1490096"/>
                  <a:pt x="2859904" y="1497625"/>
                </a:cubicBezTo>
                <a:close/>
                <a:moveTo>
                  <a:pt x="2812835" y="1479744"/>
                </a:moveTo>
                <a:cubicBezTo>
                  <a:pt x="2803422" y="1483508"/>
                  <a:pt x="2794479" y="1487273"/>
                  <a:pt x="2785065" y="1491037"/>
                </a:cubicBezTo>
                <a:lnTo>
                  <a:pt x="2785535" y="1499037"/>
                </a:lnTo>
                <a:cubicBezTo>
                  <a:pt x="2790713" y="1494801"/>
                  <a:pt x="2799656" y="1491037"/>
                  <a:pt x="2810011" y="1487743"/>
                </a:cubicBezTo>
                <a:cubicBezTo>
                  <a:pt x="2810482" y="1485861"/>
                  <a:pt x="2811423" y="1483037"/>
                  <a:pt x="2812835" y="1479744"/>
                </a:cubicBezTo>
                <a:close/>
                <a:moveTo>
                  <a:pt x="2786477" y="1512213"/>
                </a:moveTo>
                <a:cubicBezTo>
                  <a:pt x="2786947" y="1512213"/>
                  <a:pt x="2787418" y="1511742"/>
                  <a:pt x="2787889" y="1511742"/>
                </a:cubicBezTo>
                <a:cubicBezTo>
                  <a:pt x="2787418" y="1511742"/>
                  <a:pt x="2786947" y="1511742"/>
                  <a:pt x="2786477" y="1511742"/>
                </a:cubicBezTo>
                <a:lnTo>
                  <a:pt x="2786477" y="1512213"/>
                </a:lnTo>
                <a:close/>
                <a:moveTo>
                  <a:pt x="2836841" y="1473626"/>
                </a:moveTo>
                <a:cubicBezTo>
                  <a:pt x="2834487" y="1474097"/>
                  <a:pt x="2831663" y="1475038"/>
                  <a:pt x="2829309" y="1475508"/>
                </a:cubicBezTo>
                <a:cubicBezTo>
                  <a:pt x="2827897" y="1478802"/>
                  <a:pt x="2826956" y="1481626"/>
                  <a:pt x="2826015" y="1484449"/>
                </a:cubicBezTo>
                <a:cubicBezTo>
                  <a:pt x="2828839" y="1483979"/>
                  <a:pt x="2831663" y="1483979"/>
                  <a:pt x="2834487" y="1483979"/>
                </a:cubicBezTo>
                <a:cubicBezTo>
                  <a:pt x="2835429" y="1480214"/>
                  <a:pt x="2836370" y="1476920"/>
                  <a:pt x="2836841" y="1473626"/>
                </a:cubicBezTo>
                <a:close/>
                <a:moveTo>
                  <a:pt x="2837782" y="1454803"/>
                </a:moveTo>
                <a:cubicBezTo>
                  <a:pt x="2836841" y="1456686"/>
                  <a:pt x="2836370" y="1458568"/>
                  <a:pt x="2835429" y="1460450"/>
                </a:cubicBezTo>
                <a:cubicBezTo>
                  <a:pt x="2837311" y="1459980"/>
                  <a:pt x="2839194" y="1459509"/>
                  <a:pt x="2840606" y="1459039"/>
                </a:cubicBezTo>
                <a:cubicBezTo>
                  <a:pt x="2841077" y="1457627"/>
                  <a:pt x="2841547" y="1456215"/>
                  <a:pt x="2841547" y="1454803"/>
                </a:cubicBezTo>
                <a:cubicBezTo>
                  <a:pt x="2840606" y="1455274"/>
                  <a:pt x="2839194" y="1455274"/>
                  <a:pt x="2837782" y="1454803"/>
                </a:cubicBezTo>
                <a:close/>
                <a:moveTo>
                  <a:pt x="2822720" y="1453862"/>
                </a:moveTo>
                <a:cubicBezTo>
                  <a:pt x="2809070" y="1452921"/>
                  <a:pt x="2795420" y="1451980"/>
                  <a:pt x="2781770" y="1451039"/>
                </a:cubicBezTo>
                <a:lnTo>
                  <a:pt x="2783653" y="1477391"/>
                </a:lnTo>
                <a:cubicBezTo>
                  <a:pt x="2794008" y="1473156"/>
                  <a:pt x="2804363" y="1468920"/>
                  <a:pt x="2814718" y="1465156"/>
                </a:cubicBezTo>
                <a:cubicBezTo>
                  <a:pt x="2816130" y="1464685"/>
                  <a:pt x="2817072" y="1464685"/>
                  <a:pt x="2818484" y="1464215"/>
                </a:cubicBezTo>
                <a:cubicBezTo>
                  <a:pt x="2819896" y="1461391"/>
                  <a:pt x="2821308" y="1457627"/>
                  <a:pt x="2822720" y="1453862"/>
                </a:cubicBezTo>
                <a:close/>
                <a:moveTo>
                  <a:pt x="2829309" y="1437863"/>
                </a:moveTo>
                <a:cubicBezTo>
                  <a:pt x="2834487" y="1425158"/>
                  <a:pt x="2840606" y="1411041"/>
                  <a:pt x="2847666" y="1395042"/>
                </a:cubicBezTo>
                <a:cubicBezTo>
                  <a:pt x="2824603" y="1400688"/>
                  <a:pt x="2802010" y="1406335"/>
                  <a:pt x="2778946" y="1412452"/>
                </a:cubicBezTo>
                <a:lnTo>
                  <a:pt x="2780358" y="1434569"/>
                </a:lnTo>
                <a:cubicBezTo>
                  <a:pt x="2797303" y="1435981"/>
                  <a:pt x="2813306" y="1436922"/>
                  <a:pt x="2829309" y="1437863"/>
                </a:cubicBezTo>
                <a:close/>
                <a:moveTo>
                  <a:pt x="2729994" y="1431746"/>
                </a:moveTo>
                <a:cubicBezTo>
                  <a:pt x="2742232" y="1432216"/>
                  <a:pt x="2754470" y="1433157"/>
                  <a:pt x="2766708" y="1433628"/>
                </a:cubicBezTo>
                <a:lnTo>
                  <a:pt x="2765296" y="1416217"/>
                </a:lnTo>
                <a:cubicBezTo>
                  <a:pt x="2756353" y="1418570"/>
                  <a:pt x="2746939" y="1420923"/>
                  <a:pt x="2737996" y="1423276"/>
                </a:cubicBezTo>
                <a:cubicBezTo>
                  <a:pt x="2736584" y="1426099"/>
                  <a:pt x="2733760" y="1429393"/>
                  <a:pt x="2729994" y="1431746"/>
                </a:cubicBezTo>
                <a:close/>
                <a:moveTo>
                  <a:pt x="2762942" y="1377630"/>
                </a:moveTo>
                <a:cubicBezTo>
                  <a:pt x="2743173" y="1378101"/>
                  <a:pt x="2723404" y="1379042"/>
                  <a:pt x="2703636" y="1379983"/>
                </a:cubicBezTo>
                <a:lnTo>
                  <a:pt x="2716815" y="1414335"/>
                </a:lnTo>
                <a:cubicBezTo>
                  <a:pt x="2724817" y="1411982"/>
                  <a:pt x="2731877" y="1411511"/>
                  <a:pt x="2736113" y="1413864"/>
                </a:cubicBezTo>
                <a:cubicBezTo>
                  <a:pt x="2745527" y="1411511"/>
                  <a:pt x="2754941" y="1408688"/>
                  <a:pt x="2764825" y="1406335"/>
                </a:cubicBezTo>
                <a:lnTo>
                  <a:pt x="2762942" y="1377630"/>
                </a:lnTo>
                <a:close/>
                <a:moveTo>
                  <a:pt x="2651389" y="1412923"/>
                </a:moveTo>
                <a:cubicBezTo>
                  <a:pt x="2656567" y="1419982"/>
                  <a:pt x="2662215" y="1427040"/>
                  <a:pt x="2667393" y="1434569"/>
                </a:cubicBezTo>
                <a:cubicBezTo>
                  <a:pt x="2676806" y="1433628"/>
                  <a:pt x="2686691" y="1432687"/>
                  <a:pt x="2696105" y="1431746"/>
                </a:cubicBezTo>
                <a:cubicBezTo>
                  <a:pt x="2696575" y="1427510"/>
                  <a:pt x="2701282" y="1422334"/>
                  <a:pt x="2708343" y="1418099"/>
                </a:cubicBezTo>
                <a:lnTo>
                  <a:pt x="2694693" y="1382807"/>
                </a:lnTo>
                <a:cubicBezTo>
                  <a:pt x="2680101" y="1392689"/>
                  <a:pt x="2665510" y="1402570"/>
                  <a:pt x="2651389" y="1412923"/>
                </a:cubicBezTo>
                <a:close/>
                <a:moveTo>
                  <a:pt x="2639622" y="1420923"/>
                </a:moveTo>
                <a:cubicBezTo>
                  <a:pt x="2631150" y="1426569"/>
                  <a:pt x="2623148" y="1432687"/>
                  <a:pt x="2614676" y="1438333"/>
                </a:cubicBezTo>
                <a:cubicBezTo>
                  <a:pt x="2615146" y="1438804"/>
                  <a:pt x="2615146" y="1438804"/>
                  <a:pt x="2615617" y="1439275"/>
                </a:cubicBezTo>
                <a:cubicBezTo>
                  <a:pt x="2627384" y="1437863"/>
                  <a:pt x="2639151" y="1436922"/>
                  <a:pt x="2650919" y="1435981"/>
                </a:cubicBezTo>
                <a:cubicBezTo>
                  <a:pt x="2647153" y="1430804"/>
                  <a:pt x="2643387" y="1425628"/>
                  <a:pt x="2639622" y="1420923"/>
                </a:cubicBezTo>
                <a:close/>
                <a:moveTo>
                  <a:pt x="2681984" y="1454803"/>
                </a:moveTo>
                <a:cubicBezTo>
                  <a:pt x="2694222" y="1472214"/>
                  <a:pt x="2706460" y="1490567"/>
                  <a:pt x="2718698" y="1509389"/>
                </a:cubicBezTo>
                <a:cubicBezTo>
                  <a:pt x="2721522" y="1506566"/>
                  <a:pt x="2723875" y="1503272"/>
                  <a:pt x="2726699" y="1500448"/>
                </a:cubicBezTo>
                <a:cubicBezTo>
                  <a:pt x="2740820" y="1494801"/>
                  <a:pt x="2755412" y="1488684"/>
                  <a:pt x="2770003" y="1483037"/>
                </a:cubicBezTo>
                <a:lnTo>
                  <a:pt x="2767649" y="1450098"/>
                </a:lnTo>
                <a:cubicBezTo>
                  <a:pt x="2745527" y="1448686"/>
                  <a:pt x="2723875" y="1447745"/>
                  <a:pt x="2701753" y="1446333"/>
                </a:cubicBezTo>
                <a:cubicBezTo>
                  <a:pt x="2695163" y="1449627"/>
                  <a:pt x="2688574" y="1452450"/>
                  <a:pt x="2681984" y="1454803"/>
                </a:cubicBezTo>
                <a:close/>
                <a:moveTo>
                  <a:pt x="2728111" y="1523977"/>
                </a:moveTo>
                <a:cubicBezTo>
                  <a:pt x="2729524" y="1526330"/>
                  <a:pt x="2730936" y="1528682"/>
                  <a:pt x="2732348" y="1531035"/>
                </a:cubicBezTo>
                <a:cubicBezTo>
                  <a:pt x="2745527" y="1526330"/>
                  <a:pt x="2759177" y="1521624"/>
                  <a:pt x="2772356" y="1516918"/>
                </a:cubicBezTo>
                <a:lnTo>
                  <a:pt x="2770944" y="1496684"/>
                </a:lnTo>
                <a:cubicBezTo>
                  <a:pt x="2761530" y="1500448"/>
                  <a:pt x="2751646" y="1504213"/>
                  <a:pt x="2742232" y="1508448"/>
                </a:cubicBezTo>
                <a:cubicBezTo>
                  <a:pt x="2737525" y="1513624"/>
                  <a:pt x="2732818" y="1518801"/>
                  <a:pt x="2728111" y="1523977"/>
                </a:cubicBezTo>
                <a:close/>
                <a:moveTo>
                  <a:pt x="2718227" y="1534800"/>
                </a:moveTo>
                <a:cubicBezTo>
                  <a:pt x="2717756" y="1535270"/>
                  <a:pt x="2717286" y="1535741"/>
                  <a:pt x="2716815" y="1536212"/>
                </a:cubicBezTo>
                <a:cubicBezTo>
                  <a:pt x="2717286" y="1536212"/>
                  <a:pt x="2718227" y="1535741"/>
                  <a:pt x="2718698" y="1535741"/>
                </a:cubicBezTo>
                <a:cubicBezTo>
                  <a:pt x="2718698" y="1535741"/>
                  <a:pt x="2718698" y="1535270"/>
                  <a:pt x="2718227" y="1534800"/>
                </a:cubicBezTo>
                <a:close/>
                <a:moveTo>
                  <a:pt x="2789301" y="1557387"/>
                </a:moveTo>
                <a:cubicBezTo>
                  <a:pt x="2797774" y="1557387"/>
                  <a:pt x="2806716" y="1557858"/>
                  <a:pt x="2815189" y="1557858"/>
                </a:cubicBezTo>
                <a:cubicBezTo>
                  <a:pt x="2818954" y="1542329"/>
                  <a:pt x="2822720" y="1527271"/>
                  <a:pt x="2826956" y="1511742"/>
                </a:cubicBezTo>
                <a:cubicBezTo>
                  <a:pt x="2824603" y="1511271"/>
                  <a:pt x="2822720" y="1510801"/>
                  <a:pt x="2821308" y="1509860"/>
                </a:cubicBezTo>
                <a:cubicBezTo>
                  <a:pt x="2810011" y="1513624"/>
                  <a:pt x="2798244" y="1517859"/>
                  <a:pt x="2786947" y="1521624"/>
                </a:cubicBezTo>
                <a:lnTo>
                  <a:pt x="2789301" y="1557387"/>
                </a:lnTo>
                <a:close/>
                <a:moveTo>
                  <a:pt x="2967692" y="1417629"/>
                </a:moveTo>
                <a:cubicBezTo>
                  <a:pt x="2984637" y="1419040"/>
                  <a:pt x="3001581" y="1420923"/>
                  <a:pt x="3018055" y="1422805"/>
                </a:cubicBezTo>
                <a:cubicBezTo>
                  <a:pt x="3028411" y="1419040"/>
                  <a:pt x="3038766" y="1414335"/>
                  <a:pt x="3041119" y="1412452"/>
                </a:cubicBezTo>
                <a:cubicBezTo>
                  <a:pt x="3048180" y="1405394"/>
                  <a:pt x="3055240" y="1397865"/>
                  <a:pt x="3062771" y="1390806"/>
                </a:cubicBezTo>
                <a:cubicBezTo>
                  <a:pt x="3060417" y="1383748"/>
                  <a:pt x="3057593" y="1376689"/>
                  <a:pt x="3055240" y="1370101"/>
                </a:cubicBezTo>
                <a:cubicBezTo>
                  <a:pt x="3033588" y="1367748"/>
                  <a:pt x="3011466" y="1365396"/>
                  <a:pt x="2989814" y="1363513"/>
                </a:cubicBezTo>
                <a:cubicBezTo>
                  <a:pt x="2982283" y="1381395"/>
                  <a:pt x="2975223" y="1399747"/>
                  <a:pt x="2967692" y="1417629"/>
                </a:cubicBezTo>
                <a:lnTo>
                  <a:pt x="2967692" y="1417629"/>
                </a:lnTo>
                <a:close/>
                <a:moveTo>
                  <a:pt x="2974282" y="1355514"/>
                </a:moveTo>
                <a:cubicBezTo>
                  <a:pt x="2967692" y="1350338"/>
                  <a:pt x="2961573" y="1345632"/>
                  <a:pt x="2954983" y="1340456"/>
                </a:cubicBezTo>
                <a:cubicBezTo>
                  <a:pt x="2931449" y="1343750"/>
                  <a:pt x="2907444" y="1347514"/>
                  <a:pt x="2883439" y="1350808"/>
                </a:cubicBezTo>
                <a:cubicBezTo>
                  <a:pt x="2882027" y="1354102"/>
                  <a:pt x="2880615" y="1357396"/>
                  <a:pt x="2878732" y="1360219"/>
                </a:cubicBezTo>
                <a:cubicBezTo>
                  <a:pt x="2883439" y="1363043"/>
                  <a:pt x="2888145" y="1365396"/>
                  <a:pt x="2892852" y="1368219"/>
                </a:cubicBezTo>
                <a:cubicBezTo>
                  <a:pt x="2893323" y="1367748"/>
                  <a:pt x="2893794" y="1367748"/>
                  <a:pt x="2894735" y="1367278"/>
                </a:cubicBezTo>
                <a:cubicBezTo>
                  <a:pt x="2905090" y="1363513"/>
                  <a:pt x="2914975" y="1363513"/>
                  <a:pt x="2918740" y="1367278"/>
                </a:cubicBezTo>
                <a:cubicBezTo>
                  <a:pt x="2937568" y="1363984"/>
                  <a:pt x="2955925" y="1359749"/>
                  <a:pt x="2974282" y="1355514"/>
                </a:cubicBezTo>
                <a:close/>
                <a:moveTo>
                  <a:pt x="2756824" y="1294810"/>
                </a:moveTo>
                <a:cubicBezTo>
                  <a:pt x="2754470" y="1295281"/>
                  <a:pt x="2752117" y="1295281"/>
                  <a:pt x="2749763" y="1295752"/>
                </a:cubicBezTo>
                <a:cubicBezTo>
                  <a:pt x="2706460" y="1313163"/>
                  <a:pt x="2663627" y="1331044"/>
                  <a:pt x="2620794" y="1349396"/>
                </a:cubicBezTo>
                <a:cubicBezTo>
                  <a:pt x="2617500" y="1350808"/>
                  <a:pt x="2610910" y="1353161"/>
                  <a:pt x="2603850" y="1355043"/>
                </a:cubicBezTo>
                <a:cubicBezTo>
                  <a:pt x="2604320" y="1355514"/>
                  <a:pt x="2604791" y="1355984"/>
                  <a:pt x="2604791" y="1356455"/>
                </a:cubicBezTo>
                <a:cubicBezTo>
                  <a:pt x="2655155" y="1336691"/>
                  <a:pt x="2705989" y="1317398"/>
                  <a:pt x="2756824" y="1299046"/>
                </a:cubicBezTo>
                <a:lnTo>
                  <a:pt x="2756824" y="1294810"/>
                </a:lnTo>
                <a:close/>
                <a:moveTo>
                  <a:pt x="2632562" y="1389395"/>
                </a:moveTo>
                <a:cubicBezTo>
                  <a:pt x="2633032" y="1389865"/>
                  <a:pt x="2633503" y="1390336"/>
                  <a:pt x="2633974" y="1391277"/>
                </a:cubicBezTo>
                <a:cubicBezTo>
                  <a:pt x="2654684" y="1382336"/>
                  <a:pt x="2675394" y="1373866"/>
                  <a:pt x="2696105" y="1365396"/>
                </a:cubicBezTo>
                <a:cubicBezTo>
                  <a:pt x="2717756" y="1364455"/>
                  <a:pt x="2739408" y="1363513"/>
                  <a:pt x="2761060" y="1363043"/>
                </a:cubicBezTo>
                <a:lnTo>
                  <a:pt x="2759177" y="1337162"/>
                </a:lnTo>
                <a:cubicBezTo>
                  <a:pt x="2718698" y="1353161"/>
                  <a:pt x="2678689" y="1370101"/>
                  <a:pt x="2638681" y="1387042"/>
                </a:cubicBezTo>
                <a:cubicBezTo>
                  <a:pt x="2637269" y="1387512"/>
                  <a:pt x="2634915" y="1388453"/>
                  <a:pt x="2632562" y="1389395"/>
                </a:cubicBezTo>
                <a:close/>
                <a:moveTo>
                  <a:pt x="2642446" y="1401159"/>
                </a:moveTo>
                <a:cubicBezTo>
                  <a:pt x="2643387" y="1402570"/>
                  <a:pt x="2644329" y="1403982"/>
                  <a:pt x="2645270" y="1404923"/>
                </a:cubicBezTo>
                <a:cubicBezTo>
                  <a:pt x="2651389" y="1400688"/>
                  <a:pt x="2657979" y="1395982"/>
                  <a:pt x="2664098" y="1391747"/>
                </a:cubicBezTo>
                <a:cubicBezTo>
                  <a:pt x="2657037" y="1395042"/>
                  <a:pt x="2649977" y="1398335"/>
                  <a:pt x="2642446" y="1401159"/>
                </a:cubicBezTo>
                <a:close/>
                <a:moveTo>
                  <a:pt x="2629267" y="1406806"/>
                </a:moveTo>
                <a:cubicBezTo>
                  <a:pt x="2597260" y="1420452"/>
                  <a:pt x="2565253" y="1434099"/>
                  <a:pt x="2533246" y="1448216"/>
                </a:cubicBezTo>
                <a:cubicBezTo>
                  <a:pt x="2550662" y="1446333"/>
                  <a:pt x="2567607" y="1444451"/>
                  <a:pt x="2585022" y="1442569"/>
                </a:cubicBezTo>
                <a:cubicBezTo>
                  <a:pt x="2586905" y="1441627"/>
                  <a:pt x="2588788" y="1440216"/>
                  <a:pt x="2591141" y="1439275"/>
                </a:cubicBezTo>
                <a:cubicBezTo>
                  <a:pt x="2594907" y="1437863"/>
                  <a:pt x="2598201" y="1436922"/>
                  <a:pt x="2601496" y="1435981"/>
                </a:cubicBezTo>
                <a:cubicBezTo>
                  <a:pt x="2612322" y="1427981"/>
                  <a:pt x="2623619" y="1420452"/>
                  <a:pt x="2634444" y="1412923"/>
                </a:cubicBezTo>
                <a:cubicBezTo>
                  <a:pt x="2632562" y="1411041"/>
                  <a:pt x="2630679" y="1409159"/>
                  <a:pt x="2629267" y="1406806"/>
                </a:cubicBezTo>
                <a:close/>
                <a:moveTo>
                  <a:pt x="2495591" y="1603032"/>
                </a:moveTo>
                <a:cubicBezTo>
                  <a:pt x="2512065" y="1583268"/>
                  <a:pt x="2528540" y="1563975"/>
                  <a:pt x="2545484" y="1544211"/>
                </a:cubicBezTo>
                <a:cubicBezTo>
                  <a:pt x="2544072" y="1541388"/>
                  <a:pt x="2542660" y="1538094"/>
                  <a:pt x="2541248" y="1535270"/>
                </a:cubicBezTo>
                <a:cubicBezTo>
                  <a:pt x="2534188" y="1538094"/>
                  <a:pt x="2527128" y="1540917"/>
                  <a:pt x="2520067" y="1543270"/>
                </a:cubicBezTo>
                <a:cubicBezTo>
                  <a:pt x="2488531" y="1571033"/>
                  <a:pt x="2457465" y="1598797"/>
                  <a:pt x="2426400" y="1627031"/>
                </a:cubicBezTo>
                <a:cubicBezTo>
                  <a:pt x="2433460" y="1626090"/>
                  <a:pt x="2439579" y="1626090"/>
                  <a:pt x="2444286" y="1626560"/>
                </a:cubicBezTo>
                <a:cubicBezTo>
                  <a:pt x="2461702" y="1618561"/>
                  <a:pt x="2478646" y="1610561"/>
                  <a:pt x="2495591" y="1603032"/>
                </a:cubicBezTo>
                <a:close/>
                <a:moveTo>
                  <a:pt x="2337911" y="1722556"/>
                </a:moveTo>
                <a:cubicBezTo>
                  <a:pt x="2333204" y="1728673"/>
                  <a:pt x="2328026" y="1735261"/>
                  <a:pt x="2323319" y="1741379"/>
                </a:cubicBezTo>
                <a:cubicBezTo>
                  <a:pt x="2325673" y="1745614"/>
                  <a:pt x="2327555" y="1749849"/>
                  <a:pt x="2329909" y="1754084"/>
                </a:cubicBezTo>
                <a:cubicBezTo>
                  <a:pt x="2335557" y="1750790"/>
                  <a:pt x="2341206" y="1747026"/>
                  <a:pt x="2346854" y="1743732"/>
                </a:cubicBezTo>
                <a:cubicBezTo>
                  <a:pt x="2352031" y="1739026"/>
                  <a:pt x="2357209" y="1733850"/>
                  <a:pt x="2362387" y="1729144"/>
                </a:cubicBezTo>
                <a:cubicBezTo>
                  <a:pt x="2377448" y="1721615"/>
                  <a:pt x="2392981" y="1714086"/>
                  <a:pt x="2408043" y="1707027"/>
                </a:cubicBezTo>
                <a:cubicBezTo>
                  <a:pt x="2418398" y="1706557"/>
                  <a:pt x="2428754" y="1706086"/>
                  <a:pt x="2439109" y="1705616"/>
                </a:cubicBezTo>
                <a:cubicBezTo>
                  <a:pt x="2444286" y="1703263"/>
                  <a:pt x="2448993" y="1700910"/>
                  <a:pt x="2454171" y="1698557"/>
                </a:cubicBezTo>
                <a:cubicBezTo>
                  <a:pt x="2450876" y="1691499"/>
                  <a:pt x="2447581" y="1684911"/>
                  <a:pt x="2444286" y="1677852"/>
                </a:cubicBezTo>
                <a:cubicBezTo>
                  <a:pt x="2400042" y="1679264"/>
                  <a:pt x="2355797" y="1705145"/>
                  <a:pt x="2355326" y="1705145"/>
                </a:cubicBezTo>
                <a:cubicBezTo>
                  <a:pt x="2347795" y="1709380"/>
                  <a:pt x="2340735" y="1713615"/>
                  <a:pt x="2333204" y="1718321"/>
                </a:cubicBezTo>
                <a:cubicBezTo>
                  <a:pt x="2334145" y="1719262"/>
                  <a:pt x="2335086" y="1719733"/>
                  <a:pt x="2335557" y="1720674"/>
                </a:cubicBezTo>
                <a:cubicBezTo>
                  <a:pt x="2336499" y="1721144"/>
                  <a:pt x="2336969" y="1721615"/>
                  <a:pt x="2337911" y="1722556"/>
                </a:cubicBezTo>
                <a:close/>
                <a:moveTo>
                  <a:pt x="2235771" y="1743732"/>
                </a:moveTo>
                <a:cubicBezTo>
                  <a:pt x="2249421" y="1736673"/>
                  <a:pt x="2262600" y="1730085"/>
                  <a:pt x="2276250" y="1723027"/>
                </a:cubicBezTo>
                <a:cubicBezTo>
                  <a:pt x="2264954" y="1720674"/>
                  <a:pt x="2253657" y="1718321"/>
                  <a:pt x="2242361" y="1715498"/>
                </a:cubicBezTo>
                <a:cubicBezTo>
                  <a:pt x="2241419" y="1716439"/>
                  <a:pt x="2240007" y="1716909"/>
                  <a:pt x="2238595" y="1717380"/>
                </a:cubicBezTo>
                <a:cubicBezTo>
                  <a:pt x="2235301" y="1719262"/>
                  <a:pt x="2232006" y="1720203"/>
                  <a:pt x="2229181" y="1721144"/>
                </a:cubicBezTo>
                <a:cubicBezTo>
                  <a:pt x="2197645" y="1760672"/>
                  <a:pt x="2166580" y="1800200"/>
                  <a:pt x="2135985" y="1840198"/>
                </a:cubicBezTo>
                <a:cubicBezTo>
                  <a:pt x="2155754" y="1828904"/>
                  <a:pt x="2175994" y="1818081"/>
                  <a:pt x="2196233" y="1807258"/>
                </a:cubicBezTo>
                <a:cubicBezTo>
                  <a:pt x="2198587" y="1804435"/>
                  <a:pt x="2200470" y="1801141"/>
                  <a:pt x="2202823" y="1798317"/>
                </a:cubicBezTo>
                <a:cubicBezTo>
                  <a:pt x="2217885" y="1787965"/>
                  <a:pt x="2232947" y="1777612"/>
                  <a:pt x="2248009" y="1767260"/>
                </a:cubicBezTo>
                <a:cubicBezTo>
                  <a:pt x="2244243" y="1759731"/>
                  <a:pt x="2240007" y="1751731"/>
                  <a:pt x="2235771" y="1743732"/>
                </a:cubicBezTo>
                <a:close/>
                <a:moveTo>
                  <a:pt x="1943003" y="2518285"/>
                </a:moveTo>
                <a:cubicBezTo>
                  <a:pt x="1944415" y="2506521"/>
                  <a:pt x="1958065" y="2426054"/>
                  <a:pt x="2021137" y="2375233"/>
                </a:cubicBezTo>
                <a:cubicBezTo>
                  <a:pt x="2021137" y="2375233"/>
                  <a:pt x="2037611" y="2358292"/>
                  <a:pt x="2061146" y="2340411"/>
                </a:cubicBezTo>
                <a:cubicBezTo>
                  <a:pt x="2044201" y="2350763"/>
                  <a:pt x="2027256" y="2360645"/>
                  <a:pt x="2010311" y="2370998"/>
                </a:cubicBezTo>
                <a:cubicBezTo>
                  <a:pt x="2002780" y="2371468"/>
                  <a:pt x="1995249" y="2372409"/>
                  <a:pt x="1987248" y="2373350"/>
                </a:cubicBezTo>
                <a:cubicBezTo>
                  <a:pt x="1971244" y="2383232"/>
                  <a:pt x="1955711" y="2393114"/>
                  <a:pt x="1939708" y="2403467"/>
                </a:cubicBezTo>
                <a:cubicBezTo>
                  <a:pt x="1929823" y="2415701"/>
                  <a:pt x="1920410" y="2427466"/>
                  <a:pt x="1910525" y="2439701"/>
                </a:cubicBezTo>
                <a:cubicBezTo>
                  <a:pt x="1909584" y="2440171"/>
                  <a:pt x="1908642" y="2441112"/>
                  <a:pt x="1907701" y="2441583"/>
                </a:cubicBezTo>
                <a:cubicBezTo>
                  <a:pt x="1904877" y="2443465"/>
                  <a:pt x="1891698" y="2452406"/>
                  <a:pt x="1880872" y="2452406"/>
                </a:cubicBezTo>
                <a:cubicBezTo>
                  <a:pt x="1878048" y="2452406"/>
                  <a:pt x="1875224" y="2451935"/>
                  <a:pt x="1873341" y="2449582"/>
                </a:cubicBezTo>
                <a:cubicBezTo>
                  <a:pt x="1817329" y="2511226"/>
                  <a:pt x="1762729" y="2574283"/>
                  <a:pt x="1709070" y="2638750"/>
                </a:cubicBezTo>
                <a:cubicBezTo>
                  <a:pt x="1786263" y="2600634"/>
                  <a:pt x="1864398" y="2564401"/>
                  <a:pt x="1943003" y="2529579"/>
                </a:cubicBezTo>
                <a:cubicBezTo>
                  <a:pt x="1941591" y="2528638"/>
                  <a:pt x="1939237" y="2525814"/>
                  <a:pt x="1943003" y="2518285"/>
                </a:cubicBezTo>
                <a:close/>
                <a:moveTo>
                  <a:pt x="1922763" y="2640162"/>
                </a:moveTo>
                <a:cubicBezTo>
                  <a:pt x="1939237" y="2606752"/>
                  <a:pt x="1955711" y="2572871"/>
                  <a:pt x="1972656" y="2539460"/>
                </a:cubicBezTo>
                <a:cubicBezTo>
                  <a:pt x="1971715" y="2539460"/>
                  <a:pt x="1971244" y="2539460"/>
                  <a:pt x="1970303" y="2538990"/>
                </a:cubicBezTo>
                <a:cubicBezTo>
                  <a:pt x="1861103" y="2625104"/>
                  <a:pt x="1754727" y="2715453"/>
                  <a:pt x="1651176" y="2809096"/>
                </a:cubicBezTo>
                <a:cubicBezTo>
                  <a:pt x="1654941" y="2814272"/>
                  <a:pt x="1658236" y="2819448"/>
                  <a:pt x="1662002" y="2824624"/>
                </a:cubicBezTo>
                <a:cubicBezTo>
                  <a:pt x="1668121" y="2820860"/>
                  <a:pt x="1674710" y="2818977"/>
                  <a:pt x="1678946" y="2820389"/>
                </a:cubicBezTo>
                <a:cubicBezTo>
                  <a:pt x="1752845" y="2765333"/>
                  <a:pt x="1827684" y="2712159"/>
                  <a:pt x="1903936" y="2660396"/>
                </a:cubicBezTo>
                <a:cubicBezTo>
                  <a:pt x="1904406" y="2655220"/>
                  <a:pt x="1909113" y="2648632"/>
                  <a:pt x="1916644" y="2643456"/>
                </a:cubicBezTo>
                <a:cubicBezTo>
                  <a:pt x="1918527" y="2642044"/>
                  <a:pt x="1920410" y="2641103"/>
                  <a:pt x="1922763" y="2640162"/>
                </a:cubicBezTo>
                <a:close/>
                <a:moveTo>
                  <a:pt x="1646940" y="2844388"/>
                </a:moveTo>
                <a:cubicBezTo>
                  <a:pt x="1646940" y="2840153"/>
                  <a:pt x="1649764" y="2835447"/>
                  <a:pt x="1654471" y="2830742"/>
                </a:cubicBezTo>
                <a:cubicBezTo>
                  <a:pt x="1651176" y="2825566"/>
                  <a:pt x="1647410" y="2820860"/>
                  <a:pt x="1644115" y="2815683"/>
                </a:cubicBezTo>
                <a:cubicBezTo>
                  <a:pt x="1578690" y="2874975"/>
                  <a:pt x="1514676" y="2935678"/>
                  <a:pt x="1452545" y="2997793"/>
                </a:cubicBezTo>
                <a:cubicBezTo>
                  <a:pt x="1516559" y="2945560"/>
                  <a:pt x="1581043" y="2894268"/>
                  <a:pt x="1646940" y="2844388"/>
                </a:cubicBezTo>
                <a:close/>
                <a:moveTo>
                  <a:pt x="1384295" y="3040144"/>
                </a:moveTo>
                <a:cubicBezTo>
                  <a:pt x="1428070" y="2940854"/>
                  <a:pt x="1475138" y="2842506"/>
                  <a:pt x="1524561" y="2745569"/>
                </a:cubicBezTo>
                <a:cubicBezTo>
                  <a:pt x="1490200" y="2763921"/>
                  <a:pt x="1455840" y="2783214"/>
                  <a:pt x="1421950" y="2802508"/>
                </a:cubicBezTo>
                <a:cubicBezTo>
                  <a:pt x="1420538" y="2807213"/>
                  <a:pt x="1416773" y="2813331"/>
                  <a:pt x="1410654" y="2818036"/>
                </a:cubicBezTo>
                <a:cubicBezTo>
                  <a:pt x="1409713" y="2818977"/>
                  <a:pt x="1408771" y="2819448"/>
                  <a:pt x="1407830" y="2819919"/>
                </a:cubicBezTo>
                <a:cubicBezTo>
                  <a:pt x="1398416" y="2893798"/>
                  <a:pt x="1390414" y="2967206"/>
                  <a:pt x="1383354" y="3040614"/>
                </a:cubicBezTo>
                <a:cubicBezTo>
                  <a:pt x="1383354" y="3040614"/>
                  <a:pt x="1383825" y="3040614"/>
                  <a:pt x="1384295" y="3040144"/>
                </a:cubicBezTo>
                <a:close/>
                <a:moveTo>
                  <a:pt x="870774" y="2693336"/>
                </a:moveTo>
                <a:cubicBezTo>
                  <a:pt x="815233" y="2772391"/>
                  <a:pt x="761104" y="2852388"/>
                  <a:pt x="709328" y="2933796"/>
                </a:cubicBezTo>
                <a:cubicBezTo>
                  <a:pt x="734274" y="2940384"/>
                  <a:pt x="758750" y="2946501"/>
                  <a:pt x="783697" y="2953089"/>
                </a:cubicBezTo>
                <a:cubicBezTo>
                  <a:pt x="810526" y="2866505"/>
                  <a:pt x="840179" y="2779450"/>
                  <a:pt x="870774" y="2693336"/>
                </a:cubicBezTo>
                <a:close/>
                <a:moveTo>
                  <a:pt x="798759" y="2936149"/>
                </a:moveTo>
                <a:cubicBezTo>
                  <a:pt x="842062" y="2881563"/>
                  <a:pt x="886778" y="2827918"/>
                  <a:pt x="931964" y="2774744"/>
                </a:cubicBezTo>
                <a:cubicBezTo>
                  <a:pt x="918784" y="2737569"/>
                  <a:pt x="905605" y="2700394"/>
                  <a:pt x="892896" y="2663220"/>
                </a:cubicBezTo>
                <a:cubicBezTo>
                  <a:pt x="892426" y="2663690"/>
                  <a:pt x="892426" y="2664161"/>
                  <a:pt x="891955" y="2664632"/>
                </a:cubicBezTo>
                <a:cubicBezTo>
                  <a:pt x="858536" y="2754039"/>
                  <a:pt x="827471" y="2845329"/>
                  <a:pt x="798759" y="2936149"/>
                </a:cubicBezTo>
                <a:close/>
                <a:moveTo>
                  <a:pt x="938553" y="2766274"/>
                </a:moveTo>
                <a:cubicBezTo>
                  <a:pt x="983269" y="2713570"/>
                  <a:pt x="1028925" y="2661808"/>
                  <a:pt x="1075524" y="2610516"/>
                </a:cubicBezTo>
                <a:cubicBezTo>
                  <a:pt x="1074582" y="2609105"/>
                  <a:pt x="1074582" y="2607693"/>
                  <a:pt x="1074582" y="2605811"/>
                </a:cubicBezTo>
                <a:cubicBezTo>
                  <a:pt x="1018570" y="2619457"/>
                  <a:pt x="962558" y="2634045"/>
                  <a:pt x="907017" y="2649103"/>
                </a:cubicBezTo>
                <a:cubicBezTo>
                  <a:pt x="905134" y="2651456"/>
                  <a:pt x="902781" y="2654279"/>
                  <a:pt x="899957" y="2656632"/>
                </a:cubicBezTo>
                <a:cubicBezTo>
                  <a:pt x="912665" y="2693336"/>
                  <a:pt x="925845" y="2729570"/>
                  <a:pt x="938553" y="2766274"/>
                </a:cubicBezTo>
                <a:close/>
                <a:moveTo>
                  <a:pt x="1424304" y="2269826"/>
                </a:moveTo>
                <a:cubicBezTo>
                  <a:pt x="1378647" y="2329117"/>
                  <a:pt x="1334402" y="2389820"/>
                  <a:pt x="1290628" y="2450994"/>
                </a:cubicBezTo>
                <a:cubicBezTo>
                  <a:pt x="1337226" y="2419466"/>
                  <a:pt x="1384295" y="2387938"/>
                  <a:pt x="1431835" y="2357822"/>
                </a:cubicBezTo>
                <a:cubicBezTo>
                  <a:pt x="1429952" y="2328176"/>
                  <a:pt x="1428070" y="2298530"/>
                  <a:pt x="1426657" y="2269355"/>
                </a:cubicBezTo>
                <a:cubicBezTo>
                  <a:pt x="1425716" y="2269355"/>
                  <a:pt x="1425245" y="2269355"/>
                  <a:pt x="1424304" y="2269826"/>
                </a:cubicBezTo>
                <a:close/>
                <a:moveTo>
                  <a:pt x="1274625" y="2473111"/>
                </a:moveTo>
                <a:cubicBezTo>
                  <a:pt x="1270389" y="2479228"/>
                  <a:pt x="1266153" y="2485345"/>
                  <a:pt x="1261916" y="2491463"/>
                </a:cubicBezTo>
                <a:cubicBezTo>
                  <a:pt x="1315575" y="2499933"/>
                  <a:pt x="1368763" y="2509344"/>
                  <a:pt x="1421950" y="2519226"/>
                </a:cubicBezTo>
                <a:cubicBezTo>
                  <a:pt x="1425245" y="2515932"/>
                  <a:pt x="1428540" y="2513109"/>
                  <a:pt x="1432306" y="2510286"/>
                </a:cubicBezTo>
                <a:cubicBezTo>
                  <a:pt x="1435600" y="2507462"/>
                  <a:pt x="1439366" y="2505580"/>
                  <a:pt x="1442661" y="2503227"/>
                </a:cubicBezTo>
                <a:cubicBezTo>
                  <a:pt x="1438895" y="2458523"/>
                  <a:pt x="1435600" y="2413349"/>
                  <a:pt x="1432776" y="2368174"/>
                </a:cubicBezTo>
                <a:cubicBezTo>
                  <a:pt x="1379588" y="2402526"/>
                  <a:pt x="1326871" y="2437348"/>
                  <a:pt x="1274625" y="2473111"/>
                </a:cubicBezTo>
                <a:close/>
                <a:moveTo>
                  <a:pt x="1645057" y="2145125"/>
                </a:moveTo>
                <a:cubicBezTo>
                  <a:pt x="1624346" y="2183241"/>
                  <a:pt x="1603636" y="2221357"/>
                  <a:pt x="1583867" y="2259473"/>
                </a:cubicBezTo>
                <a:cubicBezTo>
                  <a:pt x="1585279" y="2259473"/>
                  <a:pt x="1586691" y="2259944"/>
                  <a:pt x="1587633" y="2260414"/>
                </a:cubicBezTo>
                <a:cubicBezTo>
                  <a:pt x="1693067" y="2196888"/>
                  <a:pt x="1800384" y="2136185"/>
                  <a:pt x="1909113" y="2079246"/>
                </a:cubicBezTo>
                <a:cubicBezTo>
                  <a:pt x="1912408" y="2072187"/>
                  <a:pt x="1915703" y="2065129"/>
                  <a:pt x="1919468" y="2058070"/>
                </a:cubicBezTo>
                <a:cubicBezTo>
                  <a:pt x="1888403" y="2052423"/>
                  <a:pt x="1856867" y="2047247"/>
                  <a:pt x="1825331" y="2042071"/>
                </a:cubicBezTo>
                <a:cubicBezTo>
                  <a:pt x="1771672" y="2069364"/>
                  <a:pt x="1718014" y="2097127"/>
                  <a:pt x="1664826" y="2125832"/>
                </a:cubicBezTo>
                <a:cubicBezTo>
                  <a:pt x="1663414" y="2130538"/>
                  <a:pt x="1658236" y="2136655"/>
                  <a:pt x="1651176" y="2141361"/>
                </a:cubicBezTo>
                <a:cubicBezTo>
                  <a:pt x="1649293" y="2142772"/>
                  <a:pt x="1646940" y="2144184"/>
                  <a:pt x="1645057" y="2145125"/>
                </a:cubicBezTo>
                <a:close/>
                <a:moveTo>
                  <a:pt x="2082797" y="1784671"/>
                </a:moveTo>
                <a:cubicBezTo>
                  <a:pt x="2081385" y="1786553"/>
                  <a:pt x="2080444" y="1788906"/>
                  <a:pt x="2079032" y="1790788"/>
                </a:cubicBezTo>
                <a:cubicBezTo>
                  <a:pt x="2081856" y="1787965"/>
                  <a:pt x="2084680" y="1785141"/>
                  <a:pt x="2087504" y="1781847"/>
                </a:cubicBezTo>
                <a:cubicBezTo>
                  <a:pt x="2086092" y="1783259"/>
                  <a:pt x="2084209" y="1784200"/>
                  <a:pt x="2082797" y="1784671"/>
                </a:cubicBezTo>
                <a:close/>
                <a:moveTo>
                  <a:pt x="2051261" y="1802082"/>
                </a:moveTo>
                <a:cubicBezTo>
                  <a:pt x="2050320" y="1802552"/>
                  <a:pt x="2049379" y="1803023"/>
                  <a:pt x="2048437" y="1803494"/>
                </a:cubicBezTo>
                <a:cubicBezTo>
                  <a:pt x="2049379" y="1803494"/>
                  <a:pt x="2050320" y="1803494"/>
                  <a:pt x="2051261" y="1803494"/>
                </a:cubicBezTo>
                <a:lnTo>
                  <a:pt x="2051261" y="1802082"/>
                </a:lnTo>
                <a:close/>
                <a:moveTo>
                  <a:pt x="2043730" y="1937135"/>
                </a:moveTo>
                <a:cubicBezTo>
                  <a:pt x="2043259" y="1937605"/>
                  <a:pt x="2042789" y="1937605"/>
                  <a:pt x="2041847" y="1938076"/>
                </a:cubicBezTo>
                <a:cubicBezTo>
                  <a:pt x="2042789" y="1939487"/>
                  <a:pt x="2044201" y="1940429"/>
                  <a:pt x="2045142" y="1941840"/>
                </a:cubicBezTo>
                <a:cubicBezTo>
                  <a:pt x="2045613" y="1941840"/>
                  <a:pt x="2045613" y="1941370"/>
                  <a:pt x="2046084" y="1941370"/>
                </a:cubicBezTo>
                <a:cubicBezTo>
                  <a:pt x="2045142" y="1939958"/>
                  <a:pt x="2044201" y="1938546"/>
                  <a:pt x="2043730" y="1937135"/>
                </a:cubicBezTo>
                <a:close/>
                <a:moveTo>
                  <a:pt x="1991484" y="2094304"/>
                </a:moveTo>
                <a:cubicBezTo>
                  <a:pt x="1958065" y="2096186"/>
                  <a:pt x="1938296" y="2085363"/>
                  <a:pt x="1932647" y="2082069"/>
                </a:cubicBezTo>
                <a:cubicBezTo>
                  <a:pt x="1930294" y="2082069"/>
                  <a:pt x="1928882" y="2081599"/>
                  <a:pt x="1927470" y="2080658"/>
                </a:cubicBezTo>
                <a:cubicBezTo>
                  <a:pt x="1924175" y="2085363"/>
                  <a:pt x="1920880" y="2090540"/>
                  <a:pt x="1917586" y="2095245"/>
                </a:cubicBezTo>
                <a:cubicBezTo>
                  <a:pt x="1903936" y="2124891"/>
                  <a:pt x="1890286" y="2155007"/>
                  <a:pt x="1876636" y="2185594"/>
                </a:cubicBezTo>
                <a:cubicBezTo>
                  <a:pt x="1914761" y="2158301"/>
                  <a:pt x="1953358" y="2131950"/>
                  <a:pt x="1991954" y="2105598"/>
                </a:cubicBezTo>
                <a:cubicBezTo>
                  <a:pt x="1990072" y="2102304"/>
                  <a:pt x="1990072" y="2098539"/>
                  <a:pt x="1991484" y="2094304"/>
                </a:cubicBezTo>
                <a:close/>
                <a:moveTo>
                  <a:pt x="1765553" y="2314059"/>
                </a:moveTo>
                <a:cubicBezTo>
                  <a:pt x="1779203" y="2291472"/>
                  <a:pt x="1793324" y="2268884"/>
                  <a:pt x="1807444" y="2246297"/>
                </a:cubicBezTo>
                <a:cubicBezTo>
                  <a:pt x="1697303" y="2326764"/>
                  <a:pt x="1589516" y="2411466"/>
                  <a:pt x="1485493" y="2498521"/>
                </a:cubicBezTo>
                <a:cubicBezTo>
                  <a:pt x="1485493" y="2498521"/>
                  <a:pt x="1485964" y="2498992"/>
                  <a:pt x="1485964" y="2498992"/>
                </a:cubicBezTo>
                <a:cubicBezTo>
                  <a:pt x="1488318" y="2501815"/>
                  <a:pt x="1488788" y="2506050"/>
                  <a:pt x="1487847" y="2510286"/>
                </a:cubicBezTo>
                <a:cubicBezTo>
                  <a:pt x="1527855" y="2496639"/>
                  <a:pt x="1567864" y="2483463"/>
                  <a:pt x="1607872" y="2471228"/>
                </a:cubicBezTo>
                <a:cubicBezTo>
                  <a:pt x="1651647" y="2426995"/>
                  <a:pt x="1695891" y="2383232"/>
                  <a:pt x="1740607" y="2339940"/>
                </a:cubicBezTo>
                <a:cubicBezTo>
                  <a:pt x="1738253" y="2334764"/>
                  <a:pt x="1743901" y="2325823"/>
                  <a:pt x="1753786" y="2319235"/>
                </a:cubicBezTo>
                <a:cubicBezTo>
                  <a:pt x="1758022" y="2316882"/>
                  <a:pt x="1761788" y="2315471"/>
                  <a:pt x="1765553" y="2314059"/>
                </a:cubicBezTo>
                <a:close/>
                <a:moveTo>
                  <a:pt x="1106589" y="2599223"/>
                </a:moveTo>
                <a:cubicBezTo>
                  <a:pt x="1122122" y="2610987"/>
                  <a:pt x="1137655" y="2622751"/>
                  <a:pt x="1153187" y="2634515"/>
                </a:cubicBezTo>
                <a:cubicBezTo>
                  <a:pt x="1165425" y="2616163"/>
                  <a:pt x="1177663" y="2597811"/>
                  <a:pt x="1189901" y="2579459"/>
                </a:cubicBezTo>
                <a:cubicBezTo>
                  <a:pt x="1162130" y="2585576"/>
                  <a:pt x="1134830" y="2591694"/>
                  <a:pt x="1107060" y="2598281"/>
                </a:cubicBezTo>
                <a:cubicBezTo>
                  <a:pt x="1107060" y="2598281"/>
                  <a:pt x="1106589" y="2598752"/>
                  <a:pt x="1106589" y="2599223"/>
                </a:cubicBezTo>
                <a:close/>
                <a:moveTo>
                  <a:pt x="1094351" y="2609105"/>
                </a:moveTo>
                <a:cubicBezTo>
                  <a:pt x="1061403" y="2697100"/>
                  <a:pt x="1029867" y="2786508"/>
                  <a:pt x="1000684" y="2875916"/>
                </a:cubicBezTo>
                <a:cubicBezTo>
                  <a:pt x="1048224" y="2797331"/>
                  <a:pt x="1097175" y="2719217"/>
                  <a:pt x="1148010" y="2642044"/>
                </a:cubicBezTo>
                <a:cubicBezTo>
                  <a:pt x="1132006" y="2629809"/>
                  <a:pt x="1115532" y="2617575"/>
                  <a:pt x="1099529" y="2605340"/>
                </a:cubicBezTo>
                <a:cubicBezTo>
                  <a:pt x="1097646" y="2606752"/>
                  <a:pt x="1096234" y="2608163"/>
                  <a:pt x="1094351" y="2609105"/>
                </a:cubicBezTo>
                <a:close/>
                <a:moveTo>
                  <a:pt x="1009627" y="2878740"/>
                </a:moveTo>
                <a:cubicBezTo>
                  <a:pt x="1078348" y="2817095"/>
                  <a:pt x="1148951" y="2756392"/>
                  <a:pt x="1220496" y="2697100"/>
                </a:cubicBezTo>
                <a:cubicBezTo>
                  <a:pt x="1198844" y="2680631"/>
                  <a:pt x="1177192" y="2663690"/>
                  <a:pt x="1155541" y="2647691"/>
                </a:cubicBezTo>
                <a:cubicBezTo>
                  <a:pt x="1105177" y="2723923"/>
                  <a:pt x="1056696" y="2801096"/>
                  <a:pt x="1009627" y="2878740"/>
                </a:cubicBezTo>
                <a:close/>
                <a:moveTo>
                  <a:pt x="1228027" y="2691454"/>
                </a:moveTo>
                <a:cubicBezTo>
                  <a:pt x="1285921" y="2643926"/>
                  <a:pt x="1344758" y="2596870"/>
                  <a:pt x="1404535" y="2551695"/>
                </a:cubicBezTo>
                <a:cubicBezTo>
                  <a:pt x="1404535" y="2546990"/>
                  <a:pt x="1405947" y="2541343"/>
                  <a:pt x="1409713" y="2535226"/>
                </a:cubicBezTo>
                <a:cubicBezTo>
                  <a:pt x="1340992" y="2547460"/>
                  <a:pt x="1272742" y="2561107"/>
                  <a:pt x="1204022" y="2576165"/>
                </a:cubicBezTo>
                <a:cubicBezTo>
                  <a:pt x="1189430" y="2597340"/>
                  <a:pt x="1175310" y="2618516"/>
                  <a:pt x="1161189" y="2639692"/>
                </a:cubicBezTo>
                <a:cubicBezTo>
                  <a:pt x="1183311" y="2657102"/>
                  <a:pt x="1205434" y="2674043"/>
                  <a:pt x="1228027" y="2691454"/>
                </a:cubicBezTo>
                <a:close/>
                <a:moveTo>
                  <a:pt x="1467607" y="2494286"/>
                </a:moveTo>
                <a:cubicBezTo>
                  <a:pt x="1469019" y="2494286"/>
                  <a:pt x="1469961" y="2493816"/>
                  <a:pt x="1471373" y="2493816"/>
                </a:cubicBezTo>
                <a:cubicBezTo>
                  <a:pt x="1602224" y="2358292"/>
                  <a:pt x="1740136" y="2227945"/>
                  <a:pt x="1882755" y="2104186"/>
                </a:cubicBezTo>
                <a:cubicBezTo>
                  <a:pt x="1783910" y="2156890"/>
                  <a:pt x="1686477" y="2212416"/>
                  <a:pt x="1589986" y="2270296"/>
                </a:cubicBezTo>
                <a:cubicBezTo>
                  <a:pt x="1588104" y="2275002"/>
                  <a:pt x="1583397" y="2280178"/>
                  <a:pt x="1577278" y="2284413"/>
                </a:cubicBezTo>
                <a:cubicBezTo>
                  <a:pt x="1574454" y="2286295"/>
                  <a:pt x="1571630" y="2287707"/>
                  <a:pt x="1568805" y="2289119"/>
                </a:cubicBezTo>
                <a:cubicBezTo>
                  <a:pt x="1533504" y="2356881"/>
                  <a:pt x="1499614" y="2425583"/>
                  <a:pt x="1467607" y="2494286"/>
                </a:cubicBezTo>
                <a:close/>
                <a:moveTo>
                  <a:pt x="2022549" y="1936194"/>
                </a:moveTo>
                <a:cubicBezTo>
                  <a:pt x="2017371" y="1929606"/>
                  <a:pt x="2012194" y="1923018"/>
                  <a:pt x="2007487" y="1916430"/>
                </a:cubicBezTo>
                <a:cubicBezTo>
                  <a:pt x="2000897" y="1928194"/>
                  <a:pt x="1994778" y="1939958"/>
                  <a:pt x="1988660" y="1952193"/>
                </a:cubicBezTo>
                <a:cubicBezTo>
                  <a:pt x="1999956" y="1947017"/>
                  <a:pt x="2011253" y="1941370"/>
                  <a:pt x="2022549" y="1936194"/>
                </a:cubicBezTo>
                <a:close/>
                <a:moveTo>
                  <a:pt x="1403594" y="2526755"/>
                </a:moveTo>
                <a:cubicBezTo>
                  <a:pt x="1354642" y="2517815"/>
                  <a:pt x="1304749" y="2509344"/>
                  <a:pt x="1254856" y="2501345"/>
                </a:cubicBezTo>
                <a:cubicBezTo>
                  <a:pt x="1240265" y="2522520"/>
                  <a:pt x="1225673" y="2543696"/>
                  <a:pt x="1211082" y="2564871"/>
                </a:cubicBezTo>
                <a:cubicBezTo>
                  <a:pt x="1275096" y="2551225"/>
                  <a:pt x="1339580" y="2538520"/>
                  <a:pt x="1403594" y="2526755"/>
                </a:cubicBezTo>
                <a:close/>
                <a:moveTo>
                  <a:pt x="1235558" y="2697100"/>
                </a:moveTo>
                <a:cubicBezTo>
                  <a:pt x="1244030" y="2703689"/>
                  <a:pt x="1252502" y="2710277"/>
                  <a:pt x="1260975" y="2716394"/>
                </a:cubicBezTo>
                <a:cubicBezTo>
                  <a:pt x="1309456" y="2663690"/>
                  <a:pt x="1359349" y="2611928"/>
                  <a:pt x="1409713" y="2561577"/>
                </a:cubicBezTo>
                <a:cubicBezTo>
                  <a:pt x="1409242" y="2561107"/>
                  <a:pt x="1408771" y="2561107"/>
                  <a:pt x="1408301" y="2560636"/>
                </a:cubicBezTo>
                <a:cubicBezTo>
                  <a:pt x="1349935" y="2604869"/>
                  <a:pt x="1292511" y="2650515"/>
                  <a:pt x="1235558" y="2697100"/>
                </a:cubicBezTo>
                <a:close/>
                <a:moveTo>
                  <a:pt x="1266153" y="2720629"/>
                </a:moveTo>
                <a:cubicBezTo>
                  <a:pt x="1286863" y="2736628"/>
                  <a:pt x="1307102" y="2752628"/>
                  <a:pt x="1327342" y="2768156"/>
                </a:cubicBezTo>
                <a:cubicBezTo>
                  <a:pt x="1329225" y="2766745"/>
                  <a:pt x="1331107" y="2765333"/>
                  <a:pt x="1332990" y="2764392"/>
                </a:cubicBezTo>
                <a:cubicBezTo>
                  <a:pt x="1362173" y="2697100"/>
                  <a:pt x="1392297" y="2630280"/>
                  <a:pt x="1423833" y="2563930"/>
                </a:cubicBezTo>
                <a:cubicBezTo>
                  <a:pt x="1421009" y="2564401"/>
                  <a:pt x="1418185" y="2564401"/>
                  <a:pt x="1415831" y="2563930"/>
                </a:cubicBezTo>
                <a:cubicBezTo>
                  <a:pt x="1364997" y="2615692"/>
                  <a:pt x="1315104" y="2667926"/>
                  <a:pt x="1266153" y="2720629"/>
                </a:cubicBezTo>
                <a:close/>
                <a:moveTo>
                  <a:pt x="1348994" y="2752157"/>
                </a:moveTo>
                <a:cubicBezTo>
                  <a:pt x="1371587" y="2726276"/>
                  <a:pt x="1394650" y="2700394"/>
                  <a:pt x="1417714" y="2674513"/>
                </a:cubicBezTo>
                <a:cubicBezTo>
                  <a:pt x="1423363" y="2637339"/>
                  <a:pt x="1429482" y="2599693"/>
                  <a:pt x="1435600" y="2562518"/>
                </a:cubicBezTo>
                <a:cubicBezTo>
                  <a:pt x="1405476" y="2625104"/>
                  <a:pt x="1376764" y="2688630"/>
                  <a:pt x="1348994" y="2752157"/>
                </a:cubicBezTo>
                <a:close/>
                <a:moveTo>
                  <a:pt x="1429952" y="2660867"/>
                </a:moveTo>
                <a:cubicBezTo>
                  <a:pt x="1450192" y="2638280"/>
                  <a:pt x="1470902" y="2616163"/>
                  <a:pt x="1491612" y="2593576"/>
                </a:cubicBezTo>
                <a:cubicBezTo>
                  <a:pt x="1481257" y="2578518"/>
                  <a:pt x="1470902" y="2563460"/>
                  <a:pt x="1460547" y="2548401"/>
                </a:cubicBezTo>
                <a:cubicBezTo>
                  <a:pt x="1456311" y="2551695"/>
                  <a:pt x="1451604" y="2554519"/>
                  <a:pt x="1446897" y="2556872"/>
                </a:cubicBezTo>
                <a:cubicBezTo>
                  <a:pt x="1440778" y="2591694"/>
                  <a:pt x="1435130" y="2626045"/>
                  <a:pt x="1429952" y="2660867"/>
                </a:cubicBezTo>
                <a:close/>
                <a:moveTo>
                  <a:pt x="1498202" y="2586988"/>
                </a:moveTo>
                <a:cubicBezTo>
                  <a:pt x="1530680" y="2552166"/>
                  <a:pt x="1564098" y="2517344"/>
                  <a:pt x="1597517" y="2483463"/>
                </a:cubicBezTo>
                <a:cubicBezTo>
                  <a:pt x="1560333" y="2495227"/>
                  <a:pt x="1523148" y="2507462"/>
                  <a:pt x="1485493" y="2520167"/>
                </a:cubicBezTo>
                <a:cubicBezTo>
                  <a:pt x="1482199" y="2527696"/>
                  <a:pt x="1476080" y="2535226"/>
                  <a:pt x="1467607" y="2542755"/>
                </a:cubicBezTo>
                <a:cubicBezTo>
                  <a:pt x="1477492" y="2557342"/>
                  <a:pt x="1487847" y="2571930"/>
                  <a:pt x="1498202" y="2586988"/>
                </a:cubicBezTo>
                <a:close/>
                <a:moveTo>
                  <a:pt x="1821095" y="2225122"/>
                </a:moveTo>
                <a:cubicBezTo>
                  <a:pt x="1844158" y="2188418"/>
                  <a:pt x="1868163" y="2152184"/>
                  <a:pt x="1892168" y="2115950"/>
                </a:cubicBezTo>
                <a:cubicBezTo>
                  <a:pt x="1894051" y="2111715"/>
                  <a:pt x="1895934" y="2107010"/>
                  <a:pt x="1898287" y="2102774"/>
                </a:cubicBezTo>
                <a:cubicBezTo>
                  <a:pt x="1766024" y="2217122"/>
                  <a:pt x="1637997" y="2337587"/>
                  <a:pt x="1515147" y="2461817"/>
                </a:cubicBezTo>
                <a:cubicBezTo>
                  <a:pt x="1614462" y="2379938"/>
                  <a:pt x="1717072" y="2300883"/>
                  <a:pt x="1821095" y="2225122"/>
                </a:cubicBezTo>
                <a:close/>
                <a:moveTo>
                  <a:pt x="1842276" y="2210064"/>
                </a:moveTo>
                <a:cubicBezTo>
                  <a:pt x="1846512" y="2207240"/>
                  <a:pt x="1850277" y="2204417"/>
                  <a:pt x="1854513" y="2201593"/>
                </a:cubicBezTo>
                <a:cubicBezTo>
                  <a:pt x="1859220" y="2191241"/>
                  <a:pt x="1863456" y="2180889"/>
                  <a:pt x="1868163" y="2170536"/>
                </a:cubicBezTo>
                <a:cubicBezTo>
                  <a:pt x="1859220" y="2183712"/>
                  <a:pt x="1850748" y="2196888"/>
                  <a:pt x="1842276" y="2210064"/>
                </a:cubicBezTo>
                <a:close/>
                <a:moveTo>
                  <a:pt x="1951946" y="2030307"/>
                </a:moveTo>
                <a:cubicBezTo>
                  <a:pt x="1975951" y="2001132"/>
                  <a:pt x="2009841" y="1967721"/>
                  <a:pt x="2024903" y="1954075"/>
                </a:cubicBezTo>
                <a:cubicBezTo>
                  <a:pt x="2025844" y="1953604"/>
                  <a:pt x="2026315" y="1952664"/>
                  <a:pt x="2027256" y="1952193"/>
                </a:cubicBezTo>
                <a:cubicBezTo>
                  <a:pt x="2029139" y="1951252"/>
                  <a:pt x="2031492" y="1949840"/>
                  <a:pt x="2033375" y="1948899"/>
                </a:cubicBezTo>
                <a:cubicBezTo>
                  <a:pt x="2031963" y="1947487"/>
                  <a:pt x="2030551" y="1945605"/>
                  <a:pt x="2029139" y="1944193"/>
                </a:cubicBezTo>
                <a:cubicBezTo>
                  <a:pt x="2015489" y="1950311"/>
                  <a:pt x="2002310" y="1956898"/>
                  <a:pt x="1988660" y="1963016"/>
                </a:cubicBezTo>
                <a:cubicBezTo>
                  <a:pt x="1986777" y="1966781"/>
                  <a:pt x="1982541" y="1971015"/>
                  <a:pt x="1977363" y="1974309"/>
                </a:cubicBezTo>
                <a:cubicBezTo>
                  <a:pt x="1971715" y="1985132"/>
                  <a:pt x="1966067" y="1995955"/>
                  <a:pt x="1960418" y="2007249"/>
                </a:cubicBezTo>
                <a:cubicBezTo>
                  <a:pt x="1957594" y="2014778"/>
                  <a:pt x="1954770" y="2022778"/>
                  <a:pt x="1951946" y="2030307"/>
                </a:cubicBezTo>
                <a:close/>
                <a:moveTo>
                  <a:pt x="2039494" y="1858550"/>
                </a:moveTo>
                <a:cubicBezTo>
                  <a:pt x="2031022" y="1873138"/>
                  <a:pt x="2023020" y="1888196"/>
                  <a:pt x="2014547" y="1902783"/>
                </a:cubicBezTo>
                <a:cubicBezTo>
                  <a:pt x="2020666" y="1911724"/>
                  <a:pt x="2027727" y="1920665"/>
                  <a:pt x="2035258" y="1930076"/>
                </a:cubicBezTo>
                <a:cubicBezTo>
                  <a:pt x="2036670" y="1929135"/>
                  <a:pt x="2038552" y="1928664"/>
                  <a:pt x="2039965" y="1927723"/>
                </a:cubicBezTo>
                <a:cubicBezTo>
                  <a:pt x="2047496" y="1922547"/>
                  <a:pt x="2054556" y="1917371"/>
                  <a:pt x="2062087" y="1911724"/>
                </a:cubicBezTo>
                <a:lnTo>
                  <a:pt x="2062087" y="1911253"/>
                </a:lnTo>
                <a:cubicBezTo>
                  <a:pt x="2054556" y="1893843"/>
                  <a:pt x="2047025" y="1875961"/>
                  <a:pt x="2039494" y="1858550"/>
                </a:cubicBezTo>
                <a:close/>
                <a:moveTo>
                  <a:pt x="2059263" y="1880196"/>
                </a:moveTo>
                <a:lnTo>
                  <a:pt x="2054556" y="1833139"/>
                </a:lnTo>
                <a:cubicBezTo>
                  <a:pt x="2051732" y="1838315"/>
                  <a:pt x="2048437" y="1843492"/>
                  <a:pt x="2045613" y="1848198"/>
                </a:cubicBezTo>
                <a:cubicBezTo>
                  <a:pt x="2049849" y="1859021"/>
                  <a:pt x="2054556" y="1869373"/>
                  <a:pt x="2059263" y="1880196"/>
                </a:cubicBezTo>
                <a:close/>
                <a:moveTo>
                  <a:pt x="2032434" y="1842080"/>
                </a:moveTo>
                <a:cubicBezTo>
                  <a:pt x="2030551" y="1837845"/>
                  <a:pt x="2028668" y="1833139"/>
                  <a:pt x="2026785" y="1828904"/>
                </a:cubicBezTo>
                <a:cubicBezTo>
                  <a:pt x="2019254" y="1848198"/>
                  <a:pt x="2011723" y="1867961"/>
                  <a:pt x="2004192" y="1887255"/>
                </a:cubicBezTo>
                <a:cubicBezTo>
                  <a:pt x="2004663" y="1888196"/>
                  <a:pt x="2005134" y="1888666"/>
                  <a:pt x="2005604" y="1889607"/>
                </a:cubicBezTo>
                <a:cubicBezTo>
                  <a:pt x="2014547" y="1873608"/>
                  <a:pt x="2023491" y="1857609"/>
                  <a:pt x="2032434" y="1842080"/>
                </a:cubicBezTo>
                <a:close/>
                <a:moveTo>
                  <a:pt x="1998544" y="1903254"/>
                </a:moveTo>
                <a:cubicBezTo>
                  <a:pt x="1998073" y="1903254"/>
                  <a:pt x="1998073" y="1903724"/>
                  <a:pt x="1998544" y="1903254"/>
                </a:cubicBezTo>
                <a:cubicBezTo>
                  <a:pt x="1998073" y="1903724"/>
                  <a:pt x="1998073" y="1903724"/>
                  <a:pt x="1998544" y="1903254"/>
                </a:cubicBezTo>
                <a:cubicBezTo>
                  <a:pt x="1998544" y="1903254"/>
                  <a:pt x="1998544" y="1903254"/>
                  <a:pt x="1998544" y="1903254"/>
                </a:cubicBezTo>
                <a:close/>
                <a:moveTo>
                  <a:pt x="1839922" y="2034542"/>
                </a:moveTo>
                <a:cubicBezTo>
                  <a:pt x="1868163" y="2039248"/>
                  <a:pt x="1895934" y="2043953"/>
                  <a:pt x="1923705" y="2049130"/>
                </a:cubicBezTo>
                <a:cubicBezTo>
                  <a:pt x="1935001" y="2026072"/>
                  <a:pt x="1946298" y="2003485"/>
                  <a:pt x="1957594" y="1980898"/>
                </a:cubicBezTo>
                <a:cubicBezTo>
                  <a:pt x="1955241" y="1980898"/>
                  <a:pt x="1953358" y="1980427"/>
                  <a:pt x="1951946" y="1979956"/>
                </a:cubicBezTo>
                <a:cubicBezTo>
                  <a:pt x="1914291" y="1997838"/>
                  <a:pt x="1877106" y="2016190"/>
                  <a:pt x="1839922" y="2034542"/>
                </a:cubicBezTo>
                <a:close/>
                <a:moveTo>
                  <a:pt x="1441719" y="2362527"/>
                </a:moveTo>
                <a:cubicBezTo>
                  <a:pt x="1444544" y="2408172"/>
                  <a:pt x="1447838" y="2453818"/>
                  <a:pt x="1451604" y="2498992"/>
                </a:cubicBezTo>
                <a:cubicBezTo>
                  <a:pt x="1453487" y="2498051"/>
                  <a:pt x="1455369" y="2497580"/>
                  <a:pt x="1456781" y="2497109"/>
                </a:cubicBezTo>
                <a:cubicBezTo>
                  <a:pt x="1489259" y="2428407"/>
                  <a:pt x="1522678" y="2359704"/>
                  <a:pt x="1557509" y="2291472"/>
                </a:cubicBezTo>
                <a:cubicBezTo>
                  <a:pt x="1556567" y="2291472"/>
                  <a:pt x="1556097" y="2291472"/>
                  <a:pt x="1555155" y="2291001"/>
                </a:cubicBezTo>
                <a:cubicBezTo>
                  <a:pt x="1517500" y="2314529"/>
                  <a:pt x="1479374" y="2338529"/>
                  <a:pt x="1441719" y="2362527"/>
                </a:cubicBezTo>
                <a:close/>
                <a:moveTo>
                  <a:pt x="1252502" y="2488639"/>
                </a:moveTo>
                <a:cubicBezTo>
                  <a:pt x="1252032" y="2489110"/>
                  <a:pt x="1251561" y="2489581"/>
                  <a:pt x="1251090" y="2489581"/>
                </a:cubicBezTo>
                <a:cubicBezTo>
                  <a:pt x="1251561" y="2489581"/>
                  <a:pt x="1251561" y="2489581"/>
                  <a:pt x="1252032" y="2489581"/>
                </a:cubicBezTo>
                <a:cubicBezTo>
                  <a:pt x="1252032" y="2489110"/>
                  <a:pt x="1252032" y="2489110"/>
                  <a:pt x="1252502" y="2488639"/>
                </a:cubicBezTo>
                <a:close/>
                <a:moveTo>
                  <a:pt x="1237911" y="2498521"/>
                </a:moveTo>
                <a:cubicBezTo>
                  <a:pt x="1196491" y="2527226"/>
                  <a:pt x="1155541" y="2556872"/>
                  <a:pt x="1115062" y="2586517"/>
                </a:cubicBezTo>
                <a:cubicBezTo>
                  <a:pt x="1142832" y="2579929"/>
                  <a:pt x="1170132" y="2573812"/>
                  <a:pt x="1197903" y="2567695"/>
                </a:cubicBezTo>
                <a:cubicBezTo>
                  <a:pt x="1213435" y="2545107"/>
                  <a:pt x="1228968" y="2522050"/>
                  <a:pt x="1244972" y="2499462"/>
                </a:cubicBezTo>
                <a:cubicBezTo>
                  <a:pt x="1242147" y="2499462"/>
                  <a:pt x="1240265" y="2498992"/>
                  <a:pt x="1237911" y="2498521"/>
                </a:cubicBezTo>
                <a:close/>
                <a:moveTo>
                  <a:pt x="942319" y="2776626"/>
                </a:moveTo>
                <a:cubicBezTo>
                  <a:pt x="955969" y="2815213"/>
                  <a:pt x="970089" y="2853329"/>
                  <a:pt x="984210" y="2891445"/>
                </a:cubicBezTo>
                <a:cubicBezTo>
                  <a:pt x="984681" y="2890974"/>
                  <a:pt x="985151" y="2890974"/>
                  <a:pt x="985622" y="2890504"/>
                </a:cubicBezTo>
                <a:cubicBezTo>
                  <a:pt x="1015275" y="2799684"/>
                  <a:pt x="1046812" y="2708865"/>
                  <a:pt x="1080230" y="2619457"/>
                </a:cubicBezTo>
                <a:cubicBezTo>
                  <a:pt x="1033632" y="2670749"/>
                  <a:pt x="987505" y="2723452"/>
                  <a:pt x="942319" y="2776626"/>
                </a:cubicBezTo>
                <a:close/>
                <a:moveTo>
                  <a:pt x="1008215" y="2892857"/>
                </a:moveTo>
                <a:cubicBezTo>
                  <a:pt x="1055755" y="2873563"/>
                  <a:pt x="1103765" y="2855211"/>
                  <a:pt x="1152246" y="2836859"/>
                </a:cubicBezTo>
                <a:cubicBezTo>
                  <a:pt x="1186135" y="2798743"/>
                  <a:pt x="1220025" y="2760627"/>
                  <a:pt x="1254385" y="2723452"/>
                </a:cubicBezTo>
                <a:cubicBezTo>
                  <a:pt x="1245442" y="2716864"/>
                  <a:pt x="1236970" y="2709806"/>
                  <a:pt x="1228027" y="2703218"/>
                </a:cubicBezTo>
                <a:cubicBezTo>
                  <a:pt x="1153187" y="2764862"/>
                  <a:pt x="1079760" y="2828389"/>
                  <a:pt x="1008215" y="2892857"/>
                </a:cubicBezTo>
                <a:close/>
                <a:moveTo>
                  <a:pt x="1164954" y="2832153"/>
                </a:moveTo>
                <a:cubicBezTo>
                  <a:pt x="1215789" y="2813331"/>
                  <a:pt x="1266623" y="2795449"/>
                  <a:pt x="1316987" y="2778509"/>
                </a:cubicBezTo>
                <a:cubicBezTo>
                  <a:pt x="1317928" y="2777568"/>
                  <a:pt x="1318870" y="2776156"/>
                  <a:pt x="1319811" y="2775215"/>
                </a:cubicBezTo>
                <a:cubicBezTo>
                  <a:pt x="1299571" y="2759686"/>
                  <a:pt x="1279332" y="2743687"/>
                  <a:pt x="1259092" y="2728158"/>
                </a:cubicBezTo>
                <a:cubicBezTo>
                  <a:pt x="1227556" y="2762039"/>
                  <a:pt x="1196491" y="2796861"/>
                  <a:pt x="1164954" y="2832153"/>
                </a:cubicBezTo>
                <a:close/>
                <a:moveTo>
                  <a:pt x="1366409" y="2746510"/>
                </a:moveTo>
                <a:cubicBezTo>
                  <a:pt x="1381471" y="2735217"/>
                  <a:pt x="1397004" y="2723923"/>
                  <a:pt x="1412066" y="2713100"/>
                </a:cubicBezTo>
                <a:cubicBezTo>
                  <a:pt x="1413007" y="2706041"/>
                  <a:pt x="1413949" y="2698512"/>
                  <a:pt x="1415361" y="2691454"/>
                </a:cubicBezTo>
                <a:cubicBezTo>
                  <a:pt x="1398887" y="2709806"/>
                  <a:pt x="1382413" y="2728158"/>
                  <a:pt x="1366409" y="2746510"/>
                </a:cubicBezTo>
                <a:close/>
                <a:moveTo>
                  <a:pt x="1423363" y="2704630"/>
                </a:moveTo>
                <a:cubicBezTo>
                  <a:pt x="1455369" y="2681572"/>
                  <a:pt x="1487847" y="2658514"/>
                  <a:pt x="1520324" y="2635927"/>
                </a:cubicBezTo>
                <a:cubicBezTo>
                  <a:pt x="1512323" y="2624633"/>
                  <a:pt x="1504792" y="2613340"/>
                  <a:pt x="1496790" y="2602046"/>
                </a:cubicBezTo>
                <a:cubicBezTo>
                  <a:pt x="1473256" y="2626986"/>
                  <a:pt x="1450192" y="2652397"/>
                  <a:pt x="1427128" y="2677807"/>
                </a:cubicBezTo>
                <a:cubicBezTo>
                  <a:pt x="1426187" y="2686748"/>
                  <a:pt x="1424775" y="2695689"/>
                  <a:pt x="1423363" y="2704630"/>
                </a:cubicBezTo>
                <a:close/>
                <a:moveTo>
                  <a:pt x="1421480" y="2717335"/>
                </a:moveTo>
                <a:cubicBezTo>
                  <a:pt x="1417714" y="2742746"/>
                  <a:pt x="1414419" y="2768156"/>
                  <a:pt x="1411125" y="2793096"/>
                </a:cubicBezTo>
                <a:cubicBezTo>
                  <a:pt x="1413949" y="2792626"/>
                  <a:pt x="1416302" y="2792626"/>
                  <a:pt x="1418185" y="2793096"/>
                </a:cubicBezTo>
                <a:cubicBezTo>
                  <a:pt x="1455840" y="2771921"/>
                  <a:pt x="1493966" y="2750745"/>
                  <a:pt x="1532092" y="2730511"/>
                </a:cubicBezTo>
                <a:cubicBezTo>
                  <a:pt x="1539622" y="2715453"/>
                  <a:pt x="1547624" y="2700865"/>
                  <a:pt x="1555155" y="2685807"/>
                </a:cubicBezTo>
                <a:cubicBezTo>
                  <a:pt x="1545271" y="2671690"/>
                  <a:pt x="1535386" y="2657102"/>
                  <a:pt x="1525502" y="2642985"/>
                </a:cubicBezTo>
                <a:cubicBezTo>
                  <a:pt x="1490671" y="2667926"/>
                  <a:pt x="1455840" y="2692395"/>
                  <a:pt x="1421480" y="2717335"/>
                </a:cubicBezTo>
                <a:close/>
                <a:moveTo>
                  <a:pt x="1620581" y="2583694"/>
                </a:moveTo>
                <a:cubicBezTo>
                  <a:pt x="1602224" y="2617575"/>
                  <a:pt x="1583867" y="2651456"/>
                  <a:pt x="1566452" y="2685336"/>
                </a:cubicBezTo>
                <a:cubicBezTo>
                  <a:pt x="1571159" y="2691924"/>
                  <a:pt x="1575866" y="2698512"/>
                  <a:pt x="1580102" y="2705100"/>
                </a:cubicBezTo>
                <a:cubicBezTo>
                  <a:pt x="1616345" y="2686277"/>
                  <a:pt x="1652588" y="2667455"/>
                  <a:pt x="1689302" y="2649103"/>
                </a:cubicBezTo>
                <a:cubicBezTo>
                  <a:pt x="1750020" y="2575694"/>
                  <a:pt x="1812622" y="2503698"/>
                  <a:pt x="1876165" y="2433583"/>
                </a:cubicBezTo>
                <a:cubicBezTo>
                  <a:pt x="1879460" y="2427936"/>
                  <a:pt x="1885579" y="2418995"/>
                  <a:pt x="1894051" y="2407702"/>
                </a:cubicBezTo>
                <a:cubicBezTo>
                  <a:pt x="1893580" y="2407231"/>
                  <a:pt x="1893110" y="2406761"/>
                  <a:pt x="1893110" y="2406290"/>
                </a:cubicBezTo>
                <a:cubicBezTo>
                  <a:pt x="1806503" y="2457582"/>
                  <a:pt x="1720838" y="2511697"/>
                  <a:pt x="1637055" y="2567224"/>
                </a:cubicBezTo>
                <a:cubicBezTo>
                  <a:pt x="1635173" y="2571459"/>
                  <a:pt x="1630936" y="2576165"/>
                  <a:pt x="1625759" y="2579929"/>
                </a:cubicBezTo>
                <a:cubicBezTo>
                  <a:pt x="1623876" y="2581812"/>
                  <a:pt x="1621993" y="2582753"/>
                  <a:pt x="1620581" y="2583694"/>
                </a:cubicBezTo>
                <a:close/>
                <a:moveTo>
                  <a:pt x="1909113" y="2412878"/>
                </a:moveTo>
                <a:cubicBezTo>
                  <a:pt x="1901112" y="2423231"/>
                  <a:pt x="1896405" y="2431230"/>
                  <a:pt x="1894051" y="2434995"/>
                </a:cubicBezTo>
                <a:cubicBezTo>
                  <a:pt x="1894051" y="2435465"/>
                  <a:pt x="1894522" y="2435465"/>
                  <a:pt x="1894522" y="2435465"/>
                </a:cubicBezTo>
                <a:cubicBezTo>
                  <a:pt x="1894992" y="2435465"/>
                  <a:pt x="1895934" y="2434524"/>
                  <a:pt x="1897346" y="2434054"/>
                </a:cubicBezTo>
                <a:cubicBezTo>
                  <a:pt x="1902994" y="2426995"/>
                  <a:pt x="1908642" y="2419937"/>
                  <a:pt x="1914761" y="2412407"/>
                </a:cubicBezTo>
                <a:cubicBezTo>
                  <a:pt x="1912879" y="2412407"/>
                  <a:pt x="1910996" y="2412878"/>
                  <a:pt x="1909113" y="2412878"/>
                </a:cubicBezTo>
                <a:close/>
                <a:moveTo>
                  <a:pt x="1694950" y="2657102"/>
                </a:moveTo>
                <a:cubicBezTo>
                  <a:pt x="1670945" y="2685807"/>
                  <a:pt x="1647410" y="2714982"/>
                  <a:pt x="1624346" y="2744157"/>
                </a:cubicBezTo>
                <a:cubicBezTo>
                  <a:pt x="1624346" y="2744157"/>
                  <a:pt x="1624817" y="2744628"/>
                  <a:pt x="1624817" y="2744628"/>
                </a:cubicBezTo>
                <a:cubicBezTo>
                  <a:pt x="1627641" y="2748392"/>
                  <a:pt x="1624817" y="2755451"/>
                  <a:pt x="1618698" y="2762039"/>
                </a:cubicBezTo>
                <a:cubicBezTo>
                  <a:pt x="1627641" y="2775215"/>
                  <a:pt x="1637055" y="2788391"/>
                  <a:pt x="1645998" y="2801566"/>
                </a:cubicBezTo>
                <a:cubicBezTo>
                  <a:pt x="1748138" y="2708865"/>
                  <a:pt x="1853572" y="2619928"/>
                  <a:pt x="1961360" y="2534755"/>
                </a:cubicBezTo>
                <a:cubicBezTo>
                  <a:pt x="1960889" y="2534284"/>
                  <a:pt x="1960418" y="2533814"/>
                  <a:pt x="1960418" y="2533343"/>
                </a:cubicBezTo>
                <a:cubicBezTo>
                  <a:pt x="1870987" y="2572400"/>
                  <a:pt x="1782498" y="2613340"/>
                  <a:pt x="1694950" y="2657102"/>
                </a:cubicBezTo>
                <a:close/>
                <a:moveTo>
                  <a:pt x="1674240" y="2667455"/>
                </a:moveTo>
                <a:cubicBezTo>
                  <a:pt x="1644586" y="2682513"/>
                  <a:pt x="1614933" y="2697571"/>
                  <a:pt x="1585279" y="2713100"/>
                </a:cubicBezTo>
                <a:cubicBezTo>
                  <a:pt x="1592811" y="2723923"/>
                  <a:pt x="1599871" y="2734275"/>
                  <a:pt x="1607402" y="2745098"/>
                </a:cubicBezTo>
                <a:cubicBezTo>
                  <a:pt x="1609285" y="2744157"/>
                  <a:pt x="1611638" y="2743216"/>
                  <a:pt x="1613521" y="2742746"/>
                </a:cubicBezTo>
                <a:cubicBezTo>
                  <a:pt x="1633290" y="2717806"/>
                  <a:pt x="1653529" y="2692395"/>
                  <a:pt x="1674240" y="2667455"/>
                </a:cubicBezTo>
                <a:close/>
                <a:moveTo>
                  <a:pt x="1561274" y="2695218"/>
                </a:moveTo>
                <a:cubicBezTo>
                  <a:pt x="1556567" y="2704630"/>
                  <a:pt x="1551390" y="2714041"/>
                  <a:pt x="1546683" y="2723452"/>
                </a:cubicBezTo>
                <a:cubicBezTo>
                  <a:pt x="1555155" y="2719217"/>
                  <a:pt x="1563157" y="2714512"/>
                  <a:pt x="1571630" y="2710277"/>
                </a:cubicBezTo>
                <a:cubicBezTo>
                  <a:pt x="1567864" y="2705100"/>
                  <a:pt x="1564569" y="2699924"/>
                  <a:pt x="1561274" y="2695218"/>
                </a:cubicBezTo>
                <a:close/>
                <a:moveTo>
                  <a:pt x="1533504" y="2638280"/>
                </a:moveTo>
                <a:cubicBezTo>
                  <a:pt x="1542447" y="2650985"/>
                  <a:pt x="1551390" y="2664161"/>
                  <a:pt x="1560333" y="2676866"/>
                </a:cubicBezTo>
                <a:cubicBezTo>
                  <a:pt x="1575866" y="2647220"/>
                  <a:pt x="1591869" y="2617575"/>
                  <a:pt x="1607872" y="2587929"/>
                </a:cubicBezTo>
                <a:cubicBezTo>
                  <a:pt x="1607872" y="2587929"/>
                  <a:pt x="1607402" y="2587929"/>
                  <a:pt x="1607402" y="2587929"/>
                </a:cubicBezTo>
                <a:cubicBezTo>
                  <a:pt x="1582455" y="2604399"/>
                  <a:pt x="1557979" y="2621339"/>
                  <a:pt x="1533504" y="2638280"/>
                </a:cubicBezTo>
                <a:close/>
                <a:moveTo>
                  <a:pt x="1590457" y="2771450"/>
                </a:moveTo>
                <a:cubicBezTo>
                  <a:pt x="1590457" y="2771450"/>
                  <a:pt x="1589986" y="2770980"/>
                  <a:pt x="1589986" y="2770980"/>
                </a:cubicBezTo>
                <a:cubicBezTo>
                  <a:pt x="1586691" y="2766274"/>
                  <a:pt x="1590928" y="2757333"/>
                  <a:pt x="1599400" y="2750275"/>
                </a:cubicBezTo>
                <a:cubicBezTo>
                  <a:pt x="1591869" y="2739452"/>
                  <a:pt x="1584338" y="2728629"/>
                  <a:pt x="1576807" y="2717806"/>
                </a:cubicBezTo>
                <a:cubicBezTo>
                  <a:pt x="1564098" y="2724394"/>
                  <a:pt x="1551390" y="2730981"/>
                  <a:pt x="1538681" y="2738040"/>
                </a:cubicBezTo>
                <a:cubicBezTo>
                  <a:pt x="1490200" y="2833094"/>
                  <a:pt x="1444073" y="2928620"/>
                  <a:pt x="1400769" y="3025557"/>
                </a:cubicBezTo>
                <a:cubicBezTo>
                  <a:pt x="1461959" y="2939443"/>
                  <a:pt x="1525031" y="2854740"/>
                  <a:pt x="1590457" y="2771450"/>
                </a:cubicBezTo>
                <a:close/>
                <a:moveTo>
                  <a:pt x="1413949" y="3023674"/>
                </a:moveTo>
                <a:cubicBezTo>
                  <a:pt x="1486906" y="2950266"/>
                  <a:pt x="1562216" y="2878269"/>
                  <a:pt x="1638938" y="2808154"/>
                </a:cubicBezTo>
                <a:cubicBezTo>
                  <a:pt x="1629995" y="2794979"/>
                  <a:pt x="1620581" y="2781803"/>
                  <a:pt x="1611638" y="2768156"/>
                </a:cubicBezTo>
                <a:cubicBezTo>
                  <a:pt x="1608343" y="2770509"/>
                  <a:pt x="1604578" y="2771921"/>
                  <a:pt x="1601753" y="2772862"/>
                </a:cubicBezTo>
                <a:cubicBezTo>
                  <a:pt x="1536798" y="2854740"/>
                  <a:pt x="1474197" y="2938502"/>
                  <a:pt x="1413949" y="3023674"/>
                </a:cubicBezTo>
                <a:close/>
                <a:moveTo>
                  <a:pt x="1886520" y="2399702"/>
                </a:moveTo>
                <a:cubicBezTo>
                  <a:pt x="1822507" y="2416172"/>
                  <a:pt x="1758022" y="2434054"/>
                  <a:pt x="1694009" y="2453347"/>
                </a:cubicBezTo>
                <a:cubicBezTo>
                  <a:pt x="1674240" y="2487698"/>
                  <a:pt x="1654471" y="2522520"/>
                  <a:pt x="1635173" y="2557342"/>
                </a:cubicBezTo>
                <a:cubicBezTo>
                  <a:pt x="1635173" y="2557342"/>
                  <a:pt x="1635643" y="2557342"/>
                  <a:pt x="1635643" y="2557813"/>
                </a:cubicBezTo>
                <a:cubicBezTo>
                  <a:pt x="1718014" y="2502756"/>
                  <a:pt x="1801796" y="2450053"/>
                  <a:pt x="1886520" y="2399702"/>
                </a:cubicBezTo>
                <a:close/>
                <a:moveTo>
                  <a:pt x="1680829" y="2457111"/>
                </a:moveTo>
                <a:cubicBezTo>
                  <a:pt x="1659178" y="2463699"/>
                  <a:pt x="1637997" y="2470287"/>
                  <a:pt x="1616345" y="2476875"/>
                </a:cubicBezTo>
                <a:cubicBezTo>
                  <a:pt x="1578219" y="2515462"/>
                  <a:pt x="1540564" y="2554989"/>
                  <a:pt x="1503380" y="2594517"/>
                </a:cubicBezTo>
                <a:cubicBezTo>
                  <a:pt x="1511381" y="2606281"/>
                  <a:pt x="1519854" y="2618045"/>
                  <a:pt x="1527855" y="2630280"/>
                </a:cubicBezTo>
                <a:cubicBezTo>
                  <a:pt x="1551861" y="2613810"/>
                  <a:pt x="1575866" y="2597340"/>
                  <a:pt x="1599871" y="2581341"/>
                </a:cubicBezTo>
                <a:cubicBezTo>
                  <a:pt x="1599871" y="2576165"/>
                  <a:pt x="1604578" y="2568636"/>
                  <a:pt x="1612579" y="2562989"/>
                </a:cubicBezTo>
                <a:cubicBezTo>
                  <a:pt x="1616345" y="2560166"/>
                  <a:pt x="1620581" y="2558283"/>
                  <a:pt x="1624346" y="2556872"/>
                </a:cubicBezTo>
                <a:cubicBezTo>
                  <a:pt x="1642703" y="2523461"/>
                  <a:pt x="1661531" y="2490522"/>
                  <a:pt x="1680829" y="2457111"/>
                </a:cubicBezTo>
                <a:close/>
                <a:moveTo>
                  <a:pt x="1686007" y="2448171"/>
                </a:moveTo>
                <a:cubicBezTo>
                  <a:pt x="1704834" y="2416172"/>
                  <a:pt x="1723662" y="2384173"/>
                  <a:pt x="1742960" y="2352175"/>
                </a:cubicBezTo>
                <a:cubicBezTo>
                  <a:pt x="1703893" y="2389820"/>
                  <a:pt x="1665296" y="2427466"/>
                  <a:pt x="1627171" y="2466052"/>
                </a:cubicBezTo>
                <a:cubicBezTo>
                  <a:pt x="1646940" y="2459935"/>
                  <a:pt x="1666238" y="2453818"/>
                  <a:pt x="1686007" y="2448171"/>
                </a:cubicBezTo>
                <a:close/>
                <a:moveTo>
                  <a:pt x="1788146" y="2295707"/>
                </a:moveTo>
                <a:cubicBezTo>
                  <a:pt x="1802267" y="2282061"/>
                  <a:pt x="1816858" y="2268884"/>
                  <a:pt x="1831449" y="2255238"/>
                </a:cubicBezTo>
                <a:cubicBezTo>
                  <a:pt x="1836627" y="2242533"/>
                  <a:pt x="1841805" y="2230298"/>
                  <a:pt x="1847453" y="2217593"/>
                </a:cubicBezTo>
                <a:cubicBezTo>
                  <a:pt x="1841334" y="2222298"/>
                  <a:pt x="1834744" y="2226533"/>
                  <a:pt x="1828625" y="2231239"/>
                </a:cubicBezTo>
                <a:cubicBezTo>
                  <a:pt x="1814975" y="2252885"/>
                  <a:pt x="1801326" y="2274531"/>
                  <a:pt x="1788146" y="2295707"/>
                </a:cubicBezTo>
                <a:close/>
                <a:moveTo>
                  <a:pt x="1855925" y="2232651"/>
                </a:moveTo>
                <a:cubicBezTo>
                  <a:pt x="1892639" y="2199241"/>
                  <a:pt x="1929823" y="2165830"/>
                  <a:pt x="1967479" y="2133361"/>
                </a:cubicBezTo>
                <a:cubicBezTo>
                  <a:pt x="1934530" y="2155948"/>
                  <a:pt x="1901582" y="2179006"/>
                  <a:pt x="1869105" y="2202064"/>
                </a:cubicBezTo>
                <a:cubicBezTo>
                  <a:pt x="1864869" y="2212416"/>
                  <a:pt x="1860632" y="2222298"/>
                  <a:pt x="1855925" y="2232651"/>
                </a:cubicBezTo>
                <a:close/>
                <a:moveTo>
                  <a:pt x="2076678" y="2056659"/>
                </a:moveTo>
                <a:cubicBezTo>
                  <a:pt x="2076678" y="2056659"/>
                  <a:pt x="2077149" y="2056659"/>
                  <a:pt x="2077149" y="2056659"/>
                </a:cubicBezTo>
                <a:lnTo>
                  <a:pt x="2070089" y="1989838"/>
                </a:lnTo>
                <a:cubicBezTo>
                  <a:pt x="2059733" y="1979486"/>
                  <a:pt x="2049849" y="1969133"/>
                  <a:pt x="2040906" y="1958781"/>
                </a:cubicBezTo>
                <a:cubicBezTo>
                  <a:pt x="2039965" y="1959251"/>
                  <a:pt x="2039023" y="1959722"/>
                  <a:pt x="2038552" y="1960192"/>
                </a:cubicBezTo>
                <a:cubicBezTo>
                  <a:pt x="1986777" y="2009602"/>
                  <a:pt x="1945356" y="2058541"/>
                  <a:pt x="1948180" y="2065129"/>
                </a:cubicBezTo>
                <a:cubicBezTo>
                  <a:pt x="1949122" y="2065129"/>
                  <a:pt x="1950063" y="2065129"/>
                  <a:pt x="1951475" y="2064658"/>
                </a:cubicBezTo>
                <a:cubicBezTo>
                  <a:pt x="1951946" y="2065129"/>
                  <a:pt x="1951946" y="2065129"/>
                  <a:pt x="1952416" y="2065600"/>
                </a:cubicBezTo>
                <a:cubicBezTo>
                  <a:pt x="1952887" y="2065600"/>
                  <a:pt x="1970773" y="2078775"/>
                  <a:pt x="2002310" y="2077364"/>
                </a:cubicBezTo>
                <a:cubicBezTo>
                  <a:pt x="2007487" y="2071717"/>
                  <a:pt x="2014547" y="2066070"/>
                  <a:pt x="2022549" y="2061364"/>
                </a:cubicBezTo>
                <a:cubicBezTo>
                  <a:pt x="2046084" y="2047718"/>
                  <a:pt x="2070089" y="2045836"/>
                  <a:pt x="2076678" y="2056659"/>
                </a:cubicBezTo>
                <a:close/>
                <a:moveTo>
                  <a:pt x="2068206" y="1966781"/>
                </a:moveTo>
                <a:lnTo>
                  <a:pt x="2065853" y="1944664"/>
                </a:lnTo>
                <a:cubicBezTo>
                  <a:pt x="2061616" y="1947017"/>
                  <a:pt x="2057851" y="1949369"/>
                  <a:pt x="2053615" y="1951252"/>
                </a:cubicBezTo>
                <a:cubicBezTo>
                  <a:pt x="2058321" y="1956428"/>
                  <a:pt x="2063028" y="1961604"/>
                  <a:pt x="2068206" y="1966781"/>
                </a:cubicBezTo>
                <a:close/>
                <a:moveTo>
                  <a:pt x="2079032" y="1900430"/>
                </a:moveTo>
                <a:cubicBezTo>
                  <a:pt x="2123747" y="1840198"/>
                  <a:pt x="2169875" y="1780436"/>
                  <a:pt x="2216944" y="1721615"/>
                </a:cubicBezTo>
                <a:cubicBezTo>
                  <a:pt x="2215061" y="1721144"/>
                  <a:pt x="2213649" y="1720203"/>
                  <a:pt x="2213178" y="1718792"/>
                </a:cubicBezTo>
                <a:cubicBezTo>
                  <a:pt x="2211766" y="1716439"/>
                  <a:pt x="2212707" y="1713145"/>
                  <a:pt x="2215061" y="1709851"/>
                </a:cubicBezTo>
                <a:cubicBezTo>
                  <a:pt x="2206118" y="1707969"/>
                  <a:pt x="2197645" y="1706086"/>
                  <a:pt x="2188702" y="1704675"/>
                </a:cubicBezTo>
                <a:cubicBezTo>
                  <a:pt x="2176935" y="1719733"/>
                  <a:pt x="2165638" y="1735261"/>
                  <a:pt x="2153871" y="1750320"/>
                </a:cubicBezTo>
                <a:cubicBezTo>
                  <a:pt x="2137397" y="1751261"/>
                  <a:pt x="2120452" y="1752202"/>
                  <a:pt x="2103978" y="1753143"/>
                </a:cubicBezTo>
                <a:cubicBezTo>
                  <a:pt x="2107744" y="1747967"/>
                  <a:pt x="2111509" y="1743261"/>
                  <a:pt x="2115275" y="1738085"/>
                </a:cubicBezTo>
                <a:cubicBezTo>
                  <a:pt x="2113863" y="1738555"/>
                  <a:pt x="2112451" y="1738555"/>
                  <a:pt x="2111509" y="1739026"/>
                </a:cubicBezTo>
                <a:cubicBezTo>
                  <a:pt x="2106332" y="1747026"/>
                  <a:pt x="2101625" y="1755025"/>
                  <a:pt x="2096447" y="1763025"/>
                </a:cubicBezTo>
                <a:cubicBezTo>
                  <a:pt x="2099742" y="1761143"/>
                  <a:pt x="2102566" y="1759731"/>
                  <a:pt x="2105390" y="1757849"/>
                </a:cubicBezTo>
                <a:cubicBezTo>
                  <a:pt x="2108685" y="1763966"/>
                  <a:pt x="2111980" y="1770083"/>
                  <a:pt x="2115275" y="1776201"/>
                </a:cubicBezTo>
                <a:cubicBezTo>
                  <a:pt x="2100683" y="1790318"/>
                  <a:pt x="2086563" y="1804435"/>
                  <a:pt x="2072442" y="1818552"/>
                </a:cubicBezTo>
                <a:cubicBezTo>
                  <a:pt x="2070560" y="1818552"/>
                  <a:pt x="2069147" y="1819022"/>
                  <a:pt x="2067265" y="1819022"/>
                </a:cubicBezTo>
                <a:lnTo>
                  <a:pt x="2075737" y="1902783"/>
                </a:lnTo>
                <a:cubicBezTo>
                  <a:pt x="2076678" y="1901842"/>
                  <a:pt x="2078090" y="1901372"/>
                  <a:pt x="2079032" y="1900430"/>
                </a:cubicBezTo>
                <a:close/>
                <a:moveTo>
                  <a:pt x="2200470" y="1652912"/>
                </a:moveTo>
                <a:cubicBezTo>
                  <a:pt x="2191997" y="1661382"/>
                  <a:pt x="2183054" y="1669853"/>
                  <a:pt x="2174582" y="1678323"/>
                </a:cubicBezTo>
                <a:cubicBezTo>
                  <a:pt x="2204235" y="1667500"/>
                  <a:pt x="2234359" y="1657147"/>
                  <a:pt x="2264012" y="1646795"/>
                </a:cubicBezTo>
                <a:cubicBezTo>
                  <a:pt x="2264012" y="1646795"/>
                  <a:pt x="2264012" y="1646795"/>
                  <a:pt x="2264012" y="1646795"/>
                </a:cubicBezTo>
                <a:cubicBezTo>
                  <a:pt x="2264012" y="1646795"/>
                  <a:pt x="2264012" y="1646795"/>
                  <a:pt x="2263542" y="1646324"/>
                </a:cubicBezTo>
                <a:cubicBezTo>
                  <a:pt x="2243302" y="1648207"/>
                  <a:pt x="2221651" y="1650089"/>
                  <a:pt x="2200470" y="1652912"/>
                </a:cubicBezTo>
                <a:close/>
                <a:moveTo>
                  <a:pt x="2272014" y="1653853"/>
                </a:moveTo>
                <a:cubicBezTo>
                  <a:pt x="2241419" y="1664206"/>
                  <a:pt x="2210825" y="1675029"/>
                  <a:pt x="2180230" y="1685852"/>
                </a:cubicBezTo>
                <a:cubicBezTo>
                  <a:pt x="2181642" y="1688675"/>
                  <a:pt x="2183054" y="1691028"/>
                  <a:pt x="2184466" y="1693852"/>
                </a:cubicBezTo>
                <a:cubicBezTo>
                  <a:pt x="2197175" y="1696675"/>
                  <a:pt x="2210354" y="1699028"/>
                  <a:pt x="2223063" y="1701851"/>
                </a:cubicBezTo>
                <a:cubicBezTo>
                  <a:pt x="2224945" y="1700439"/>
                  <a:pt x="2226828" y="1699498"/>
                  <a:pt x="2229181" y="1698087"/>
                </a:cubicBezTo>
                <a:cubicBezTo>
                  <a:pt x="2232476" y="1696204"/>
                  <a:pt x="2235771" y="1695263"/>
                  <a:pt x="2239066" y="1694322"/>
                </a:cubicBezTo>
                <a:cubicBezTo>
                  <a:pt x="2249892" y="1681146"/>
                  <a:pt x="2261188" y="1667500"/>
                  <a:pt x="2272014" y="1653853"/>
                </a:cubicBezTo>
                <a:close/>
                <a:moveTo>
                  <a:pt x="2122335" y="1721615"/>
                </a:moveTo>
                <a:cubicBezTo>
                  <a:pt x="2127983" y="1720203"/>
                  <a:pt x="2133632" y="1719733"/>
                  <a:pt x="2139280" y="1719262"/>
                </a:cubicBezTo>
                <a:cubicBezTo>
                  <a:pt x="2143045" y="1719262"/>
                  <a:pt x="2146340" y="1718792"/>
                  <a:pt x="2150106" y="1718792"/>
                </a:cubicBezTo>
                <a:cubicBezTo>
                  <a:pt x="2146340" y="1723968"/>
                  <a:pt x="2142104" y="1729144"/>
                  <a:pt x="2138339" y="1734791"/>
                </a:cubicBezTo>
                <a:cubicBezTo>
                  <a:pt x="2140692" y="1734791"/>
                  <a:pt x="2143516" y="1734320"/>
                  <a:pt x="2145870" y="1734320"/>
                </a:cubicBezTo>
                <a:cubicBezTo>
                  <a:pt x="2151518" y="1726791"/>
                  <a:pt x="2157166" y="1719262"/>
                  <a:pt x="2162814" y="1711733"/>
                </a:cubicBezTo>
                <a:cubicBezTo>
                  <a:pt x="2160932" y="1707969"/>
                  <a:pt x="2159049" y="1704675"/>
                  <a:pt x="2157166" y="1700910"/>
                </a:cubicBezTo>
                <a:cubicBezTo>
                  <a:pt x="2150106" y="1701381"/>
                  <a:pt x="2142575" y="1701381"/>
                  <a:pt x="2135515" y="1701851"/>
                </a:cubicBezTo>
                <a:cubicBezTo>
                  <a:pt x="2130808" y="1708439"/>
                  <a:pt x="2126571" y="1715027"/>
                  <a:pt x="2122335" y="1721615"/>
                </a:cubicBezTo>
                <a:close/>
                <a:moveTo>
                  <a:pt x="2104449" y="1882549"/>
                </a:moveTo>
                <a:cubicBezTo>
                  <a:pt x="2105390" y="1882078"/>
                  <a:pt x="2105861" y="1881608"/>
                  <a:pt x="2106332" y="1881137"/>
                </a:cubicBezTo>
                <a:cubicBezTo>
                  <a:pt x="2113392" y="1871255"/>
                  <a:pt x="2120923" y="1860903"/>
                  <a:pt x="2127983" y="1851021"/>
                </a:cubicBezTo>
                <a:cubicBezTo>
                  <a:pt x="2120452" y="1861373"/>
                  <a:pt x="2112451" y="1871726"/>
                  <a:pt x="2104449" y="1882549"/>
                </a:cubicBezTo>
                <a:close/>
                <a:moveTo>
                  <a:pt x="2495120" y="1553152"/>
                </a:moveTo>
                <a:cubicBezTo>
                  <a:pt x="2477234" y="1560210"/>
                  <a:pt x="2459819" y="1566798"/>
                  <a:pt x="2442404" y="1573857"/>
                </a:cubicBezTo>
                <a:cubicBezTo>
                  <a:pt x="2427341" y="1592209"/>
                  <a:pt x="2412279" y="1610561"/>
                  <a:pt x="2397217" y="1628913"/>
                </a:cubicBezTo>
                <a:cubicBezTo>
                  <a:pt x="2402395" y="1628913"/>
                  <a:pt x="2406631" y="1628913"/>
                  <a:pt x="2410867" y="1629384"/>
                </a:cubicBezTo>
                <a:cubicBezTo>
                  <a:pt x="2438638" y="1603503"/>
                  <a:pt x="2466879" y="1578092"/>
                  <a:pt x="2495120" y="1553152"/>
                </a:cubicBezTo>
                <a:close/>
                <a:moveTo>
                  <a:pt x="2256482" y="1632678"/>
                </a:moveTo>
                <a:cubicBezTo>
                  <a:pt x="2254128" y="1628443"/>
                  <a:pt x="2252245" y="1624207"/>
                  <a:pt x="2249892" y="1619502"/>
                </a:cubicBezTo>
                <a:cubicBezTo>
                  <a:pt x="2239537" y="1624678"/>
                  <a:pt x="2229181" y="1629854"/>
                  <a:pt x="2218826" y="1635031"/>
                </a:cubicBezTo>
                <a:cubicBezTo>
                  <a:pt x="2218356" y="1635501"/>
                  <a:pt x="2217885" y="1635972"/>
                  <a:pt x="2217414" y="1635972"/>
                </a:cubicBezTo>
                <a:cubicBezTo>
                  <a:pt x="2230594" y="1635031"/>
                  <a:pt x="2243773" y="1634090"/>
                  <a:pt x="2256482" y="1632678"/>
                </a:cubicBezTo>
                <a:close/>
                <a:moveTo>
                  <a:pt x="2173170" y="1657147"/>
                </a:moveTo>
                <a:cubicBezTo>
                  <a:pt x="2169875" y="1659971"/>
                  <a:pt x="2166580" y="1662794"/>
                  <a:pt x="2162814" y="1665618"/>
                </a:cubicBezTo>
                <a:cubicBezTo>
                  <a:pt x="2160932" y="1666558"/>
                  <a:pt x="2159049" y="1667970"/>
                  <a:pt x="2156696" y="1669382"/>
                </a:cubicBezTo>
                <a:cubicBezTo>
                  <a:pt x="2152930" y="1675029"/>
                  <a:pt x="2149164" y="1680675"/>
                  <a:pt x="2145399" y="1686322"/>
                </a:cubicBezTo>
                <a:cubicBezTo>
                  <a:pt x="2155284" y="1676441"/>
                  <a:pt x="2165638" y="1666558"/>
                  <a:pt x="2175523" y="1656677"/>
                </a:cubicBezTo>
                <a:cubicBezTo>
                  <a:pt x="2175052" y="1656677"/>
                  <a:pt x="2174111" y="1657147"/>
                  <a:pt x="2173170" y="1657147"/>
                </a:cubicBezTo>
                <a:close/>
                <a:moveTo>
                  <a:pt x="2128925" y="1685852"/>
                </a:moveTo>
                <a:cubicBezTo>
                  <a:pt x="2119982" y="1691028"/>
                  <a:pt x="2111039" y="1696204"/>
                  <a:pt x="2102566" y="1701381"/>
                </a:cubicBezTo>
                <a:cubicBezTo>
                  <a:pt x="2087034" y="1702792"/>
                  <a:pt x="2071030" y="1703733"/>
                  <a:pt x="2055497" y="1705145"/>
                </a:cubicBezTo>
                <a:lnTo>
                  <a:pt x="2060204" y="1750320"/>
                </a:lnTo>
                <a:cubicBezTo>
                  <a:pt x="2072442" y="1741849"/>
                  <a:pt x="2087034" y="1733850"/>
                  <a:pt x="2101625" y="1727732"/>
                </a:cubicBezTo>
                <a:cubicBezTo>
                  <a:pt x="2110568" y="1713615"/>
                  <a:pt x="2119511" y="1699969"/>
                  <a:pt x="2128925" y="1685852"/>
                </a:cubicBezTo>
                <a:close/>
                <a:moveTo>
                  <a:pt x="2061616" y="1765378"/>
                </a:moveTo>
                <a:lnTo>
                  <a:pt x="2063028" y="1780907"/>
                </a:lnTo>
                <a:cubicBezTo>
                  <a:pt x="2065853" y="1779495"/>
                  <a:pt x="2068677" y="1778083"/>
                  <a:pt x="2071501" y="1776201"/>
                </a:cubicBezTo>
                <a:cubicBezTo>
                  <a:pt x="2077620" y="1766319"/>
                  <a:pt x="2083268" y="1756907"/>
                  <a:pt x="2089387" y="1747026"/>
                </a:cubicBezTo>
                <a:cubicBezTo>
                  <a:pt x="2078561" y="1752672"/>
                  <a:pt x="2069147" y="1759260"/>
                  <a:pt x="2061616" y="1765378"/>
                </a:cubicBezTo>
                <a:close/>
                <a:moveTo>
                  <a:pt x="2048437" y="1776671"/>
                </a:moveTo>
                <a:cubicBezTo>
                  <a:pt x="2047496" y="1777612"/>
                  <a:pt x="2046554" y="1778083"/>
                  <a:pt x="2046084" y="1779024"/>
                </a:cubicBezTo>
                <a:cubicBezTo>
                  <a:pt x="2047025" y="1780907"/>
                  <a:pt x="2048437" y="1782789"/>
                  <a:pt x="2049379" y="1784671"/>
                </a:cubicBezTo>
                <a:lnTo>
                  <a:pt x="2048437" y="1776671"/>
                </a:lnTo>
                <a:close/>
                <a:moveTo>
                  <a:pt x="2045142" y="1820434"/>
                </a:moveTo>
                <a:cubicBezTo>
                  <a:pt x="2041377" y="1820905"/>
                  <a:pt x="2037611" y="1820905"/>
                  <a:pt x="2033846" y="1821375"/>
                </a:cubicBezTo>
                <a:cubicBezTo>
                  <a:pt x="2035258" y="1825140"/>
                  <a:pt x="2037140" y="1828434"/>
                  <a:pt x="2038552" y="1832198"/>
                </a:cubicBezTo>
                <a:cubicBezTo>
                  <a:pt x="2040435" y="1827963"/>
                  <a:pt x="2042789" y="1824198"/>
                  <a:pt x="2045142" y="1820434"/>
                </a:cubicBezTo>
                <a:close/>
                <a:moveTo>
                  <a:pt x="2018313" y="1825610"/>
                </a:moveTo>
                <a:cubicBezTo>
                  <a:pt x="2007017" y="1833610"/>
                  <a:pt x="1995720" y="1842080"/>
                  <a:pt x="1984423" y="1850550"/>
                </a:cubicBezTo>
                <a:cubicBezTo>
                  <a:pt x="1988189" y="1859021"/>
                  <a:pt x="1992896" y="1867961"/>
                  <a:pt x="1998073" y="1877373"/>
                </a:cubicBezTo>
                <a:cubicBezTo>
                  <a:pt x="2004663" y="1859962"/>
                  <a:pt x="2011253" y="1843021"/>
                  <a:pt x="2018313" y="1825610"/>
                </a:cubicBezTo>
                <a:close/>
                <a:moveTo>
                  <a:pt x="1694009" y="2057600"/>
                </a:moveTo>
                <a:cubicBezTo>
                  <a:pt x="1682712" y="2077364"/>
                  <a:pt x="1671886" y="2097127"/>
                  <a:pt x="1661060" y="2116891"/>
                </a:cubicBezTo>
                <a:cubicBezTo>
                  <a:pt x="1661531" y="2116891"/>
                  <a:pt x="1661531" y="2116891"/>
                  <a:pt x="1662002" y="2117362"/>
                </a:cubicBezTo>
                <a:cubicBezTo>
                  <a:pt x="1710953" y="2091010"/>
                  <a:pt x="1760376" y="2064658"/>
                  <a:pt x="1810268" y="2039718"/>
                </a:cubicBezTo>
                <a:cubicBezTo>
                  <a:pt x="1787205" y="2035954"/>
                  <a:pt x="1764612" y="2032660"/>
                  <a:pt x="1741548" y="2029366"/>
                </a:cubicBezTo>
                <a:cubicBezTo>
                  <a:pt x="1736371" y="2035013"/>
                  <a:pt x="1729310" y="2041130"/>
                  <a:pt x="1721308" y="2045836"/>
                </a:cubicBezTo>
                <a:cubicBezTo>
                  <a:pt x="1711424" y="2051483"/>
                  <a:pt x="1702010" y="2055718"/>
                  <a:pt x="1694009" y="2057600"/>
                </a:cubicBezTo>
                <a:close/>
                <a:moveTo>
                  <a:pt x="1390414" y="2299001"/>
                </a:moveTo>
                <a:cubicBezTo>
                  <a:pt x="1328283" y="2358763"/>
                  <a:pt x="1267094" y="2420407"/>
                  <a:pt x="1207316" y="2482992"/>
                </a:cubicBezTo>
                <a:cubicBezTo>
                  <a:pt x="1217201" y="2484404"/>
                  <a:pt x="1227556" y="2485816"/>
                  <a:pt x="1237441" y="2487698"/>
                </a:cubicBezTo>
                <a:cubicBezTo>
                  <a:pt x="1247796" y="2480640"/>
                  <a:pt x="1257680" y="2473581"/>
                  <a:pt x="1268035" y="2466523"/>
                </a:cubicBezTo>
                <a:cubicBezTo>
                  <a:pt x="1308044" y="2410055"/>
                  <a:pt x="1348994" y="2354057"/>
                  <a:pt x="1390414" y="2299001"/>
                </a:cubicBezTo>
                <a:close/>
                <a:moveTo>
                  <a:pt x="1197903" y="2492875"/>
                </a:moveTo>
                <a:cubicBezTo>
                  <a:pt x="1176251" y="2515462"/>
                  <a:pt x="1154599" y="2538520"/>
                  <a:pt x="1133418" y="2561577"/>
                </a:cubicBezTo>
                <a:cubicBezTo>
                  <a:pt x="1163542" y="2539931"/>
                  <a:pt x="1193666" y="2518285"/>
                  <a:pt x="1224261" y="2497109"/>
                </a:cubicBezTo>
                <a:cubicBezTo>
                  <a:pt x="1215789" y="2495227"/>
                  <a:pt x="1206846" y="2493816"/>
                  <a:pt x="1197903" y="2492875"/>
                </a:cubicBezTo>
                <a:close/>
                <a:moveTo>
                  <a:pt x="1050577" y="2512168"/>
                </a:moveTo>
                <a:cubicBezTo>
                  <a:pt x="1003979" y="2553107"/>
                  <a:pt x="957851" y="2594517"/>
                  <a:pt x="912195" y="2636397"/>
                </a:cubicBezTo>
                <a:cubicBezTo>
                  <a:pt x="912195" y="2636868"/>
                  <a:pt x="912195" y="2637339"/>
                  <a:pt x="912195" y="2637809"/>
                </a:cubicBezTo>
                <a:cubicBezTo>
                  <a:pt x="967736" y="2622751"/>
                  <a:pt x="1023748" y="2608163"/>
                  <a:pt x="1080230" y="2594517"/>
                </a:cubicBezTo>
                <a:cubicBezTo>
                  <a:pt x="1081642" y="2592635"/>
                  <a:pt x="1083996" y="2590282"/>
                  <a:pt x="1085879" y="2588400"/>
                </a:cubicBezTo>
                <a:cubicBezTo>
                  <a:pt x="1074112" y="2563460"/>
                  <a:pt x="1062344" y="2538049"/>
                  <a:pt x="1050577" y="2512168"/>
                </a:cubicBezTo>
                <a:close/>
                <a:moveTo>
                  <a:pt x="646255" y="2906974"/>
                </a:moveTo>
                <a:cubicBezTo>
                  <a:pt x="647197" y="2909797"/>
                  <a:pt x="646255" y="2913561"/>
                  <a:pt x="644373" y="2917326"/>
                </a:cubicBezTo>
                <a:cubicBezTo>
                  <a:pt x="663671" y="2922032"/>
                  <a:pt x="682969" y="2926737"/>
                  <a:pt x="702268" y="2931914"/>
                </a:cubicBezTo>
                <a:cubicBezTo>
                  <a:pt x="759692" y="2842506"/>
                  <a:pt x="818998" y="2754980"/>
                  <a:pt x="880188" y="2668396"/>
                </a:cubicBezTo>
                <a:cubicBezTo>
                  <a:pt x="880188" y="2667926"/>
                  <a:pt x="880658" y="2667455"/>
                  <a:pt x="880658" y="2666984"/>
                </a:cubicBezTo>
                <a:cubicBezTo>
                  <a:pt x="800641" y="2745098"/>
                  <a:pt x="722507" y="2824624"/>
                  <a:pt x="646255" y="2906974"/>
                </a:cubicBezTo>
                <a:close/>
                <a:moveTo>
                  <a:pt x="637313" y="3034968"/>
                </a:moveTo>
                <a:cubicBezTo>
                  <a:pt x="657081" y="3003440"/>
                  <a:pt x="676850" y="2971912"/>
                  <a:pt x="696619" y="2940384"/>
                </a:cubicBezTo>
                <a:cubicBezTo>
                  <a:pt x="677321" y="2935678"/>
                  <a:pt x="658023" y="2930502"/>
                  <a:pt x="638254" y="2925796"/>
                </a:cubicBezTo>
                <a:cubicBezTo>
                  <a:pt x="637313" y="2927208"/>
                  <a:pt x="635900" y="2928149"/>
                  <a:pt x="634959" y="2929561"/>
                </a:cubicBezTo>
                <a:cubicBezTo>
                  <a:pt x="627899" y="2936149"/>
                  <a:pt x="620368" y="2940384"/>
                  <a:pt x="615190" y="2940384"/>
                </a:cubicBezTo>
                <a:cubicBezTo>
                  <a:pt x="586007" y="2972382"/>
                  <a:pt x="556825" y="3004381"/>
                  <a:pt x="528113" y="3036850"/>
                </a:cubicBezTo>
                <a:cubicBezTo>
                  <a:pt x="529525" y="3053320"/>
                  <a:pt x="530466" y="3069790"/>
                  <a:pt x="531878" y="3086260"/>
                </a:cubicBezTo>
                <a:cubicBezTo>
                  <a:pt x="537527" y="3082965"/>
                  <a:pt x="542704" y="3082495"/>
                  <a:pt x="545528" y="3084848"/>
                </a:cubicBezTo>
                <a:cubicBezTo>
                  <a:pt x="545999" y="3085318"/>
                  <a:pt x="546470" y="3085789"/>
                  <a:pt x="546470" y="3086730"/>
                </a:cubicBezTo>
                <a:cubicBezTo>
                  <a:pt x="576594" y="3069319"/>
                  <a:pt x="606718" y="3051908"/>
                  <a:pt x="637313" y="3034968"/>
                </a:cubicBezTo>
                <a:close/>
                <a:moveTo>
                  <a:pt x="650021" y="3027909"/>
                </a:moveTo>
                <a:cubicBezTo>
                  <a:pt x="690971" y="3004851"/>
                  <a:pt x="732391" y="2982264"/>
                  <a:pt x="773812" y="2960618"/>
                </a:cubicBezTo>
                <a:cubicBezTo>
                  <a:pt x="750748" y="2954501"/>
                  <a:pt x="727214" y="2948383"/>
                  <a:pt x="703680" y="2942266"/>
                </a:cubicBezTo>
                <a:cubicBezTo>
                  <a:pt x="685793" y="2970500"/>
                  <a:pt x="667436" y="2999205"/>
                  <a:pt x="650021" y="3027909"/>
                </a:cubicBezTo>
                <a:close/>
                <a:moveTo>
                  <a:pt x="799700" y="2950266"/>
                </a:moveTo>
                <a:cubicBezTo>
                  <a:pt x="856183" y="2933796"/>
                  <a:pt x="913607" y="2917797"/>
                  <a:pt x="970560" y="2903209"/>
                </a:cubicBezTo>
                <a:cubicBezTo>
                  <a:pt x="971972" y="2900856"/>
                  <a:pt x="974326" y="2898974"/>
                  <a:pt x="976208" y="2896621"/>
                </a:cubicBezTo>
                <a:cubicBezTo>
                  <a:pt x="976208" y="2896621"/>
                  <a:pt x="976208" y="2896621"/>
                  <a:pt x="976679" y="2896621"/>
                </a:cubicBezTo>
                <a:cubicBezTo>
                  <a:pt x="963029" y="2859446"/>
                  <a:pt x="948908" y="2822271"/>
                  <a:pt x="935729" y="2784626"/>
                </a:cubicBezTo>
                <a:cubicBezTo>
                  <a:pt x="889131" y="2839212"/>
                  <a:pt x="843945" y="2894268"/>
                  <a:pt x="799700" y="2950266"/>
                </a:cubicBezTo>
                <a:close/>
                <a:moveTo>
                  <a:pt x="946555" y="3077319"/>
                </a:moveTo>
                <a:cubicBezTo>
                  <a:pt x="947496" y="3077789"/>
                  <a:pt x="948438" y="3077789"/>
                  <a:pt x="949379" y="3078260"/>
                </a:cubicBezTo>
                <a:cubicBezTo>
                  <a:pt x="1011039" y="3001087"/>
                  <a:pt x="1074112" y="2925796"/>
                  <a:pt x="1138596" y="2851917"/>
                </a:cubicBezTo>
                <a:cubicBezTo>
                  <a:pt x="1090586" y="2869799"/>
                  <a:pt x="1043046" y="2888621"/>
                  <a:pt x="995507" y="2907915"/>
                </a:cubicBezTo>
                <a:cubicBezTo>
                  <a:pt x="994565" y="2909326"/>
                  <a:pt x="993153" y="2910738"/>
                  <a:pt x="991741" y="2912150"/>
                </a:cubicBezTo>
                <a:cubicBezTo>
                  <a:pt x="976208" y="2966736"/>
                  <a:pt x="960675" y="3022263"/>
                  <a:pt x="946555" y="3077319"/>
                </a:cubicBezTo>
                <a:close/>
                <a:moveTo>
                  <a:pt x="961146" y="3074495"/>
                </a:moveTo>
                <a:cubicBezTo>
                  <a:pt x="1072229" y="2976147"/>
                  <a:pt x="1187077" y="2882504"/>
                  <a:pt x="1304749" y="2792626"/>
                </a:cubicBezTo>
                <a:cubicBezTo>
                  <a:pt x="1253915" y="2810037"/>
                  <a:pt x="1202610" y="2828389"/>
                  <a:pt x="1151775" y="2847211"/>
                </a:cubicBezTo>
                <a:cubicBezTo>
                  <a:pt x="1086820" y="2921561"/>
                  <a:pt x="1023277" y="2997323"/>
                  <a:pt x="961146" y="3074495"/>
                </a:cubicBezTo>
                <a:close/>
                <a:moveTo>
                  <a:pt x="997389" y="3055202"/>
                </a:moveTo>
                <a:cubicBezTo>
                  <a:pt x="1073641" y="3003440"/>
                  <a:pt x="1150834" y="2953560"/>
                  <a:pt x="1228968" y="2905562"/>
                </a:cubicBezTo>
                <a:cubicBezTo>
                  <a:pt x="1254856" y="2870740"/>
                  <a:pt x="1281215" y="2836859"/>
                  <a:pt x="1307573" y="2802508"/>
                </a:cubicBezTo>
                <a:cubicBezTo>
                  <a:pt x="1201668" y="2883445"/>
                  <a:pt x="1098117" y="2967677"/>
                  <a:pt x="997389" y="3055202"/>
                </a:cubicBezTo>
                <a:close/>
                <a:moveTo>
                  <a:pt x="1251090" y="2891915"/>
                </a:moveTo>
                <a:cubicBezTo>
                  <a:pt x="1263799" y="2884386"/>
                  <a:pt x="1276508" y="2876387"/>
                  <a:pt x="1289216" y="2868857"/>
                </a:cubicBezTo>
                <a:cubicBezTo>
                  <a:pt x="1297218" y="2849094"/>
                  <a:pt x="1305690" y="2829330"/>
                  <a:pt x="1313692" y="2810037"/>
                </a:cubicBezTo>
                <a:cubicBezTo>
                  <a:pt x="1292511" y="2836859"/>
                  <a:pt x="1271801" y="2864152"/>
                  <a:pt x="1251090" y="2891915"/>
                </a:cubicBezTo>
                <a:close/>
                <a:moveTo>
                  <a:pt x="1302396" y="2860858"/>
                </a:moveTo>
                <a:cubicBezTo>
                  <a:pt x="1330637" y="2843917"/>
                  <a:pt x="1358878" y="2827448"/>
                  <a:pt x="1387590" y="2810978"/>
                </a:cubicBezTo>
                <a:cubicBezTo>
                  <a:pt x="1389473" y="2807684"/>
                  <a:pt x="1392768" y="2803919"/>
                  <a:pt x="1396533" y="2801096"/>
                </a:cubicBezTo>
                <a:cubicBezTo>
                  <a:pt x="1397475" y="2800155"/>
                  <a:pt x="1398887" y="2799214"/>
                  <a:pt x="1399828" y="2798743"/>
                </a:cubicBezTo>
                <a:cubicBezTo>
                  <a:pt x="1403123" y="2774744"/>
                  <a:pt x="1406418" y="2750275"/>
                  <a:pt x="1409713" y="2726276"/>
                </a:cubicBezTo>
                <a:cubicBezTo>
                  <a:pt x="1389944" y="2740863"/>
                  <a:pt x="1370175" y="2755451"/>
                  <a:pt x="1350406" y="2770038"/>
                </a:cubicBezTo>
                <a:cubicBezTo>
                  <a:pt x="1349464" y="2775215"/>
                  <a:pt x="1345228" y="2781803"/>
                  <a:pt x="1338639" y="2787449"/>
                </a:cubicBezTo>
                <a:cubicBezTo>
                  <a:pt x="1336285" y="2789332"/>
                  <a:pt x="1333932" y="2791214"/>
                  <a:pt x="1331107" y="2792155"/>
                </a:cubicBezTo>
                <a:cubicBezTo>
                  <a:pt x="1321694" y="2814742"/>
                  <a:pt x="1312280" y="2837800"/>
                  <a:pt x="1302396" y="2860858"/>
                </a:cubicBezTo>
                <a:close/>
                <a:moveTo>
                  <a:pt x="1296747" y="2874975"/>
                </a:moveTo>
                <a:cubicBezTo>
                  <a:pt x="1270389" y="2939443"/>
                  <a:pt x="1244972" y="3003910"/>
                  <a:pt x="1220496" y="3068848"/>
                </a:cubicBezTo>
                <a:cubicBezTo>
                  <a:pt x="1223791" y="3068378"/>
                  <a:pt x="1226615" y="3068848"/>
                  <a:pt x="1228497" y="3070731"/>
                </a:cubicBezTo>
                <a:cubicBezTo>
                  <a:pt x="1229909" y="3072613"/>
                  <a:pt x="1230380" y="3074966"/>
                  <a:pt x="1229909" y="3077789"/>
                </a:cubicBezTo>
                <a:cubicBezTo>
                  <a:pt x="1268977" y="3074495"/>
                  <a:pt x="1307573" y="3072142"/>
                  <a:pt x="1346170" y="3069790"/>
                </a:cubicBezTo>
                <a:cubicBezTo>
                  <a:pt x="1349935" y="3064614"/>
                  <a:pt x="1354642" y="3059437"/>
                  <a:pt x="1360290" y="3054731"/>
                </a:cubicBezTo>
                <a:cubicBezTo>
                  <a:pt x="1364527" y="3050967"/>
                  <a:pt x="1368763" y="3048144"/>
                  <a:pt x="1372999" y="3045320"/>
                </a:cubicBezTo>
                <a:cubicBezTo>
                  <a:pt x="1379588" y="2971912"/>
                  <a:pt x="1387590" y="2898503"/>
                  <a:pt x="1397004" y="2824624"/>
                </a:cubicBezTo>
                <a:cubicBezTo>
                  <a:pt x="1392297" y="2826036"/>
                  <a:pt x="1388532" y="2825566"/>
                  <a:pt x="1386649" y="2822742"/>
                </a:cubicBezTo>
                <a:cubicBezTo>
                  <a:pt x="1386649" y="2822742"/>
                  <a:pt x="1386649" y="2822271"/>
                  <a:pt x="1386178" y="2822271"/>
                </a:cubicBezTo>
                <a:cubicBezTo>
                  <a:pt x="1356054" y="2840153"/>
                  <a:pt x="1326401" y="2857564"/>
                  <a:pt x="1296747" y="2874975"/>
                </a:cubicBezTo>
                <a:close/>
                <a:moveTo>
                  <a:pt x="1185665" y="3164374"/>
                </a:moveTo>
                <a:cubicBezTo>
                  <a:pt x="1236499" y="3136140"/>
                  <a:pt x="1287804" y="3108376"/>
                  <a:pt x="1339109" y="3081554"/>
                </a:cubicBezTo>
                <a:cubicBezTo>
                  <a:pt x="1339580" y="3081083"/>
                  <a:pt x="1339580" y="3080142"/>
                  <a:pt x="1340051" y="3079672"/>
                </a:cubicBezTo>
                <a:cubicBezTo>
                  <a:pt x="1301454" y="3082025"/>
                  <a:pt x="1263328" y="3084848"/>
                  <a:pt x="1224261" y="3087671"/>
                </a:cubicBezTo>
                <a:cubicBezTo>
                  <a:pt x="1222849" y="3089554"/>
                  <a:pt x="1220967" y="3091906"/>
                  <a:pt x="1218613" y="3093789"/>
                </a:cubicBezTo>
                <a:cubicBezTo>
                  <a:pt x="1215318" y="3096612"/>
                  <a:pt x="1211553" y="3098965"/>
                  <a:pt x="1208258" y="3100377"/>
                </a:cubicBezTo>
                <a:cubicBezTo>
                  <a:pt x="1200727" y="3122023"/>
                  <a:pt x="1193196" y="3143198"/>
                  <a:pt x="1185665" y="3164374"/>
                </a:cubicBezTo>
                <a:close/>
                <a:moveTo>
                  <a:pt x="1180958" y="3178020"/>
                </a:moveTo>
                <a:cubicBezTo>
                  <a:pt x="1152246" y="3259428"/>
                  <a:pt x="1125416" y="3340836"/>
                  <a:pt x="1099999" y="3422715"/>
                </a:cubicBezTo>
                <a:cubicBezTo>
                  <a:pt x="1099999" y="3422715"/>
                  <a:pt x="1099999" y="3422715"/>
                  <a:pt x="1100470" y="3422715"/>
                </a:cubicBezTo>
                <a:cubicBezTo>
                  <a:pt x="1102353" y="3421303"/>
                  <a:pt x="1104235" y="3419891"/>
                  <a:pt x="1106589" y="3418010"/>
                </a:cubicBezTo>
                <a:cubicBezTo>
                  <a:pt x="1182370" y="3311661"/>
                  <a:pt x="1261446" y="3208137"/>
                  <a:pt x="1343346" y="3106965"/>
                </a:cubicBezTo>
                <a:cubicBezTo>
                  <a:pt x="1341933" y="3106023"/>
                  <a:pt x="1340521" y="3105082"/>
                  <a:pt x="1339580" y="3104141"/>
                </a:cubicBezTo>
                <a:cubicBezTo>
                  <a:pt x="1337226" y="3101318"/>
                  <a:pt x="1336285" y="3098024"/>
                  <a:pt x="1336285" y="3093789"/>
                </a:cubicBezTo>
                <a:cubicBezTo>
                  <a:pt x="1284039" y="3121082"/>
                  <a:pt x="1232263" y="3149316"/>
                  <a:pt x="1180958" y="3178020"/>
                </a:cubicBezTo>
                <a:close/>
                <a:moveTo>
                  <a:pt x="1124475" y="3404363"/>
                </a:moveTo>
                <a:cubicBezTo>
                  <a:pt x="1194608" y="3350718"/>
                  <a:pt x="1266623" y="3298485"/>
                  <a:pt x="1339109" y="3248135"/>
                </a:cubicBezTo>
                <a:cubicBezTo>
                  <a:pt x="1347111" y="3201078"/>
                  <a:pt x="1355583" y="3153551"/>
                  <a:pt x="1364997" y="3106965"/>
                </a:cubicBezTo>
                <a:cubicBezTo>
                  <a:pt x="1359820" y="3108847"/>
                  <a:pt x="1354642" y="3109788"/>
                  <a:pt x="1350406" y="3109317"/>
                </a:cubicBezTo>
                <a:cubicBezTo>
                  <a:pt x="1272271" y="3204842"/>
                  <a:pt x="1196961" y="3303191"/>
                  <a:pt x="1124475" y="3404363"/>
                </a:cubicBezTo>
                <a:close/>
                <a:moveTo>
                  <a:pt x="1413007" y="3059908"/>
                </a:moveTo>
                <a:cubicBezTo>
                  <a:pt x="1521266" y="3034968"/>
                  <a:pt x="1628583" y="3013792"/>
                  <a:pt x="1734958" y="2996381"/>
                </a:cubicBezTo>
                <a:cubicBezTo>
                  <a:pt x="1735900" y="2995911"/>
                  <a:pt x="1736841" y="2994970"/>
                  <a:pt x="1738253" y="2994499"/>
                </a:cubicBezTo>
                <a:cubicBezTo>
                  <a:pt x="1742019" y="2987911"/>
                  <a:pt x="1748138" y="2981323"/>
                  <a:pt x="1755198" y="2975206"/>
                </a:cubicBezTo>
                <a:cubicBezTo>
                  <a:pt x="1725544" y="2932855"/>
                  <a:pt x="1696362" y="2890033"/>
                  <a:pt x="1666708" y="2847211"/>
                </a:cubicBezTo>
                <a:cubicBezTo>
                  <a:pt x="1662002" y="2850035"/>
                  <a:pt x="1657295" y="2850976"/>
                  <a:pt x="1653529" y="2850506"/>
                </a:cubicBezTo>
                <a:cubicBezTo>
                  <a:pt x="1571630" y="2912620"/>
                  <a:pt x="1491142" y="2977088"/>
                  <a:pt x="1412537" y="3042967"/>
                </a:cubicBezTo>
                <a:cubicBezTo>
                  <a:pt x="1414890" y="3048144"/>
                  <a:pt x="1414890" y="3053791"/>
                  <a:pt x="1413007" y="3059908"/>
                </a:cubicBezTo>
                <a:close/>
                <a:moveTo>
                  <a:pt x="1777320" y="2962971"/>
                </a:moveTo>
                <a:cubicBezTo>
                  <a:pt x="1818270" y="2864152"/>
                  <a:pt x="1862044" y="2765803"/>
                  <a:pt x="1909113" y="2668396"/>
                </a:cubicBezTo>
                <a:cubicBezTo>
                  <a:pt x="1832862" y="2720158"/>
                  <a:pt x="1757552" y="2773803"/>
                  <a:pt x="1683653" y="2828859"/>
                </a:cubicBezTo>
                <a:cubicBezTo>
                  <a:pt x="1682712" y="2833094"/>
                  <a:pt x="1679417" y="2838271"/>
                  <a:pt x="1674240" y="2842506"/>
                </a:cubicBezTo>
                <a:cubicBezTo>
                  <a:pt x="1703893" y="2885327"/>
                  <a:pt x="1733546" y="2927678"/>
                  <a:pt x="1762729" y="2970029"/>
                </a:cubicBezTo>
                <a:cubicBezTo>
                  <a:pt x="1767906" y="2967206"/>
                  <a:pt x="1772613" y="2964853"/>
                  <a:pt x="1777320" y="2962971"/>
                </a:cubicBezTo>
                <a:close/>
                <a:moveTo>
                  <a:pt x="2031022" y="2576635"/>
                </a:moveTo>
                <a:cubicBezTo>
                  <a:pt x="2026315" y="2559224"/>
                  <a:pt x="2021137" y="2541813"/>
                  <a:pt x="2016430" y="2524403"/>
                </a:cubicBezTo>
                <a:cubicBezTo>
                  <a:pt x="2015018" y="2525343"/>
                  <a:pt x="2013135" y="2526755"/>
                  <a:pt x="2011723" y="2527696"/>
                </a:cubicBezTo>
                <a:cubicBezTo>
                  <a:pt x="2001839" y="2534284"/>
                  <a:pt x="1991013" y="2538049"/>
                  <a:pt x="1982070" y="2539460"/>
                </a:cubicBezTo>
                <a:cubicBezTo>
                  <a:pt x="1965125" y="2572400"/>
                  <a:pt x="1948651" y="2604869"/>
                  <a:pt x="1932647" y="2637809"/>
                </a:cubicBezTo>
                <a:cubicBezTo>
                  <a:pt x="1934060" y="2637809"/>
                  <a:pt x="1935001" y="2638280"/>
                  <a:pt x="1936413" y="2638280"/>
                </a:cubicBezTo>
                <a:cubicBezTo>
                  <a:pt x="1967949" y="2617575"/>
                  <a:pt x="1999485" y="2596870"/>
                  <a:pt x="2031022" y="2576635"/>
                </a:cubicBezTo>
                <a:close/>
                <a:moveTo>
                  <a:pt x="2039494" y="2571459"/>
                </a:moveTo>
                <a:cubicBezTo>
                  <a:pt x="2048437" y="2565812"/>
                  <a:pt x="2057380" y="2560166"/>
                  <a:pt x="2066323" y="2554519"/>
                </a:cubicBezTo>
                <a:cubicBezTo>
                  <a:pt x="2052673" y="2541813"/>
                  <a:pt x="2039023" y="2529579"/>
                  <a:pt x="2025844" y="2517344"/>
                </a:cubicBezTo>
                <a:cubicBezTo>
                  <a:pt x="2025373" y="2517815"/>
                  <a:pt x="2025373" y="2517815"/>
                  <a:pt x="2024903" y="2518285"/>
                </a:cubicBezTo>
                <a:cubicBezTo>
                  <a:pt x="2029139" y="2535696"/>
                  <a:pt x="2034316" y="2553578"/>
                  <a:pt x="2039494" y="2571459"/>
                </a:cubicBezTo>
                <a:close/>
                <a:moveTo>
                  <a:pt x="2041847" y="2580871"/>
                </a:moveTo>
                <a:cubicBezTo>
                  <a:pt x="2047966" y="2602517"/>
                  <a:pt x="2054085" y="2624163"/>
                  <a:pt x="2060204" y="2645809"/>
                </a:cubicBezTo>
                <a:cubicBezTo>
                  <a:pt x="2074796" y="2631692"/>
                  <a:pt x="2088916" y="2617575"/>
                  <a:pt x="2103508" y="2603458"/>
                </a:cubicBezTo>
                <a:cubicBezTo>
                  <a:pt x="2102095" y="2600164"/>
                  <a:pt x="2103508" y="2595929"/>
                  <a:pt x="2106332" y="2591694"/>
                </a:cubicBezTo>
                <a:cubicBezTo>
                  <a:pt x="2095035" y="2581341"/>
                  <a:pt x="2084209" y="2570989"/>
                  <a:pt x="2072913" y="2560636"/>
                </a:cubicBezTo>
                <a:cubicBezTo>
                  <a:pt x="2063028" y="2567695"/>
                  <a:pt x="2052203" y="2574283"/>
                  <a:pt x="2041847" y="2580871"/>
                </a:cubicBezTo>
                <a:close/>
                <a:moveTo>
                  <a:pt x="2170345" y="2500874"/>
                </a:moveTo>
                <a:cubicBezTo>
                  <a:pt x="2140692" y="2518756"/>
                  <a:pt x="2111039" y="2537108"/>
                  <a:pt x="2081385" y="2555460"/>
                </a:cubicBezTo>
                <a:cubicBezTo>
                  <a:pt x="2091270" y="2564401"/>
                  <a:pt x="2100683" y="2573341"/>
                  <a:pt x="2110568" y="2582753"/>
                </a:cubicBezTo>
                <a:cubicBezTo>
                  <a:pt x="2114334" y="2577577"/>
                  <a:pt x="2125630" y="2571459"/>
                  <a:pt x="2139280" y="2567695"/>
                </a:cubicBezTo>
                <a:cubicBezTo>
                  <a:pt x="2144457" y="2556401"/>
                  <a:pt x="2154813" y="2533343"/>
                  <a:pt x="2170345" y="2500874"/>
                </a:cubicBezTo>
                <a:close/>
                <a:moveTo>
                  <a:pt x="2177877" y="2485345"/>
                </a:moveTo>
                <a:cubicBezTo>
                  <a:pt x="2182583" y="2475934"/>
                  <a:pt x="2187290" y="2466052"/>
                  <a:pt x="2192468" y="2455700"/>
                </a:cubicBezTo>
                <a:cubicBezTo>
                  <a:pt x="2140692" y="2469817"/>
                  <a:pt x="2088916" y="2484875"/>
                  <a:pt x="2037140" y="2500874"/>
                </a:cubicBezTo>
                <a:cubicBezTo>
                  <a:pt x="2035728" y="2503698"/>
                  <a:pt x="2033846" y="2506521"/>
                  <a:pt x="2031492" y="2509815"/>
                </a:cubicBezTo>
                <a:cubicBezTo>
                  <a:pt x="2045613" y="2522991"/>
                  <a:pt x="2059733" y="2535696"/>
                  <a:pt x="2073854" y="2548872"/>
                </a:cubicBezTo>
                <a:cubicBezTo>
                  <a:pt x="2108685" y="2527226"/>
                  <a:pt x="2143516" y="2506050"/>
                  <a:pt x="2177877" y="2485345"/>
                </a:cubicBezTo>
                <a:close/>
                <a:moveTo>
                  <a:pt x="2076208" y="2313588"/>
                </a:moveTo>
                <a:cubicBezTo>
                  <a:pt x="2067735" y="2293354"/>
                  <a:pt x="2034316" y="2307471"/>
                  <a:pt x="2030080" y="2308883"/>
                </a:cubicBezTo>
                <a:cubicBezTo>
                  <a:pt x="2006546" y="2320647"/>
                  <a:pt x="1985365" y="2335235"/>
                  <a:pt x="1967949" y="2350293"/>
                </a:cubicBezTo>
                <a:cubicBezTo>
                  <a:pt x="1969832" y="2351234"/>
                  <a:pt x="1971715" y="2352646"/>
                  <a:pt x="1972656" y="2354528"/>
                </a:cubicBezTo>
                <a:cubicBezTo>
                  <a:pt x="1975009" y="2357822"/>
                  <a:pt x="1975009" y="2362527"/>
                  <a:pt x="1973597" y="2367233"/>
                </a:cubicBezTo>
                <a:cubicBezTo>
                  <a:pt x="1978775" y="2363939"/>
                  <a:pt x="1983953" y="2360645"/>
                  <a:pt x="1989601" y="2357351"/>
                </a:cubicBezTo>
                <a:cubicBezTo>
                  <a:pt x="1997132" y="2356410"/>
                  <a:pt x="2005134" y="2355939"/>
                  <a:pt x="2012665" y="2354998"/>
                </a:cubicBezTo>
                <a:cubicBezTo>
                  <a:pt x="2032434" y="2342764"/>
                  <a:pt x="2052673" y="2330999"/>
                  <a:pt x="2072442" y="2318765"/>
                </a:cubicBezTo>
                <a:cubicBezTo>
                  <a:pt x="2073854" y="2317353"/>
                  <a:pt x="2075266" y="2315471"/>
                  <a:pt x="2076208" y="2313588"/>
                </a:cubicBezTo>
                <a:close/>
                <a:moveTo>
                  <a:pt x="1924175" y="2357351"/>
                </a:moveTo>
                <a:cubicBezTo>
                  <a:pt x="1952416" y="2275943"/>
                  <a:pt x="1982541" y="2194535"/>
                  <a:pt x="2014547" y="2113597"/>
                </a:cubicBezTo>
                <a:cubicBezTo>
                  <a:pt x="2010782" y="2114068"/>
                  <a:pt x="2007487" y="2114068"/>
                  <a:pt x="2004192" y="2113597"/>
                </a:cubicBezTo>
                <a:cubicBezTo>
                  <a:pt x="1951004" y="2159242"/>
                  <a:pt x="1898758" y="2205829"/>
                  <a:pt x="1846982" y="2253356"/>
                </a:cubicBezTo>
                <a:cubicBezTo>
                  <a:pt x="1840393" y="2268884"/>
                  <a:pt x="1833803" y="2284884"/>
                  <a:pt x="1827213" y="2300883"/>
                </a:cubicBezTo>
                <a:cubicBezTo>
                  <a:pt x="1838510" y="2299471"/>
                  <a:pt x="1846512" y="2300883"/>
                  <a:pt x="1847924" y="2304648"/>
                </a:cubicBezTo>
                <a:cubicBezTo>
                  <a:pt x="1849336" y="2310295"/>
                  <a:pt x="1835686" y="2319235"/>
                  <a:pt x="1817329" y="2324882"/>
                </a:cubicBezTo>
                <a:cubicBezTo>
                  <a:pt x="1798501" y="2330058"/>
                  <a:pt x="1782498" y="2330058"/>
                  <a:pt x="1780615" y="2324412"/>
                </a:cubicBezTo>
                <a:cubicBezTo>
                  <a:pt x="1779203" y="2318765"/>
                  <a:pt x="1792382" y="2309824"/>
                  <a:pt x="1810739" y="2304648"/>
                </a:cubicBezTo>
                <a:cubicBezTo>
                  <a:pt x="1814505" y="2295236"/>
                  <a:pt x="1818270" y="2285825"/>
                  <a:pt x="1822036" y="2276414"/>
                </a:cubicBezTo>
                <a:cubicBezTo>
                  <a:pt x="1807444" y="2290060"/>
                  <a:pt x="1792853" y="2303707"/>
                  <a:pt x="1778733" y="2317353"/>
                </a:cubicBezTo>
                <a:cubicBezTo>
                  <a:pt x="1781086" y="2322529"/>
                  <a:pt x="1775438" y="2331470"/>
                  <a:pt x="1765553" y="2338058"/>
                </a:cubicBezTo>
                <a:cubicBezTo>
                  <a:pt x="1763670" y="2339469"/>
                  <a:pt x="1761788" y="2340411"/>
                  <a:pt x="1759905" y="2341352"/>
                </a:cubicBezTo>
                <a:cubicBezTo>
                  <a:pt x="1739195" y="2375703"/>
                  <a:pt x="1718955" y="2409584"/>
                  <a:pt x="1698715" y="2444406"/>
                </a:cubicBezTo>
                <a:cubicBezTo>
                  <a:pt x="1763200" y="2425583"/>
                  <a:pt x="1827213" y="2407702"/>
                  <a:pt x="1891227" y="2391232"/>
                </a:cubicBezTo>
                <a:cubicBezTo>
                  <a:pt x="1894992" y="2381350"/>
                  <a:pt x="1904877" y="2369586"/>
                  <a:pt x="1919468" y="2360645"/>
                </a:cubicBezTo>
                <a:cubicBezTo>
                  <a:pt x="1921351" y="2359233"/>
                  <a:pt x="1922763" y="2358292"/>
                  <a:pt x="1924175" y="2357351"/>
                </a:cubicBezTo>
                <a:close/>
                <a:moveTo>
                  <a:pt x="2125159" y="2041130"/>
                </a:moveTo>
                <a:cubicBezTo>
                  <a:pt x="2111509" y="2028895"/>
                  <a:pt x="2098330" y="2017131"/>
                  <a:pt x="2086563" y="2005367"/>
                </a:cubicBezTo>
                <a:lnTo>
                  <a:pt x="2091270" y="2051953"/>
                </a:lnTo>
                <a:cubicBezTo>
                  <a:pt x="2102095" y="2048189"/>
                  <a:pt x="2113863" y="2044424"/>
                  <a:pt x="2125159" y="2041130"/>
                </a:cubicBezTo>
                <a:close/>
                <a:moveTo>
                  <a:pt x="2141163" y="2036424"/>
                </a:moveTo>
                <a:cubicBezTo>
                  <a:pt x="2154342" y="2032660"/>
                  <a:pt x="2166109" y="2029836"/>
                  <a:pt x="2174111" y="2028895"/>
                </a:cubicBezTo>
                <a:cubicBezTo>
                  <a:pt x="2201882" y="2013837"/>
                  <a:pt x="2229652" y="1998779"/>
                  <a:pt x="2257423" y="1983721"/>
                </a:cubicBezTo>
                <a:cubicBezTo>
                  <a:pt x="2257894" y="1986074"/>
                  <a:pt x="2258835" y="1988426"/>
                  <a:pt x="2259306" y="1990779"/>
                </a:cubicBezTo>
                <a:cubicBezTo>
                  <a:pt x="2260718" y="1995485"/>
                  <a:pt x="2269661" y="2035483"/>
                  <a:pt x="2257423" y="2063247"/>
                </a:cubicBezTo>
                <a:cubicBezTo>
                  <a:pt x="2263542" y="2063247"/>
                  <a:pt x="2269661" y="2062776"/>
                  <a:pt x="2275780" y="2062776"/>
                </a:cubicBezTo>
                <a:cubicBezTo>
                  <a:pt x="2277192" y="2057600"/>
                  <a:pt x="2282369" y="2051483"/>
                  <a:pt x="2290371" y="2047247"/>
                </a:cubicBezTo>
                <a:cubicBezTo>
                  <a:pt x="2297431" y="2043483"/>
                  <a:pt x="2304492" y="2042071"/>
                  <a:pt x="2309198" y="2043012"/>
                </a:cubicBezTo>
                <a:cubicBezTo>
                  <a:pt x="2312023" y="2041130"/>
                  <a:pt x="2314376" y="2039718"/>
                  <a:pt x="2317200" y="2037836"/>
                </a:cubicBezTo>
                <a:cubicBezTo>
                  <a:pt x="2321437" y="2032189"/>
                  <a:pt x="2325673" y="2026072"/>
                  <a:pt x="2329909" y="2020425"/>
                </a:cubicBezTo>
                <a:cubicBezTo>
                  <a:pt x="2330379" y="2008190"/>
                  <a:pt x="2331321" y="1995955"/>
                  <a:pt x="2331792" y="1983721"/>
                </a:cubicBezTo>
                <a:cubicBezTo>
                  <a:pt x="2328497" y="1977604"/>
                  <a:pt x="2328026" y="1954075"/>
                  <a:pt x="2425459" y="1889137"/>
                </a:cubicBezTo>
                <a:cubicBezTo>
                  <a:pt x="2431107" y="1883490"/>
                  <a:pt x="2438167" y="1876432"/>
                  <a:pt x="2443816" y="1869373"/>
                </a:cubicBezTo>
                <a:cubicBezTo>
                  <a:pt x="2435814" y="1868902"/>
                  <a:pt x="2429695" y="1866079"/>
                  <a:pt x="2426871" y="1860903"/>
                </a:cubicBezTo>
                <a:cubicBezTo>
                  <a:pt x="2422164" y="1851492"/>
                  <a:pt x="2431107" y="1836904"/>
                  <a:pt x="2447581" y="1825610"/>
                </a:cubicBezTo>
                <a:cubicBezTo>
                  <a:pt x="2444286" y="1819022"/>
                  <a:pt x="2441462" y="1812434"/>
                  <a:pt x="2438167" y="1805847"/>
                </a:cubicBezTo>
                <a:cubicBezTo>
                  <a:pt x="2439579" y="1804435"/>
                  <a:pt x="2440991" y="1803023"/>
                  <a:pt x="2442404" y="1801611"/>
                </a:cubicBezTo>
                <a:cubicBezTo>
                  <a:pt x="2442404" y="1801611"/>
                  <a:pt x="2464997" y="1778554"/>
                  <a:pt x="2495591" y="1722556"/>
                </a:cubicBezTo>
                <a:cubicBezTo>
                  <a:pt x="2496062" y="1722086"/>
                  <a:pt x="2496533" y="1721615"/>
                  <a:pt x="2496533" y="1720674"/>
                </a:cubicBezTo>
                <a:cubicBezTo>
                  <a:pt x="2506888" y="1707969"/>
                  <a:pt x="2516772" y="1695734"/>
                  <a:pt x="2527128" y="1683499"/>
                </a:cubicBezTo>
                <a:cubicBezTo>
                  <a:pt x="2562900" y="1667029"/>
                  <a:pt x="2599143" y="1651030"/>
                  <a:pt x="2634915" y="1635031"/>
                </a:cubicBezTo>
                <a:cubicBezTo>
                  <a:pt x="2637269" y="1634090"/>
                  <a:pt x="2661274" y="1625149"/>
                  <a:pt x="2688103" y="1619502"/>
                </a:cubicBezTo>
                <a:lnTo>
                  <a:pt x="2692339" y="1615267"/>
                </a:lnTo>
                <a:lnTo>
                  <a:pt x="2692810" y="1618561"/>
                </a:lnTo>
                <a:cubicBezTo>
                  <a:pt x="2717286" y="1613855"/>
                  <a:pt x="2743173" y="1612443"/>
                  <a:pt x="2756824" y="1622325"/>
                </a:cubicBezTo>
                <a:cubicBezTo>
                  <a:pt x="2757294" y="1622796"/>
                  <a:pt x="2757765" y="1623267"/>
                  <a:pt x="2758236" y="1623737"/>
                </a:cubicBezTo>
                <a:cubicBezTo>
                  <a:pt x="2760589" y="1629854"/>
                  <a:pt x="2763413" y="1635972"/>
                  <a:pt x="2765766" y="1642089"/>
                </a:cubicBezTo>
                <a:cubicBezTo>
                  <a:pt x="2768591" y="1639736"/>
                  <a:pt x="2772356" y="1637854"/>
                  <a:pt x="2777063" y="1635972"/>
                </a:cubicBezTo>
                <a:cubicBezTo>
                  <a:pt x="2764825" y="1614326"/>
                  <a:pt x="2753058" y="1593621"/>
                  <a:pt x="2740820" y="1573386"/>
                </a:cubicBezTo>
                <a:cubicBezTo>
                  <a:pt x="2724346" y="1573386"/>
                  <a:pt x="2707401" y="1572916"/>
                  <a:pt x="2690927" y="1572916"/>
                </a:cubicBezTo>
                <a:cubicBezTo>
                  <a:pt x="2683867" y="1576210"/>
                  <a:pt x="2676336" y="1579033"/>
                  <a:pt x="2669275" y="1582327"/>
                </a:cubicBezTo>
                <a:cubicBezTo>
                  <a:pt x="2655625" y="1591268"/>
                  <a:pt x="2641975" y="1599738"/>
                  <a:pt x="2628796" y="1608679"/>
                </a:cubicBezTo>
                <a:cubicBezTo>
                  <a:pt x="2613734" y="1615267"/>
                  <a:pt x="2599143" y="1621855"/>
                  <a:pt x="2584081" y="1628443"/>
                </a:cubicBezTo>
                <a:cubicBezTo>
                  <a:pt x="2570431" y="1627972"/>
                  <a:pt x="2556310" y="1627501"/>
                  <a:pt x="2542660" y="1627501"/>
                </a:cubicBezTo>
                <a:cubicBezTo>
                  <a:pt x="2549250" y="1619502"/>
                  <a:pt x="2556310" y="1611502"/>
                  <a:pt x="2562900" y="1603503"/>
                </a:cubicBezTo>
                <a:cubicBezTo>
                  <a:pt x="2586434" y="1591738"/>
                  <a:pt x="2609498" y="1579974"/>
                  <a:pt x="2633032" y="1568210"/>
                </a:cubicBezTo>
                <a:lnTo>
                  <a:pt x="2633032" y="1567739"/>
                </a:lnTo>
                <a:cubicBezTo>
                  <a:pt x="2634444" y="1567269"/>
                  <a:pt x="2635386" y="1566798"/>
                  <a:pt x="2636798" y="1566328"/>
                </a:cubicBezTo>
                <a:cubicBezTo>
                  <a:pt x="2642446" y="1563504"/>
                  <a:pt x="2648094" y="1560681"/>
                  <a:pt x="2654213" y="1557858"/>
                </a:cubicBezTo>
                <a:cubicBezTo>
                  <a:pt x="2666451" y="1552681"/>
                  <a:pt x="2678218" y="1547505"/>
                  <a:pt x="2690456" y="1542329"/>
                </a:cubicBezTo>
                <a:cubicBezTo>
                  <a:pt x="2696575" y="1535270"/>
                  <a:pt x="2702694" y="1528682"/>
                  <a:pt x="2708813" y="1521624"/>
                </a:cubicBezTo>
                <a:cubicBezTo>
                  <a:pt x="2694693" y="1499507"/>
                  <a:pt x="2680572" y="1478802"/>
                  <a:pt x="2666922" y="1459039"/>
                </a:cubicBezTo>
                <a:cubicBezTo>
                  <a:pt x="2664098" y="1459980"/>
                  <a:pt x="2661744" y="1460921"/>
                  <a:pt x="2660332" y="1463274"/>
                </a:cubicBezTo>
                <a:cubicBezTo>
                  <a:pt x="2659391" y="1464215"/>
                  <a:pt x="2658450" y="1465627"/>
                  <a:pt x="2657508" y="1466567"/>
                </a:cubicBezTo>
                <a:cubicBezTo>
                  <a:pt x="2633032" y="1476920"/>
                  <a:pt x="2609027" y="1487273"/>
                  <a:pt x="2584551" y="1498096"/>
                </a:cubicBezTo>
                <a:cubicBezTo>
                  <a:pt x="2576079" y="1497625"/>
                  <a:pt x="2568077" y="1497625"/>
                  <a:pt x="2559605" y="1497625"/>
                </a:cubicBezTo>
                <a:cubicBezTo>
                  <a:pt x="2545955" y="1503742"/>
                  <a:pt x="2532776" y="1509389"/>
                  <a:pt x="2519126" y="1515507"/>
                </a:cubicBezTo>
                <a:cubicBezTo>
                  <a:pt x="2513477" y="1522095"/>
                  <a:pt x="2507359" y="1529153"/>
                  <a:pt x="2501710" y="1535741"/>
                </a:cubicBezTo>
                <a:cubicBezTo>
                  <a:pt x="2487119" y="1542329"/>
                  <a:pt x="2472527" y="1548917"/>
                  <a:pt x="2457936" y="1555505"/>
                </a:cubicBezTo>
                <a:cubicBezTo>
                  <a:pt x="2492296" y="1541858"/>
                  <a:pt x="2526657" y="1528682"/>
                  <a:pt x="2561488" y="1515507"/>
                </a:cubicBezTo>
                <a:cubicBezTo>
                  <a:pt x="2565253" y="1523506"/>
                  <a:pt x="2568548" y="1531976"/>
                  <a:pt x="2572314" y="1539976"/>
                </a:cubicBezTo>
                <a:cubicBezTo>
                  <a:pt x="2551603" y="1563975"/>
                  <a:pt x="2531364" y="1587974"/>
                  <a:pt x="2511124" y="1611973"/>
                </a:cubicBezTo>
                <a:cubicBezTo>
                  <a:pt x="2489002" y="1621855"/>
                  <a:pt x="2466879" y="1632207"/>
                  <a:pt x="2444757" y="1642560"/>
                </a:cubicBezTo>
                <a:cubicBezTo>
                  <a:pt x="2441462" y="1644442"/>
                  <a:pt x="2437226" y="1646795"/>
                  <a:pt x="2432519" y="1648207"/>
                </a:cubicBezTo>
                <a:cubicBezTo>
                  <a:pt x="2416986" y="1655736"/>
                  <a:pt x="2401454" y="1662794"/>
                  <a:pt x="2385450" y="1670323"/>
                </a:cubicBezTo>
                <a:cubicBezTo>
                  <a:pt x="2382155" y="1674088"/>
                  <a:pt x="2379331" y="1678323"/>
                  <a:pt x="2376036" y="1682087"/>
                </a:cubicBezTo>
                <a:cubicBezTo>
                  <a:pt x="2398159" y="1672676"/>
                  <a:pt x="2429695" y="1662794"/>
                  <a:pt x="2461231" y="1662794"/>
                </a:cubicBezTo>
                <a:cubicBezTo>
                  <a:pt x="2462643" y="1662794"/>
                  <a:pt x="2464055" y="1662794"/>
                  <a:pt x="2465467" y="1662794"/>
                </a:cubicBezTo>
                <a:cubicBezTo>
                  <a:pt x="2471115" y="1675029"/>
                  <a:pt x="2477234" y="1687734"/>
                  <a:pt x="2482883" y="1699969"/>
                </a:cubicBezTo>
                <a:cubicBezTo>
                  <a:pt x="2466879" y="1707498"/>
                  <a:pt x="2450405" y="1715027"/>
                  <a:pt x="2434402" y="1723027"/>
                </a:cubicBezTo>
                <a:cubicBezTo>
                  <a:pt x="2424047" y="1723497"/>
                  <a:pt x="2413691" y="1723968"/>
                  <a:pt x="2403336" y="1724438"/>
                </a:cubicBezTo>
                <a:cubicBezTo>
                  <a:pt x="2393452" y="1729144"/>
                  <a:pt x="2384038" y="1733850"/>
                  <a:pt x="2374154" y="1738555"/>
                </a:cubicBezTo>
                <a:cubicBezTo>
                  <a:pt x="2368505" y="1743261"/>
                  <a:pt x="2363328" y="1748437"/>
                  <a:pt x="2357680" y="1753143"/>
                </a:cubicBezTo>
                <a:cubicBezTo>
                  <a:pt x="2342147" y="1762554"/>
                  <a:pt x="2326614" y="1771495"/>
                  <a:pt x="2311552" y="1780907"/>
                </a:cubicBezTo>
                <a:cubicBezTo>
                  <a:pt x="2306374" y="1770554"/>
                  <a:pt x="2301197" y="1760201"/>
                  <a:pt x="2296019" y="1749849"/>
                </a:cubicBezTo>
                <a:cubicBezTo>
                  <a:pt x="2300256" y="1744202"/>
                  <a:pt x="2304962" y="1738555"/>
                  <a:pt x="2309198" y="1732438"/>
                </a:cubicBezTo>
                <a:cubicBezTo>
                  <a:pt x="2305433" y="1730085"/>
                  <a:pt x="2296961" y="1727262"/>
                  <a:pt x="2283311" y="1734320"/>
                </a:cubicBezTo>
                <a:cubicBezTo>
                  <a:pt x="2277192" y="1737614"/>
                  <a:pt x="2271073" y="1740438"/>
                  <a:pt x="2264954" y="1743732"/>
                </a:cubicBezTo>
                <a:cubicBezTo>
                  <a:pt x="2268719" y="1750790"/>
                  <a:pt x="2272014" y="1757849"/>
                  <a:pt x="2275780" y="1764907"/>
                </a:cubicBezTo>
                <a:cubicBezTo>
                  <a:pt x="2256952" y="1777612"/>
                  <a:pt x="2238125" y="1790318"/>
                  <a:pt x="2219768" y="1803494"/>
                </a:cubicBezTo>
                <a:cubicBezTo>
                  <a:pt x="2216944" y="1807258"/>
                  <a:pt x="2214120" y="1811023"/>
                  <a:pt x="2211295" y="1814787"/>
                </a:cubicBezTo>
                <a:cubicBezTo>
                  <a:pt x="2191056" y="1825610"/>
                  <a:pt x="2170816" y="1836904"/>
                  <a:pt x="2150577" y="1847727"/>
                </a:cubicBezTo>
                <a:cubicBezTo>
                  <a:pt x="2141163" y="1860432"/>
                  <a:pt x="2132220" y="1873138"/>
                  <a:pt x="2123276" y="1885372"/>
                </a:cubicBezTo>
                <a:cubicBezTo>
                  <a:pt x="2108215" y="1896195"/>
                  <a:pt x="2093152" y="1906548"/>
                  <a:pt x="2078090" y="1917371"/>
                </a:cubicBezTo>
                <a:cubicBezTo>
                  <a:pt x="2077620" y="1917841"/>
                  <a:pt x="2077149" y="1918783"/>
                  <a:pt x="2076678" y="1919253"/>
                </a:cubicBezTo>
                <a:lnTo>
                  <a:pt x="2083268" y="1984191"/>
                </a:lnTo>
                <a:cubicBezTo>
                  <a:pt x="2101154" y="2000661"/>
                  <a:pt x="2119982" y="2018072"/>
                  <a:pt x="2141163" y="2036424"/>
                </a:cubicBezTo>
                <a:close/>
                <a:moveTo>
                  <a:pt x="2153871" y="2047718"/>
                </a:moveTo>
                <a:cubicBezTo>
                  <a:pt x="2171287" y="2062776"/>
                  <a:pt x="2189644" y="2077834"/>
                  <a:pt x="2209413" y="2093363"/>
                </a:cubicBezTo>
                <a:cubicBezTo>
                  <a:pt x="2249892" y="2125361"/>
                  <a:pt x="2295078" y="2158301"/>
                  <a:pt x="2345442" y="2193123"/>
                </a:cubicBezTo>
                <a:cubicBezTo>
                  <a:pt x="2363799" y="2165830"/>
                  <a:pt x="2383097" y="2137596"/>
                  <a:pt x="2403336" y="2109362"/>
                </a:cubicBezTo>
                <a:cubicBezTo>
                  <a:pt x="2371800" y="2095245"/>
                  <a:pt x="2340264" y="2081599"/>
                  <a:pt x="2308257" y="2067952"/>
                </a:cubicBezTo>
                <a:cubicBezTo>
                  <a:pt x="2301668" y="2071717"/>
                  <a:pt x="2295078" y="2075011"/>
                  <a:pt x="2288017" y="2078775"/>
                </a:cubicBezTo>
                <a:cubicBezTo>
                  <a:pt x="2267307" y="2079246"/>
                  <a:pt x="2246126" y="2080187"/>
                  <a:pt x="2225416" y="2081128"/>
                </a:cubicBezTo>
                <a:cubicBezTo>
                  <a:pt x="2227299" y="2078305"/>
                  <a:pt x="2229181" y="2075481"/>
                  <a:pt x="2231535" y="2072658"/>
                </a:cubicBezTo>
                <a:cubicBezTo>
                  <a:pt x="2241890" y="2058070"/>
                  <a:pt x="2240478" y="2028895"/>
                  <a:pt x="2236713" y="2009132"/>
                </a:cubicBezTo>
                <a:cubicBezTo>
                  <a:pt x="2214590" y="2020896"/>
                  <a:pt x="2192939" y="2033130"/>
                  <a:pt x="2170816" y="2044895"/>
                </a:cubicBezTo>
                <a:cubicBezTo>
                  <a:pt x="2169404" y="2044895"/>
                  <a:pt x="2167992" y="2044895"/>
                  <a:pt x="2166580" y="2044895"/>
                </a:cubicBezTo>
                <a:cubicBezTo>
                  <a:pt x="2164226" y="2045365"/>
                  <a:pt x="2159520" y="2046306"/>
                  <a:pt x="2153871" y="2047718"/>
                </a:cubicBezTo>
                <a:close/>
                <a:moveTo>
                  <a:pt x="2460290" y="2124421"/>
                </a:moveTo>
                <a:cubicBezTo>
                  <a:pt x="2473939" y="2112186"/>
                  <a:pt x="2488060" y="2100421"/>
                  <a:pt x="2502181" y="2088657"/>
                </a:cubicBezTo>
                <a:cubicBezTo>
                  <a:pt x="2502181" y="2088657"/>
                  <a:pt x="2501710" y="2088187"/>
                  <a:pt x="2501710" y="2088187"/>
                </a:cubicBezTo>
                <a:cubicBezTo>
                  <a:pt x="2499357" y="2083481"/>
                  <a:pt x="2504064" y="2076423"/>
                  <a:pt x="2512536" y="2070776"/>
                </a:cubicBezTo>
                <a:cubicBezTo>
                  <a:pt x="2510183" y="2060423"/>
                  <a:pt x="2507829" y="2050071"/>
                  <a:pt x="2505476" y="2039718"/>
                </a:cubicBezTo>
                <a:cubicBezTo>
                  <a:pt x="2494179" y="2040659"/>
                  <a:pt x="2482412" y="2041601"/>
                  <a:pt x="2471115" y="2043012"/>
                </a:cubicBezTo>
                <a:cubicBezTo>
                  <a:pt x="2459819" y="2057600"/>
                  <a:pt x="2448052" y="2072658"/>
                  <a:pt x="2436755" y="2087716"/>
                </a:cubicBezTo>
                <a:cubicBezTo>
                  <a:pt x="2432048" y="2094304"/>
                  <a:pt x="2426871" y="2100892"/>
                  <a:pt x="2422164" y="2107480"/>
                </a:cubicBezTo>
                <a:cubicBezTo>
                  <a:pt x="2434872" y="2113127"/>
                  <a:pt x="2447581" y="2118774"/>
                  <a:pt x="2460290" y="2124421"/>
                </a:cubicBezTo>
                <a:close/>
                <a:moveTo>
                  <a:pt x="2565724" y="2035013"/>
                </a:moveTo>
                <a:cubicBezTo>
                  <a:pt x="2549721" y="2036424"/>
                  <a:pt x="2533717" y="2037366"/>
                  <a:pt x="2518184" y="2038777"/>
                </a:cubicBezTo>
                <a:cubicBezTo>
                  <a:pt x="2520067" y="2047718"/>
                  <a:pt x="2521950" y="2056659"/>
                  <a:pt x="2524303" y="2066070"/>
                </a:cubicBezTo>
                <a:cubicBezTo>
                  <a:pt x="2526186" y="2065600"/>
                  <a:pt x="2528069" y="2065129"/>
                  <a:pt x="2529952" y="2065129"/>
                </a:cubicBezTo>
                <a:cubicBezTo>
                  <a:pt x="2541719" y="2055247"/>
                  <a:pt x="2553486" y="2044895"/>
                  <a:pt x="2565724" y="2035013"/>
                </a:cubicBezTo>
                <a:close/>
                <a:moveTo>
                  <a:pt x="2577962" y="2024660"/>
                </a:moveTo>
                <a:cubicBezTo>
                  <a:pt x="2617970" y="1991721"/>
                  <a:pt x="2657979" y="1959251"/>
                  <a:pt x="2698929" y="1927253"/>
                </a:cubicBezTo>
                <a:cubicBezTo>
                  <a:pt x="2639151" y="1945134"/>
                  <a:pt x="2578903" y="1963957"/>
                  <a:pt x="2519596" y="1983250"/>
                </a:cubicBezTo>
                <a:cubicBezTo>
                  <a:pt x="2515831" y="1987485"/>
                  <a:pt x="2512536" y="1991721"/>
                  <a:pt x="2508771" y="1995955"/>
                </a:cubicBezTo>
                <a:cubicBezTo>
                  <a:pt x="2511124" y="2006779"/>
                  <a:pt x="2513477" y="2018072"/>
                  <a:pt x="2515831" y="2028895"/>
                </a:cubicBezTo>
                <a:cubicBezTo>
                  <a:pt x="2536541" y="2027954"/>
                  <a:pt x="2557251" y="2026072"/>
                  <a:pt x="2577962" y="2024660"/>
                </a:cubicBezTo>
                <a:close/>
                <a:moveTo>
                  <a:pt x="2713991" y="1895254"/>
                </a:moveTo>
                <a:cubicBezTo>
                  <a:pt x="2711167" y="1873138"/>
                  <a:pt x="2708813" y="1850550"/>
                  <a:pt x="2705989" y="1828434"/>
                </a:cubicBezTo>
                <a:cubicBezTo>
                  <a:pt x="2675865" y="1843962"/>
                  <a:pt x="2646212" y="1859962"/>
                  <a:pt x="2616558" y="1875961"/>
                </a:cubicBezTo>
                <a:cubicBezTo>
                  <a:pt x="2587376" y="1905607"/>
                  <a:pt x="2559134" y="1937135"/>
                  <a:pt x="2530893" y="1970074"/>
                </a:cubicBezTo>
                <a:cubicBezTo>
                  <a:pt x="2584551" y="1952664"/>
                  <a:pt x="2638210" y="1935723"/>
                  <a:pt x="2692339" y="1919724"/>
                </a:cubicBezTo>
                <a:cubicBezTo>
                  <a:pt x="2692339" y="1919253"/>
                  <a:pt x="2692339" y="1918783"/>
                  <a:pt x="2692339" y="1918312"/>
                </a:cubicBezTo>
                <a:cubicBezTo>
                  <a:pt x="2692339" y="1916430"/>
                  <a:pt x="2692339" y="1911253"/>
                  <a:pt x="2713991" y="1895254"/>
                </a:cubicBezTo>
                <a:close/>
                <a:moveTo>
                  <a:pt x="2713991" y="1813375"/>
                </a:moveTo>
                <a:cubicBezTo>
                  <a:pt x="2728111" y="1805847"/>
                  <a:pt x="2742703" y="1798788"/>
                  <a:pt x="2756824" y="1791259"/>
                </a:cubicBezTo>
                <a:cubicBezTo>
                  <a:pt x="2741761" y="1793612"/>
                  <a:pt x="2727170" y="1795494"/>
                  <a:pt x="2712108" y="1797847"/>
                </a:cubicBezTo>
                <a:cubicBezTo>
                  <a:pt x="2712579" y="1803023"/>
                  <a:pt x="2713050" y="1808199"/>
                  <a:pt x="2713991" y="1813375"/>
                </a:cubicBezTo>
                <a:close/>
                <a:moveTo>
                  <a:pt x="2782711" y="1778083"/>
                </a:moveTo>
                <a:cubicBezTo>
                  <a:pt x="2785065" y="1776671"/>
                  <a:pt x="2787889" y="1775730"/>
                  <a:pt x="2790242" y="1774318"/>
                </a:cubicBezTo>
                <a:lnTo>
                  <a:pt x="2787418" y="1735261"/>
                </a:lnTo>
                <a:cubicBezTo>
                  <a:pt x="2778475" y="1738085"/>
                  <a:pt x="2769532" y="1740438"/>
                  <a:pt x="2760589" y="1743261"/>
                </a:cubicBezTo>
                <a:cubicBezTo>
                  <a:pt x="2743644" y="1756907"/>
                  <a:pt x="2727170" y="1771024"/>
                  <a:pt x="2710225" y="1786083"/>
                </a:cubicBezTo>
                <a:cubicBezTo>
                  <a:pt x="2710225" y="1787024"/>
                  <a:pt x="2710225" y="1787965"/>
                  <a:pt x="2710696" y="1788906"/>
                </a:cubicBezTo>
                <a:cubicBezTo>
                  <a:pt x="2734701" y="1785141"/>
                  <a:pt x="2758706" y="1781377"/>
                  <a:pt x="2782711" y="1778083"/>
                </a:cubicBezTo>
                <a:close/>
                <a:moveTo>
                  <a:pt x="2804363" y="1767730"/>
                </a:moveTo>
                <a:cubicBezTo>
                  <a:pt x="2866023" y="1737144"/>
                  <a:pt x="2927683" y="1707498"/>
                  <a:pt x="2989814" y="1678793"/>
                </a:cubicBezTo>
                <a:cubicBezTo>
                  <a:pt x="2989814" y="1678793"/>
                  <a:pt x="2989814" y="1678323"/>
                  <a:pt x="2989814" y="1678323"/>
                </a:cubicBezTo>
                <a:cubicBezTo>
                  <a:pt x="2927213" y="1694793"/>
                  <a:pt x="2864140" y="1712674"/>
                  <a:pt x="2801539" y="1731497"/>
                </a:cubicBezTo>
                <a:lnTo>
                  <a:pt x="2804363" y="1767730"/>
                </a:lnTo>
                <a:close/>
                <a:moveTo>
                  <a:pt x="2811894" y="1774318"/>
                </a:moveTo>
                <a:cubicBezTo>
                  <a:pt x="2861787" y="1767730"/>
                  <a:pt x="2912151" y="1761613"/>
                  <a:pt x="2962044" y="1755966"/>
                </a:cubicBezTo>
                <a:lnTo>
                  <a:pt x="2961102" y="1755496"/>
                </a:lnTo>
                <a:cubicBezTo>
                  <a:pt x="2977106" y="1733379"/>
                  <a:pt x="2992638" y="1711733"/>
                  <a:pt x="3008642" y="1690087"/>
                </a:cubicBezTo>
                <a:cubicBezTo>
                  <a:pt x="3003464" y="1689616"/>
                  <a:pt x="2999228" y="1688205"/>
                  <a:pt x="2995933" y="1685852"/>
                </a:cubicBezTo>
                <a:cubicBezTo>
                  <a:pt x="2934273" y="1714556"/>
                  <a:pt x="2872613" y="1743732"/>
                  <a:pt x="2811894" y="1774318"/>
                </a:cubicBezTo>
                <a:close/>
                <a:moveTo>
                  <a:pt x="3122078" y="1520212"/>
                </a:moveTo>
                <a:cubicBezTo>
                  <a:pt x="3155026" y="1432216"/>
                  <a:pt x="3215274" y="1277870"/>
                  <a:pt x="3295762" y="1108466"/>
                </a:cubicBezTo>
                <a:cubicBezTo>
                  <a:pt x="3232690" y="1127759"/>
                  <a:pt x="3170088" y="1147523"/>
                  <a:pt x="3107486" y="1168699"/>
                </a:cubicBezTo>
                <a:cubicBezTo>
                  <a:pt x="3099014" y="1155993"/>
                  <a:pt x="3090542" y="1143759"/>
                  <a:pt x="3082070" y="1131053"/>
                </a:cubicBezTo>
                <a:cubicBezTo>
                  <a:pt x="3129138" y="1111760"/>
                  <a:pt x="3176207" y="1092937"/>
                  <a:pt x="3223747" y="1075056"/>
                </a:cubicBezTo>
                <a:cubicBezTo>
                  <a:pt x="3247752" y="1064703"/>
                  <a:pt x="3271757" y="1054821"/>
                  <a:pt x="3296233" y="1044939"/>
                </a:cubicBezTo>
                <a:cubicBezTo>
                  <a:pt x="3309882" y="1037881"/>
                  <a:pt x="3324003" y="1030822"/>
                  <a:pt x="3337653" y="1023764"/>
                </a:cubicBezTo>
                <a:cubicBezTo>
                  <a:pt x="3340948" y="1017176"/>
                  <a:pt x="3344243" y="1010588"/>
                  <a:pt x="3347537" y="1004000"/>
                </a:cubicBezTo>
                <a:cubicBezTo>
                  <a:pt x="3346126" y="1004471"/>
                  <a:pt x="3344713" y="1005412"/>
                  <a:pt x="3343302" y="1005882"/>
                </a:cubicBezTo>
                <a:cubicBezTo>
                  <a:pt x="3317884" y="1018588"/>
                  <a:pt x="3292938" y="1031764"/>
                  <a:pt x="3267992" y="1044939"/>
                </a:cubicBezTo>
                <a:cubicBezTo>
                  <a:pt x="3207743" y="1068468"/>
                  <a:pt x="3147966" y="1092937"/>
                  <a:pt x="3088659" y="1118348"/>
                </a:cubicBezTo>
                <a:cubicBezTo>
                  <a:pt x="3067949" y="1129642"/>
                  <a:pt x="3047709" y="1140935"/>
                  <a:pt x="3026999" y="1152229"/>
                </a:cubicBezTo>
                <a:cubicBezTo>
                  <a:pt x="3008642" y="1164934"/>
                  <a:pt x="2990285" y="1177639"/>
                  <a:pt x="2971928" y="1190345"/>
                </a:cubicBezTo>
                <a:cubicBezTo>
                  <a:pt x="2971457" y="1190815"/>
                  <a:pt x="2970516" y="1191286"/>
                  <a:pt x="2970045" y="1191756"/>
                </a:cubicBezTo>
                <a:cubicBezTo>
                  <a:pt x="2939451" y="1242578"/>
                  <a:pt x="2913092" y="1291987"/>
                  <a:pt x="2891440" y="1335750"/>
                </a:cubicBezTo>
                <a:cubicBezTo>
                  <a:pt x="2892852" y="1335750"/>
                  <a:pt x="2894265" y="1335750"/>
                  <a:pt x="2896147" y="1336221"/>
                </a:cubicBezTo>
                <a:cubicBezTo>
                  <a:pt x="2922035" y="1331985"/>
                  <a:pt x="2947452" y="1328221"/>
                  <a:pt x="2973340" y="1324456"/>
                </a:cubicBezTo>
                <a:cubicBezTo>
                  <a:pt x="2983225" y="1332456"/>
                  <a:pt x="2993580" y="1339985"/>
                  <a:pt x="3003464" y="1347985"/>
                </a:cubicBezTo>
                <a:cubicBezTo>
                  <a:pt x="3028882" y="1350338"/>
                  <a:pt x="3054299" y="1353161"/>
                  <a:pt x="3079245" y="1355984"/>
                </a:cubicBezTo>
                <a:cubicBezTo>
                  <a:pt x="3083011" y="1366337"/>
                  <a:pt x="3086305" y="1376689"/>
                  <a:pt x="3090071" y="1387042"/>
                </a:cubicBezTo>
                <a:cubicBezTo>
                  <a:pt x="3080657" y="1396453"/>
                  <a:pt x="3071243" y="1405864"/>
                  <a:pt x="3061830" y="1415276"/>
                </a:cubicBezTo>
                <a:cubicBezTo>
                  <a:pt x="3054769" y="1422334"/>
                  <a:pt x="3034059" y="1430804"/>
                  <a:pt x="3017585" y="1436451"/>
                </a:cubicBezTo>
                <a:cubicBezTo>
                  <a:pt x="3015702" y="1436922"/>
                  <a:pt x="3014290" y="1437863"/>
                  <a:pt x="3012407" y="1438333"/>
                </a:cubicBezTo>
                <a:cubicBezTo>
                  <a:pt x="2995463" y="1436451"/>
                  <a:pt x="2978518" y="1435040"/>
                  <a:pt x="2961102" y="1433157"/>
                </a:cubicBezTo>
                <a:cubicBezTo>
                  <a:pt x="2949806" y="1438333"/>
                  <a:pt x="2939451" y="1444451"/>
                  <a:pt x="2937097" y="1447274"/>
                </a:cubicBezTo>
                <a:cubicBezTo>
                  <a:pt x="2937568" y="1447274"/>
                  <a:pt x="2938509" y="1447745"/>
                  <a:pt x="2941334" y="1447745"/>
                </a:cubicBezTo>
                <a:cubicBezTo>
                  <a:pt x="2953571" y="1448686"/>
                  <a:pt x="2961573" y="1451039"/>
                  <a:pt x="2966280" y="1453392"/>
                </a:cubicBezTo>
                <a:lnTo>
                  <a:pt x="2977576" y="1449627"/>
                </a:lnTo>
                <a:lnTo>
                  <a:pt x="2969575" y="1455274"/>
                </a:lnTo>
                <a:cubicBezTo>
                  <a:pt x="2973340" y="1458097"/>
                  <a:pt x="2972869" y="1461391"/>
                  <a:pt x="2971928" y="1463744"/>
                </a:cubicBezTo>
                <a:cubicBezTo>
                  <a:pt x="2975694" y="1474097"/>
                  <a:pt x="2979459" y="1483979"/>
                  <a:pt x="2983225" y="1494331"/>
                </a:cubicBezTo>
                <a:cubicBezTo>
                  <a:pt x="2961573" y="1502331"/>
                  <a:pt x="2939921" y="1510330"/>
                  <a:pt x="2918270" y="1518801"/>
                </a:cubicBezTo>
                <a:cubicBezTo>
                  <a:pt x="2922506" y="1523506"/>
                  <a:pt x="2926742" y="1527741"/>
                  <a:pt x="2930978" y="1532447"/>
                </a:cubicBezTo>
                <a:cubicBezTo>
                  <a:pt x="2895677" y="1546093"/>
                  <a:pt x="2860375" y="1559740"/>
                  <a:pt x="2825544" y="1573857"/>
                </a:cubicBezTo>
                <a:cubicBezTo>
                  <a:pt x="2813777" y="1573386"/>
                  <a:pt x="2802010" y="1573386"/>
                  <a:pt x="2790242" y="1573386"/>
                </a:cubicBezTo>
                <a:lnTo>
                  <a:pt x="2794008" y="1629384"/>
                </a:lnTo>
                <a:cubicBezTo>
                  <a:pt x="2810953" y="1625149"/>
                  <a:pt x="2825544" y="1625619"/>
                  <a:pt x="2826956" y="1630796"/>
                </a:cubicBezTo>
                <a:cubicBezTo>
                  <a:pt x="2828368" y="1636442"/>
                  <a:pt x="2814718" y="1645383"/>
                  <a:pt x="2796361" y="1651030"/>
                </a:cubicBezTo>
                <a:cubicBezTo>
                  <a:pt x="2795891" y="1651030"/>
                  <a:pt x="2795891" y="1651030"/>
                  <a:pt x="2795420" y="1651030"/>
                </a:cubicBezTo>
                <a:lnTo>
                  <a:pt x="2795891" y="1659030"/>
                </a:lnTo>
                <a:cubicBezTo>
                  <a:pt x="2796832" y="1659030"/>
                  <a:pt x="2798244" y="1659030"/>
                  <a:pt x="2799186" y="1659030"/>
                </a:cubicBezTo>
                <a:cubicBezTo>
                  <a:pt x="2827897" y="1633619"/>
                  <a:pt x="2857080" y="1608679"/>
                  <a:pt x="2886263" y="1584209"/>
                </a:cubicBezTo>
                <a:cubicBezTo>
                  <a:pt x="2906032" y="1576210"/>
                  <a:pt x="2926271" y="1568681"/>
                  <a:pt x="2946040" y="1561152"/>
                </a:cubicBezTo>
                <a:cubicBezTo>
                  <a:pt x="2950276" y="1571504"/>
                  <a:pt x="2954042" y="1581856"/>
                  <a:pt x="2958278" y="1592680"/>
                </a:cubicBezTo>
                <a:cubicBezTo>
                  <a:pt x="3012878" y="1563975"/>
                  <a:pt x="3067007" y="1539505"/>
                  <a:pt x="3122078" y="1520212"/>
                </a:cubicBezTo>
                <a:close/>
                <a:moveTo>
                  <a:pt x="3369660" y="1087291"/>
                </a:moveTo>
                <a:cubicBezTo>
                  <a:pt x="3379545" y="1088702"/>
                  <a:pt x="3389899" y="1090585"/>
                  <a:pt x="3399784" y="1091996"/>
                </a:cubicBezTo>
                <a:cubicBezTo>
                  <a:pt x="3420965" y="1099055"/>
                  <a:pt x="3441675" y="1106113"/>
                  <a:pt x="3462386" y="1113172"/>
                </a:cubicBezTo>
                <a:cubicBezTo>
                  <a:pt x="3466151" y="1116466"/>
                  <a:pt x="3469917" y="1120230"/>
                  <a:pt x="3473682" y="1123524"/>
                </a:cubicBezTo>
                <a:lnTo>
                  <a:pt x="3472270" y="1119289"/>
                </a:lnTo>
                <a:cubicBezTo>
                  <a:pt x="3512279" y="1107996"/>
                  <a:pt x="3552758" y="1096702"/>
                  <a:pt x="3593237" y="1085879"/>
                </a:cubicBezTo>
                <a:lnTo>
                  <a:pt x="3592767" y="1072232"/>
                </a:lnTo>
                <a:cubicBezTo>
                  <a:pt x="3518868" y="1075997"/>
                  <a:pt x="3444970" y="1081173"/>
                  <a:pt x="3371543" y="1087291"/>
                </a:cubicBezTo>
                <a:cubicBezTo>
                  <a:pt x="3371072" y="1086820"/>
                  <a:pt x="3370131" y="1086820"/>
                  <a:pt x="3369660" y="1087291"/>
                </a:cubicBezTo>
                <a:close/>
                <a:moveTo>
                  <a:pt x="3477919" y="1127289"/>
                </a:moveTo>
                <a:cubicBezTo>
                  <a:pt x="3481213" y="1130112"/>
                  <a:pt x="3484037" y="1132936"/>
                  <a:pt x="3487332" y="1135759"/>
                </a:cubicBezTo>
                <a:cubicBezTo>
                  <a:pt x="3503806" y="1135759"/>
                  <a:pt x="3520751" y="1135759"/>
                  <a:pt x="3537225" y="1136230"/>
                </a:cubicBezTo>
                <a:cubicBezTo>
                  <a:pt x="3539579" y="1145170"/>
                  <a:pt x="3541932" y="1154111"/>
                  <a:pt x="3544286" y="1163052"/>
                </a:cubicBezTo>
                <a:cubicBezTo>
                  <a:pt x="3545698" y="1162581"/>
                  <a:pt x="3547110" y="1162111"/>
                  <a:pt x="3548522" y="1161640"/>
                </a:cubicBezTo>
                <a:cubicBezTo>
                  <a:pt x="3564054" y="1151758"/>
                  <a:pt x="3580058" y="1142817"/>
                  <a:pt x="3595591" y="1133877"/>
                </a:cubicBezTo>
                <a:lnTo>
                  <a:pt x="3593708" y="1095761"/>
                </a:lnTo>
                <a:cubicBezTo>
                  <a:pt x="3555112" y="1105643"/>
                  <a:pt x="3516515" y="1115995"/>
                  <a:pt x="3477919" y="1127289"/>
                </a:cubicBezTo>
                <a:close/>
                <a:moveTo>
                  <a:pt x="3420024" y="1259989"/>
                </a:moveTo>
                <a:cubicBezTo>
                  <a:pt x="3422848" y="1269400"/>
                  <a:pt x="3425201" y="1278341"/>
                  <a:pt x="3428026" y="1287752"/>
                </a:cubicBezTo>
                <a:cubicBezTo>
                  <a:pt x="3432261" y="1297163"/>
                  <a:pt x="3436968" y="1306575"/>
                  <a:pt x="3441205" y="1315516"/>
                </a:cubicBezTo>
                <a:cubicBezTo>
                  <a:pt x="3442617" y="1321162"/>
                  <a:pt x="3444500" y="1326339"/>
                  <a:pt x="3445912" y="1331985"/>
                </a:cubicBezTo>
                <a:cubicBezTo>
                  <a:pt x="3487332" y="1318810"/>
                  <a:pt x="3529224" y="1306104"/>
                  <a:pt x="3571115" y="1293399"/>
                </a:cubicBezTo>
                <a:cubicBezTo>
                  <a:pt x="3581000" y="1285399"/>
                  <a:pt x="3591354" y="1277400"/>
                  <a:pt x="3601239" y="1269400"/>
                </a:cubicBezTo>
                <a:lnTo>
                  <a:pt x="3600768" y="1257636"/>
                </a:lnTo>
                <a:cubicBezTo>
                  <a:pt x="3541932" y="1257636"/>
                  <a:pt x="3482625" y="1258577"/>
                  <a:pt x="3424260" y="1259989"/>
                </a:cubicBezTo>
                <a:lnTo>
                  <a:pt x="3424260" y="1256695"/>
                </a:lnTo>
                <a:cubicBezTo>
                  <a:pt x="3422848" y="1257636"/>
                  <a:pt x="3421436" y="1259048"/>
                  <a:pt x="3420024" y="1259989"/>
                </a:cubicBezTo>
                <a:close/>
                <a:moveTo>
                  <a:pt x="3451560" y="1340456"/>
                </a:moveTo>
                <a:cubicBezTo>
                  <a:pt x="3455796" y="1341867"/>
                  <a:pt x="3460032" y="1343279"/>
                  <a:pt x="3464739" y="1344691"/>
                </a:cubicBezTo>
                <a:cubicBezTo>
                  <a:pt x="3470858" y="1341397"/>
                  <a:pt x="3477448" y="1338573"/>
                  <a:pt x="3485449" y="1336221"/>
                </a:cubicBezTo>
                <a:cubicBezTo>
                  <a:pt x="3499100" y="1332456"/>
                  <a:pt x="3512279" y="1331985"/>
                  <a:pt x="3522163" y="1333868"/>
                </a:cubicBezTo>
                <a:cubicBezTo>
                  <a:pt x="3532048" y="1325868"/>
                  <a:pt x="3541932" y="1317868"/>
                  <a:pt x="3551816" y="1309869"/>
                </a:cubicBezTo>
                <a:cubicBezTo>
                  <a:pt x="3517927" y="1319751"/>
                  <a:pt x="3484508" y="1329633"/>
                  <a:pt x="3451560" y="1340456"/>
                </a:cubicBezTo>
                <a:close/>
                <a:moveTo>
                  <a:pt x="3538166" y="1351749"/>
                </a:moveTo>
                <a:cubicBezTo>
                  <a:pt x="3547580" y="1350808"/>
                  <a:pt x="3556994" y="1350338"/>
                  <a:pt x="3566879" y="1349396"/>
                </a:cubicBezTo>
                <a:cubicBezTo>
                  <a:pt x="3579587" y="1346102"/>
                  <a:pt x="3592296" y="1342808"/>
                  <a:pt x="3605005" y="1339514"/>
                </a:cubicBezTo>
                <a:lnTo>
                  <a:pt x="3603122" y="1294340"/>
                </a:lnTo>
                <a:cubicBezTo>
                  <a:pt x="3592767" y="1297163"/>
                  <a:pt x="3582411" y="1300457"/>
                  <a:pt x="3572056" y="1303281"/>
                </a:cubicBezTo>
                <a:cubicBezTo>
                  <a:pt x="3557936" y="1314574"/>
                  <a:pt x="3544286" y="1325397"/>
                  <a:pt x="3530635" y="1336691"/>
                </a:cubicBezTo>
                <a:cubicBezTo>
                  <a:pt x="3534872" y="1339044"/>
                  <a:pt x="3537696" y="1341867"/>
                  <a:pt x="3538638" y="1345632"/>
                </a:cubicBezTo>
                <a:cubicBezTo>
                  <a:pt x="3538638" y="1347514"/>
                  <a:pt x="3538638" y="1349867"/>
                  <a:pt x="3538166" y="1351749"/>
                </a:cubicBezTo>
                <a:close/>
                <a:moveTo>
                  <a:pt x="3619125" y="1335750"/>
                </a:moveTo>
                <a:cubicBezTo>
                  <a:pt x="3621479" y="1335279"/>
                  <a:pt x="3623832" y="1334338"/>
                  <a:pt x="3626186" y="1333868"/>
                </a:cubicBezTo>
                <a:cubicBezTo>
                  <a:pt x="3645954" y="1321633"/>
                  <a:pt x="3670901" y="1307045"/>
                  <a:pt x="3682668" y="1304222"/>
                </a:cubicBezTo>
                <a:cubicBezTo>
                  <a:pt x="3684080" y="1303281"/>
                  <a:pt x="3689728" y="1295281"/>
                  <a:pt x="3692552" y="1291517"/>
                </a:cubicBezTo>
                <a:cubicBezTo>
                  <a:pt x="3695847" y="1287282"/>
                  <a:pt x="3698201" y="1283988"/>
                  <a:pt x="3701025" y="1281635"/>
                </a:cubicBezTo>
                <a:cubicBezTo>
                  <a:pt x="3702907" y="1279753"/>
                  <a:pt x="3705732" y="1272223"/>
                  <a:pt x="3707144" y="1265165"/>
                </a:cubicBezTo>
                <a:cubicBezTo>
                  <a:pt x="3677020" y="1273165"/>
                  <a:pt x="3646896" y="1281635"/>
                  <a:pt x="3616772" y="1290576"/>
                </a:cubicBezTo>
                <a:lnTo>
                  <a:pt x="3619125" y="1335750"/>
                </a:lnTo>
                <a:close/>
                <a:moveTo>
                  <a:pt x="3747623" y="1235049"/>
                </a:moveTo>
                <a:cubicBezTo>
                  <a:pt x="3750918" y="1232696"/>
                  <a:pt x="3754683" y="1230343"/>
                  <a:pt x="3757978" y="1228461"/>
                </a:cubicBezTo>
                <a:cubicBezTo>
                  <a:pt x="3759390" y="1227049"/>
                  <a:pt x="3761273" y="1225637"/>
                  <a:pt x="3762685" y="1224696"/>
                </a:cubicBezTo>
                <a:cubicBezTo>
                  <a:pt x="3770216" y="1210579"/>
                  <a:pt x="3784807" y="1182816"/>
                  <a:pt x="3806930" y="1144229"/>
                </a:cubicBezTo>
                <a:cubicBezTo>
                  <a:pt x="3793280" y="1147994"/>
                  <a:pt x="3779630" y="1151758"/>
                  <a:pt x="3765980" y="1155523"/>
                </a:cubicBezTo>
                <a:cubicBezTo>
                  <a:pt x="3750918" y="1166816"/>
                  <a:pt x="3735856" y="1177639"/>
                  <a:pt x="3720794" y="1188933"/>
                </a:cubicBezTo>
                <a:cubicBezTo>
                  <a:pt x="3724088" y="1205873"/>
                  <a:pt x="3727384" y="1222814"/>
                  <a:pt x="3730678" y="1239284"/>
                </a:cubicBezTo>
                <a:cubicBezTo>
                  <a:pt x="3734444" y="1236931"/>
                  <a:pt x="3740092" y="1235519"/>
                  <a:pt x="3747623" y="1235049"/>
                </a:cubicBezTo>
                <a:close/>
                <a:moveTo>
                  <a:pt x="3790927" y="1202109"/>
                </a:moveTo>
                <a:cubicBezTo>
                  <a:pt x="3792809" y="1200697"/>
                  <a:pt x="3794221" y="1199285"/>
                  <a:pt x="3796104" y="1197874"/>
                </a:cubicBezTo>
                <a:cubicBezTo>
                  <a:pt x="3809284" y="1191286"/>
                  <a:pt x="3822933" y="1184227"/>
                  <a:pt x="3836583" y="1177639"/>
                </a:cubicBezTo>
                <a:cubicBezTo>
                  <a:pt x="3851645" y="1172934"/>
                  <a:pt x="3866707" y="1167757"/>
                  <a:pt x="3881769" y="1163052"/>
                </a:cubicBezTo>
                <a:cubicBezTo>
                  <a:pt x="3895890" y="1158346"/>
                  <a:pt x="3910010" y="1153170"/>
                  <a:pt x="3923661" y="1148464"/>
                </a:cubicBezTo>
                <a:cubicBezTo>
                  <a:pt x="3940135" y="1142347"/>
                  <a:pt x="3956609" y="1136700"/>
                  <a:pt x="3972612" y="1130583"/>
                </a:cubicBezTo>
                <a:cubicBezTo>
                  <a:pt x="3982026" y="1124936"/>
                  <a:pt x="3991440" y="1119289"/>
                  <a:pt x="4001324" y="1113172"/>
                </a:cubicBezTo>
                <a:cubicBezTo>
                  <a:pt x="4026741" y="1101878"/>
                  <a:pt x="4051688" y="1091055"/>
                  <a:pt x="4077105" y="1080232"/>
                </a:cubicBezTo>
                <a:cubicBezTo>
                  <a:pt x="4078988" y="1079291"/>
                  <a:pt x="4081341" y="1078820"/>
                  <a:pt x="4083224" y="1077879"/>
                </a:cubicBezTo>
                <a:cubicBezTo>
                  <a:pt x="4080871" y="1076938"/>
                  <a:pt x="4078988" y="1075997"/>
                  <a:pt x="4076634" y="1075526"/>
                </a:cubicBezTo>
                <a:cubicBezTo>
                  <a:pt x="3992381" y="1094819"/>
                  <a:pt x="3908599" y="1115525"/>
                  <a:pt x="3825758" y="1138112"/>
                </a:cubicBezTo>
                <a:cubicBezTo>
                  <a:pt x="3811637" y="1163993"/>
                  <a:pt x="3799870" y="1185639"/>
                  <a:pt x="3790927" y="1202109"/>
                </a:cubicBezTo>
                <a:close/>
                <a:moveTo>
                  <a:pt x="4103934" y="1071291"/>
                </a:moveTo>
                <a:cubicBezTo>
                  <a:pt x="4107700" y="1069879"/>
                  <a:pt x="4111465" y="1068468"/>
                  <a:pt x="4114760" y="1067527"/>
                </a:cubicBezTo>
                <a:cubicBezTo>
                  <a:pt x="4110524" y="1068468"/>
                  <a:pt x="4105817" y="1069409"/>
                  <a:pt x="4101581" y="1070350"/>
                </a:cubicBezTo>
                <a:cubicBezTo>
                  <a:pt x="4102522" y="1070821"/>
                  <a:pt x="4103464" y="1071291"/>
                  <a:pt x="4103934" y="1071291"/>
                </a:cubicBezTo>
                <a:close/>
                <a:moveTo>
                  <a:pt x="4122291" y="1078820"/>
                </a:moveTo>
                <a:cubicBezTo>
                  <a:pt x="4156181" y="1092937"/>
                  <a:pt x="4190541" y="1107525"/>
                  <a:pt x="4224901" y="1123054"/>
                </a:cubicBezTo>
                <a:cubicBezTo>
                  <a:pt x="4207486" y="1102819"/>
                  <a:pt x="4190070" y="1083526"/>
                  <a:pt x="4172655" y="1065174"/>
                </a:cubicBezTo>
                <a:cubicBezTo>
                  <a:pt x="4165595" y="1066585"/>
                  <a:pt x="4158064" y="1067527"/>
                  <a:pt x="4151003" y="1068938"/>
                </a:cubicBezTo>
                <a:cubicBezTo>
                  <a:pt x="4141590" y="1072232"/>
                  <a:pt x="4132176" y="1075526"/>
                  <a:pt x="4122291" y="1078820"/>
                </a:cubicBezTo>
                <a:close/>
                <a:moveTo>
                  <a:pt x="4380699" y="1199756"/>
                </a:moveTo>
                <a:cubicBezTo>
                  <a:pt x="4443301" y="1232696"/>
                  <a:pt x="4506844" y="1268929"/>
                  <a:pt x="4569916" y="1307516"/>
                </a:cubicBezTo>
                <a:cubicBezTo>
                  <a:pt x="4681940" y="1376219"/>
                  <a:pt x="4784550" y="1447274"/>
                  <a:pt x="4873511" y="1514095"/>
                </a:cubicBezTo>
                <a:cubicBezTo>
                  <a:pt x="4881512" y="1514095"/>
                  <a:pt x="4889985" y="1513624"/>
                  <a:pt x="4897986" y="1513624"/>
                </a:cubicBezTo>
                <a:cubicBezTo>
                  <a:pt x="4867862" y="1478802"/>
                  <a:pt x="4837738" y="1445863"/>
                  <a:pt x="4807614" y="1414335"/>
                </a:cubicBezTo>
                <a:cubicBezTo>
                  <a:pt x="4684765" y="1287282"/>
                  <a:pt x="4560032" y="1189874"/>
                  <a:pt x="4434828" y="1123524"/>
                </a:cubicBezTo>
                <a:cubicBezTo>
                  <a:pt x="4432475" y="1123524"/>
                  <a:pt x="4429651" y="1123054"/>
                  <a:pt x="4427297" y="1123054"/>
                </a:cubicBezTo>
                <a:cubicBezTo>
                  <a:pt x="4424944" y="1122113"/>
                  <a:pt x="4422120" y="1121171"/>
                  <a:pt x="4419767" y="1120701"/>
                </a:cubicBezTo>
                <a:cubicBezTo>
                  <a:pt x="4406587" y="1123054"/>
                  <a:pt x="4393879" y="1125877"/>
                  <a:pt x="4380699" y="1128230"/>
                </a:cubicBezTo>
                <a:lnTo>
                  <a:pt x="4380699" y="1199756"/>
                </a:lnTo>
                <a:close/>
                <a:moveTo>
                  <a:pt x="4889514" y="1526330"/>
                </a:moveTo>
                <a:cubicBezTo>
                  <a:pt x="4904105" y="1537623"/>
                  <a:pt x="4918226" y="1548446"/>
                  <a:pt x="4932347" y="1559269"/>
                </a:cubicBezTo>
                <a:cubicBezTo>
                  <a:pt x="4933288" y="1558799"/>
                  <a:pt x="4934229" y="1558328"/>
                  <a:pt x="4935171" y="1557858"/>
                </a:cubicBezTo>
                <a:cubicBezTo>
                  <a:pt x="4926227" y="1547035"/>
                  <a:pt x="4917755" y="1536682"/>
                  <a:pt x="4908812" y="1526330"/>
                </a:cubicBezTo>
                <a:cubicBezTo>
                  <a:pt x="4908342" y="1526330"/>
                  <a:pt x="4907870" y="1526330"/>
                  <a:pt x="4907400" y="1526330"/>
                </a:cubicBezTo>
                <a:cubicBezTo>
                  <a:pt x="4901752" y="1526330"/>
                  <a:pt x="4895633" y="1526330"/>
                  <a:pt x="4889514" y="1526330"/>
                </a:cubicBezTo>
                <a:close/>
                <a:moveTo>
                  <a:pt x="5074494" y="1502801"/>
                </a:moveTo>
                <a:cubicBezTo>
                  <a:pt x="5058020" y="1512213"/>
                  <a:pt x="5042017" y="1521624"/>
                  <a:pt x="5026014" y="1530565"/>
                </a:cubicBezTo>
                <a:cubicBezTo>
                  <a:pt x="5018482" y="1531035"/>
                  <a:pt x="5011422" y="1531035"/>
                  <a:pt x="5003891" y="1531506"/>
                </a:cubicBezTo>
                <a:cubicBezTo>
                  <a:pt x="5017071" y="1545623"/>
                  <a:pt x="5030250" y="1560210"/>
                  <a:pt x="5042958" y="1574798"/>
                </a:cubicBezTo>
                <a:cubicBezTo>
                  <a:pt x="5087203" y="1534800"/>
                  <a:pt x="5132860" y="1495272"/>
                  <a:pt x="5178988" y="1456215"/>
                </a:cubicBezTo>
                <a:cubicBezTo>
                  <a:pt x="5175222" y="1454333"/>
                  <a:pt x="5172398" y="1451510"/>
                  <a:pt x="5172398" y="1448686"/>
                </a:cubicBezTo>
                <a:cubicBezTo>
                  <a:pt x="5172398" y="1445392"/>
                  <a:pt x="5175222" y="1442569"/>
                  <a:pt x="5179458" y="1440216"/>
                </a:cubicBezTo>
                <a:cubicBezTo>
                  <a:pt x="5164396" y="1425628"/>
                  <a:pt x="5149334" y="1411041"/>
                  <a:pt x="5133801" y="1395982"/>
                </a:cubicBezTo>
                <a:cubicBezTo>
                  <a:pt x="5129094" y="1396924"/>
                  <a:pt x="5123917" y="1397394"/>
                  <a:pt x="5118739" y="1397865"/>
                </a:cubicBezTo>
                <a:cubicBezTo>
                  <a:pt x="5102736" y="1398335"/>
                  <a:pt x="5088144" y="1394571"/>
                  <a:pt x="5079672" y="1387983"/>
                </a:cubicBezTo>
                <a:cubicBezTo>
                  <a:pt x="5068376" y="1392689"/>
                  <a:pt x="5057079" y="1397865"/>
                  <a:pt x="5046253" y="1402570"/>
                </a:cubicBezTo>
                <a:cubicBezTo>
                  <a:pt x="5021777" y="1403512"/>
                  <a:pt x="4997772" y="1404453"/>
                  <a:pt x="4973296" y="1405864"/>
                </a:cubicBezTo>
                <a:cubicBezTo>
                  <a:pt x="4965295" y="1411041"/>
                  <a:pt x="4958705" y="1417158"/>
                  <a:pt x="4958705" y="1419511"/>
                </a:cubicBezTo>
                <a:cubicBezTo>
                  <a:pt x="4959176" y="1419511"/>
                  <a:pt x="4962000" y="1419982"/>
                  <a:pt x="4968589" y="1419511"/>
                </a:cubicBezTo>
                <a:cubicBezTo>
                  <a:pt x="5025072" y="1416687"/>
                  <a:pt x="5061786" y="1446333"/>
                  <a:pt x="5063198" y="1447745"/>
                </a:cubicBezTo>
                <a:cubicBezTo>
                  <a:pt x="5063669" y="1448686"/>
                  <a:pt x="5064139" y="1449627"/>
                  <a:pt x="5065081" y="1450568"/>
                </a:cubicBezTo>
                <a:cubicBezTo>
                  <a:pt x="5067905" y="1467979"/>
                  <a:pt x="5071200" y="1485390"/>
                  <a:pt x="5074494" y="1502801"/>
                </a:cubicBezTo>
                <a:close/>
                <a:moveTo>
                  <a:pt x="5579543" y="1200227"/>
                </a:moveTo>
                <a:cubicBezTo>
                  <a:pt x="5579073" y="1208697"/>
                  <a:pt x="5579073" y="1216696"/>
                  <a:pt x="5578602" y="1225167"/>
                </a:cubicBezTo>
                <a:cubicBezTo>
                  <a:pt x="5560245" y="1229402"/>
                  <a:pt x="5541888" y="1233637"/>
                  <a:pt x="5523531" y="1237872"/>
                </a:cubicBezTo>
                <a:cubicBezTo>
                  <a:pt x="5513647" y="1232225"/>
                  <a:pt x="5503292" y="1226578"/>
                  <a:pt x="5493407" y="1220932"/>
                </a:cubicBezTo>
                <a:cubicBezTo>
                  <a:pt x="5488700" y="1214814"/>
                  <a:pt x="5483993" y="1209168"/>
                  <a:pt x="5479287" y="1203050"/>
                </a:cubicBezTo>
                <a:cubicBezTo>
                  <a:pt x="5470343" y="1207285"/>
                  <a:pt x="5461871" y="1211050"/>
                  <a:pt x="5452928" y="1215285"/>
                </a:cubicBezTo>
                <a:cubicBezTo>
                  <a:pt x="5452458" y="1234578"/>
                  <a:pt x="5451987" y="1253871"/>
                  <a:pt x="5451516" y="1272694"/>
                </a:cubicBezTo>
                <a:cubicBezTo>
                  <a:pt x="5444927" y="1275988"/>
                  <a:pt x="5438337" y="1278811"/>
                  <a:pt x="5431747" y="1282105"/>
                </a:cubicBezTo>
                <a:cubicBezTo>
                  <a:pt x="5450575" y="1286811"/>
                  <a:pt x="5469402" y="1291046"/>
                  <a:pt x="5488700" y="1295752"/>
                </a:cubicBezTo>
                <a:cubicBezTo>
                  <a:pt x="5519295" y="1291046"/>
                  <a:pt x="5549890" y="1286811"/>
                  <a:pt x="5580485" y="1282576"/>
                </a:cubicBezTo>
                <a:cubicBezTo>
                  <a:pt x="5562599" y="1281164"/>
                  <a:pt x="5544712" y="1279753"/>
                  <a:pt x="5526826" y="1278811"/>
                </a:cubicBezTo>
                <a:cubicBezTo>
                  <a:pt x="5527297" y="1268929"/>
                  <a:pt x="5527297" y="1259048"/>
                  <a:pt x="5527768" y="1249166"/>
                </a:cubicBezTo>
                <a:cubicBezTo>
                  <a:pt x="5552243" y="1243519"/>
                  <a:pt x="5577190" y="1238342"/>
                  <a:pt x="5601666" y="1232696"/>
                </a:cubicBezTo>
                <a:cubicBezTo>
                  <a:pt x="5621905" y="1233637"/>
                  <a:pt x="5642145" y="1234578"/>
                  <a:pt x="5661914" y="1235990"/>
                </a:cubicBezTo>
                <a:cubicBezTo>
                  <a:pt x="5674152" y="1218108"/>
                  <a:pt x="5686390" y="1200697"/>
                  <a:pt x="5698627" y="1183757"/>
                </a:cubicBezTo>
                <a:cubicBezTo>
                  <a:pt x="5654854" y="1172463"/>
                  <a:pt x="5610609" y="1161170"/>
                  <a:pt x="5566364" y="1150347"/>
                </a:cubicBezTo>
                <a:cubicBezTo>
                  <a:pt x="5546595" y="1153640"/>
                  <a:pt x="5526355" y="1156934"/>
                  <a:pt x="5506587" y="1160699"/>
                </a:cubicBezTo>
                <a:cubicBezTo>
                  <a:pt x="5531062" y="1173875"/>
                  <a:pt x="5555538" y="1187051"/>
                  <a:pt x="5579543" y="1200227"/>
                </a:cubicBezTo>
                <a:close/>
                <a:moveTo>
                  <a:pt x="6025285" y="1008235"/>
                </a:moveTo>
                <a:cubicBezTo>
                  <a:pt x="6029522" y="1018588"/>
                  <a:pt x="6033287" y="1029411"/>
                  <a:pt x="6037523" y="1039763"/>
                </a:cubicBezTo>
                <a:cubicBezTo>
                  <a:pt x="6071413" y="1034587"/>
                  <a:pt x="6105302" y="1029411"/>
                  <a:pt x="6139663" y="1024705"/>
                </a:cubicBezTo>
                <a:cubicBezTo>
                  <a:pt x="6129307" y="1021411"/>
                  <a:pt x="6118953" y="1017647"/>
                  <a:pt x="6108126" y="1014353"/>
                </a:cubicBezTo>
                <a:cubicBezTo>
                  <a:pt x="6103891" y="1016705"/>
                  <a:pt x="6096830" y="1017647"/>
                  <a:pt x="6088828" y="1016705"/>
                </a:cubicBezTo>
                <a:cubicBezTo>
                  <a:pt x="6080827" y="1015764"/>
                  <a:pt x="6074237" y="1012941"/>
                  <a:pt x="6070943" y="1009647"/>
                </a:cubicBezTo>
                <a:cubicBezTo>
                  <a:pt x="6055880" y="1009647"/>
                  <a:pt x="6040818" y="1008706"/>
                  <a:pt x="6025285" y="1008235"/>
                </a:cubicBezTo>
                <a:close/>
                <a:moveTo>
                  <a:pt x="6621177" y="1205873"/>
                </a:moveTo>
                <a:cubicBezTo>
                  <a:pt x="6658832" y="1219520"/>
                  <a:pt x="6695076" y="1238813"/>
                  <a:pt x="6729907" y="1262342"/>
                </a:cubicBezTo>
                <a:lnTo>
                  <a:pt x="6737438" y="1226108"/>
                </a:lnTo>
                <a:cubicBezTo>
                  <a:pt x="6736496" y="1223755"/>
                  <a:pt x="6735555" y="1221873"/>
                  <a:pt x="6734614" y="1219520"/>
                </a:cubicBezTo>
                <a:cubicBezTo>
                  <a:pt x="6728024" y="1217638"/>
                  <a:pt x="6722846" y="1214814"/>
                  <a:pt x="6719551" y="1211520"/>
                </a:cubicBezTo>
                <a:cubicBezTo>
                  <a:pt x="6686603" y="1209638"/>
                  <a:pt x="6653655" y="1207756"/>
                  <a:pt x="6621177" y="1205873"/>
                </a:cubicBezTo>
                <a:close/>
                <a:moveTo>
                  <a:pt x="7000081" y="1240225"/>
                </a:moveTo>
                <a:cubicBezTo>
                  <a:pt x="7049975" y="1250577"/>
                  <a:pt x="7099868" y="1261400"/>
                  <a:pt x="7149290" y="1273165"/>
                </a:cubicBezTo>
                <a:cubicBezTo>
                  <a:pt x="7136111" y="1265636"/>
                  <a:pt x="7123402" y="1257636"/>
                  <a:pt x="7110223" y="1250107"/>
                </a:cubicBezTo>
                <a:cubicBezTo>
                  <a:pt x="7073509" y="1245401"/>
                  <a:pt x="7036795" y="1241166"/>
                  <a:pt x="6999611" y="1236931"/>
                </a:cubicBezTo>
                <a:cubicBezTo>
                  <a:pt x="6999611" y="1238342"/>
                  <a:pt x="6999611" y="1239284"/>
                  <a:pt x="7000081" y="1240225"/>
                </a:cubicBezTo>
                <a:close/>
                <a:moveTo>
                  <a:pt x="6989727" y="1235990"/>
                </a:moveTo>
                <a:cubicBezTo>
                  <a:pt x="6982196" y="1235049"/>
                  <a:pt x="6975135" y="1234108"/>
                  <a:pt x="6967604" y="1233637"/>
                </a:cubicBezTo>
                <a:cubicBezTo>
                  <a:pt x="6975135" y="1235049"/>
                  <a:pt x="6982666" y="1236931"/>
                  <a:pt x="6990197" y="1238342"/>
                </a:cubicBezTo>
                <a:cubicBezTo>
                  <a:pt x="6990197" y="1237402"/>
                  <a:pt x="6990197" y="1236931"/>
                  <a:pt x="6989727" y="1235990"/>
                </a:cubicBezTo>
                <a:close/>
                <a:moveTo>
                  <a:pt x="6998199" y="1227519"/>
                </a:moveTo>
                <a:cubicBezTo>
                  <a:pt x="7028794" y="1230813"/>
                  <a:pt x="7058918" y="1234578"/>
                  <a:pt x="7089512" y="1238342"/>
                </a:cubicBezTo>
                <a:cubicBezTo>
                  <a:pt x="7057035" y="1219520"/>
                  <a:pt x="7025028" y="1201168"/>
                  <a:pt x="6992551" y="1182816"/>
                </a:cubicBezTo>
                <a:cubicBezTo>
                  <a:pt x="6994433" y="1197403"/>
                  <a:pt x="6996316" y="1212461"/>
                  <a:pt x="6998199" y="1227519"/>
                </a:cubicBezTo>
                <a:close/>
                <a:moveTo>
                  <a:pt x="7213774" y="1298105"/>
                </a:moveTo>
                <a:cubicBezTo>
                  <a:pt x="7213304" y="1298575"/>
                  <a:pt x="7212362" y="1299046"/>
                  <a:pt x="7211891" y="1299516"/>
                </a:cubicBezTo>
                <a:cubicBezTo>
                  <a:pt x="7226012" y="1308457"/>
                  <a:pt x="7240604" y="1316927"/>
                  <a:pt x="7254724" y="1325868"/>
                </a:cubicBezTo>
                <a:lnTo>
                  <a:pt x="7259431" y="1309398"/>
                </a:lnTo>
                <a:cubicBezTo>
                  <a:pt x="7243898" y="1305634"/>
                  <a:pt x="7228837" y="1301869"/>
                  <a:pt x="7213774" y="1298105"/>
                </a:cubicBezTo>
                <a:close/>
                <a:moveTo>
                  <a:pt x="7283436" y="1275047"/>
                </a:moveTo>
                <a:cubicBezTo>
                  <a:pt x="7288614" y="1276929"/>
                  <a:pt x="7293321" y="1278811"/>
                  <a:pt x="7298498" y="1280693"/>
                </a:cubicBezTo>
                <a:cubicBezTo>
                  <a:pt x="7304617" y="1280223"/>
                  <a:pt x="7311207" y="1279753"/>
                  <a:pt x="7317326" y="1279753"/>
                </a:cubicBezTo>
                <a:cubicBezTo>
                  <a:pt x="7306029" y="1277870"/>
                  <a:pt x="7295204" y="1276459"/>
                  <a:pt x="7283907" y="1274576"/>
                </a:cubicBezTo>
                <a:lnTo>
                  <a:pt x="7283436" y="1275047"/>
                </a:lnTo>
                <a:close/>
                <a:moveTo>
                  <a:pt x="7278729" y="1291517"/>
                </a:moveTo>
                <a:lnTo>
                  <a:pt x="7275434" y="1303751"/>
                </a:lnTo>
                <a:cubicBezTo>
                  <a:pt x="7291908" y="1307987"/>
                  <a:pt x="7308383" y="1312222"/>
                  <a:pt x="7324857" y="1316457"/>
                </a:cubicBezTo>
                <a:cubicBezTo>
                  <a:pt x="7328152" y="1312692"/>
                  <a:pt x="7330976" y="1308928"/>
                  <a:pt x="7334270" y="1304693"/>
                </a:cubicBezTo>
                <a:cubicBezTo>
                  <a:pt x="7322033" y="1299987"/>
                  <a:pt x="7309324" y="1294810"/>
                  <a:pt x="7297086" y="1290105"/>
                </a:cubicBezTo>
                <a:cubicBezTo>
                  <a:pt x="7290967" y="1290576"/>
                  <a:pt x="7284848" y="1291046"/>
                  <a:pt x="7278729" y="1291517"/>
                </a:cubicBezTo>
                <a:close/>
                <a:moveTo>
                  <a:pt x="7319679" y="1289164"/>
                </a:moveTo>
                <a:cubicBezTo>
                  <a:pt x="7326739" y="1291987"/>
                  <a:pt x="7333800" y="1294810"/>
                  <a:pt x="7340860" y="1297634"/>
                </a:cubicBezTo>
                <a:cubicBezTo>
                  <a:pt x="7342743" y="1295281"/>
                  <a:pt x="7344626" y="1292928"/>
                  <a:pt x="7346509" y="1290576"/>
                </a:cubicBezTo>
                <a:cubicBezTo>
                  <a:pt x="7344626" y="1289634"/>
                  <a:pt x="7342272" y="1288693"/>
                  <a:pt x="7340390" y="1287752"/>
                </a:cubicBezTo>
                <a:cubicBezTo>
                  <a:pt x="7333329" y="1288223"/>
                  <a:pt x="7326269" y="1288693"/>
                  <a:pt x="7319679" y="1289164"/>
                </a:cubicBezTo>
                <a:close/>
                <a:moveTo>
                  <a:pt x="8993919" y="2021366"/>
                </a:moveTo>
                <a:lnTo>
                  <a:pt x="8963794" y="2075952"/>
                </a:lnTo>
                <a:cubicBezTo>
                  <a:pt x="8975561" y="2083481"/>
                  <a:pt x="8986858" y="2091010"/>
                  <a:pt x="8998626" y="2098539"/>
                </a:cubicBezTo>
                <a:cubicBezTo>
                  <a:pt x="9022160" y="2094304"/>
                  <a:pt x="9045223" y="2090540"/>
                  <a:pt x="9068758" y="2086775"/>
                </a:cubicBezTo>
                <a:cubicBezTo>
                  <a:pt x="9067817" y="2083952"/>
                  <a:pt x="9067817" y="2081599"/>
                  <a:pt x="9068758" y="2079717"/>
                </a:cubicBezTo>
                <a:cubicBezTo>
                  <a:pt x="9068758" y="2079246"/>
                  <a:pt x="9069229" y="2079246"/>
                  <a:pt x="9069699" y="2078775"/>
                </a:cubicBezTo>
                <a:cubicBezTo>
                  <a:pt x="9054637" y="2064188"/>
                  <a:pt x="9040046" y="2049130"/>
                  <a:pt x="9024984" y="2034542"/>
                </a:cubicBezTo>
                <a:cubicBezTo>
                  <a:pt x="9014629" y="2029836"/>
                  <a:pt x="9004274" y="2025601"/>
                  <a:pt x="8993919" y="2021366"/>
                </a:cubicBezTo>
                <a:close/>
                <a:moveTo>
                  <a:pt x="9007098" y="2016661"/>
                </a:moveTo>
                <a:cubicBezTo>
                  <a:pt x="9004745" y="2014308"/>
                  <a:pt x="9002391" y="2011955"/>
                  <a:pt x="9000038" y="2010072"/>
                </a:cubicBezTo>
                <a:lnTo>
                  <a:pt x="8998154" y="2013366"/>
                </a:lnTo>
                <a:cubicBezTo>
                  <a:pt x="9000979" y="2014308"/>
                  <a:pt x="9003803" y="2015249"/>
                  <a:pt x="9007098" y="2016661"/>
                </a:cubicBezTo>
                <a:close/>
                <a:moveTo>
                  <a:pt x="9609580" y="2459935"/>
                </a:moveTo>
                <a:cubicBezTo>
                  <a:pt x="9620405" y="2470287"/>
                  <a:pt x="9631231" y="2480169"/>
                  <a:pt x="9642057" y="2490522"/>
                </a:cubicBezTo>
                <a:cubicBezTo>
                  <a:pt x="9642057" y="2482992"/>
                  <a:pt x="9642057" y="2474993"/>
                  <a:pt x="9642057" y="2467464"/>
                </a:cubicBezTo>
                <a:cubicBezTo>
                  <a:pt x="9636409" y="2464641"/>
                  <a:pt x="9630761" y="2460876"/>
                  <a:pt x="9625112" y="2456170"/>
                </a:cubicBezTo>
                <a:cubicBezTo>
                  <a:pt x="9624170" y="2455700"/>
                  <a:pt x="9623229" y="2454758"/>
                  <a:pt x="9622758" y="2454288"/>
                </a:cubicBezTo>
                <a:cubicBezTo>
                  <a:pt x="9618522" y="2456170"/>
                  <a:pt x="9614287" y="2458052"/>
                  <a:pt x="9609580" y="2459935"/>
                </a:cubicBezTo>
                <a:close/>
                <a:moveTo>
                  <a:pt x="9600166" y="2464170"/>
                </a:moveTo>
                <a:cubicBezTo>
                  <a:pt x="9590281" y="2468405"/>
                  <a:pt x="9579926" y="2472640"/>
                  <a:pt x="9570041" y="2476875"/>
                </a:cubicBezTo>
                <a:cubicBezTo>
                  <a:pt x="9594047" y="2493345"/>
                  <a:pt x="9618522" y="2509815"/>
                  <a:pt x="9642528" y="2526285"/>
                </a:cubicBezTo>
                <a:cubicBezTo>
                  <a:pt x="9642528" y="2518756"/>
                  <a:pt x="9642528" y="2511226"/>
                  <a:pt x="9642528" y="2504168"/>
                </a:cubicBezTo>
                <a:cubicBezTo>
                  <a:pt x="9628407" y="2490522"/>
                  <a:pt x="9614287" y="2477346"/>
                  <a:pt x="9600166" y="2464170"/>
                </a:cubicBezTo>
                <a:close/>
                <a:moveTo>
                  <a:pt x="9592634" y="2457111"/>
                </a:moveTo>
                <a:cubicBezTo>
                  <a:pt x="9580867" y="2445818"/>
                  <a:pt x="9568629" y="2434995"/>
                  <a:pt x="9556392" y="2424172"/>
                </a:cubicBezTo>
                <a:lnTo>
                  <a:pt x="9538034" y="2456170"/>
                </a:lnTo>
                <a:cubicBezTo>
                  <a:pt x="9545566" y="2461346"/>
                  <a:pt x="9553097" y="2466052"/>
                  <a:pt x="9560157" y="2471228"/>
                </a:cubicBezTo>
                <a:cubicBezTo>
                  <a:pt x="9571453" y="2466052"/>
                  <a:pt x="9582280" y="2461346"/>
                  <a:pt x="9592634" y="2457111"/>
                </a:cubicBezTo>
                <a:close/>
                <a:moveTo>
                  <a:pt x="9533798" y="2463699"/>
                </a:moveTo>
                <a:lnTo>
                  <a:pt x="9519678" y="2488169"/>
                </a:lnTo>
                <a:cubicBezTo>
                  <a:pt x="9530033" y="2483934"/>
                  <a:pt x="9539918" y="2479228"/>
                  <a:pt x="9550272" y="2474993"/>
                </a:cubicBezTo>
                <a:cubicBezTo>
                  <a:pt x="9545094" y="2471228"/>
                  <a:pt x="9539446" y="2467464"/>
                  <a:pt x="9533798" y="2463699"/>
                </a:cubicBezTo>
                <a:close/>
                <a:moveTo>
                  <a:pt x="9150187" y="2845329"/>
                </a:moveTo>
                <a:cubicBezTo>
                  <a:pt x="9151599" y="2843917"/>
                  <a:pt x="9153482" y="2842976"/>
                  <a:pt x="9156306" y="2842976"/>
                </a:cubicBezTo>
                <a:cubicBezTo>
                  <a:pt x="9149246" y="2828389"/>
                  <a:pt x="9142186" y="2813331"/>
                  <a:pt x="9135125" y="2798743"/>
                </a:cubicBezTo>
                <a:cubicBezTo>
                  <a:pt x="9084762" y="2790743"/>
                  <a:pt x="9034397" y="2783685"/>
                  <a:pt x="8984034" y="2777568"/>
                </a:cubicBezTo>
                <a:cubicBezTo>
                  <a:pt x="9039575" y="2799214"/>
                  <a:pt x="9095117" y="2821801"/>
                  <a:pt x="9150187" y="2845329"/>
                </a:cubicBezTo>
                <a:close/>
                <a:moveTo>
                  <a:pt x="9110650" y="3205784"/>
                </a:moveTo>
                <a:cubicBezTo>
                  <a:pt x="9113473" y="3193078"/>
                  <a:pt x="9116298" y="3180373"/>
                  <a:pt x="9118651" y="3168138"/>
                </a:cubicBezTo>
                <a:cubicBezTo>
                  <a:pt x="9101236" y="3166727"/>
                  <a:pt x="9084291" y="3164844"/>
                  <a:pt x="9066875" y="3163433"/>
                </a:cubicBezTo>
                <a:cubicBezTo>
                  <a:pt x="9067345" y="3165785"/>
                  <a:pt x="9066875" y="3167668"/>
                  <a:pt x="9066404" y="3169079"/>
                </a:cubicBezTo>
                <a:cubicBezTo>
                  <a:pt x="9074406" y="3178491"/>
                  <a:pt x="9082408" y="3188373"/>
                  <a:pt x="9090410" y="3197784"/>
                </a:cubicBezTo>
                <a:cubicBezTo>
                  <a:pt x="9095117" y="3197314"/>
                  <a:pt x="9101706" y="3199666"/>
                  <a:pt x="9107354" y="3204842"/>
                </a:cubicBezTo>
                <a:cubicBezTo>
                  <a:pt x="9107825" y="3205313"/>
                  <a:pt x="9108296" y="3205313"/>
                  <a:pt x="9108296" y="3205784"/>
                </a:cubicBezTo>
                <a:cubicBezTo>
                  <a:pt x="9109237" y="3205784"/>
                  <a:pt x="9109707" y="3205784"/>
                  <a:pt x="9110650" y="3205784"/>
                </a:cubicBezTo>
                <a:close/>
                <a:moveTo>
                  <a:pt x="8783050" y="3111670"/>
                </a:moveTo>
                <a:cubicBezTo>
                  <a:pt x="8789169" y="3120611"/>
                  <a:pt x="8795288" y="3129552"/>
                  <a:pt x="8801406" y="3138493"/>
                </a:cubicBezTo>
                <a:cubicBezTo>
                  <a:pt x="8810350" y="3138963"/>
                  <a:pt x="8818823" y="3138963"/>
                  <a:pt x="8827765" y="3139434"/>
                </a:cubicBezTo>
                <a:cubicBezTo>
                  <a:pt x="8827765" y="3138963"/>
                  <a:pt x="8827765" y="3138493"/>
                  <a:pt x="8827765" y="3138493"/>
                </a:cubicBezTo>
                <a:cubicBezTo>
                  <a:pt x="8812704" y="3129552"/>
                  <a:pt x="8798112" y="3120611"/>
                  <a:pt x="8783050" y="3111670"/>
                </a:cubicBezTo>
                <a:close/>
                <a:moveTo>
                  <a:pt x="8889426" y="3169079"/>
                </a:moveTo>
                <a:cubicBezTo>
                  <a:pt x="8890367" y="3163433"/>
                  <a:pt x="8891780" y="3157315"/>
                  <a:pt x="8892721" y="3151668"/>
                </a:cubicBezTo>
                <a:cubicBezTo>
                  <a:pt x="8882366" y="3151198"/>
                  <a:pt x="8872010" y="3150727"/>
                  <a:pt x="8861185" y="3150257"/>
                </a:cubicBezTo>
                <a:cubicBezTo>
                  <a:pt x="8861185" y="3150727"/>
                  <a:pt x="8861185" y="3151198"/>
                  <a:pt x="8861185" y="3151668"/>
                </a:cubicBezTo>
                <a:cubicBezTo>
                  <a:pt x="8870599" y="3157315"/>
                  <a:pt x="8880012" y="3163433"/>
                  <a:pt x="8889426" y="3169079"/>
                </a:cubicBezTo>
                <a:close/>
                <a:moveTo>
                  <a:pt x="8894133" y="3142257"/>
                </a:moveTo>
                <a:cubicBezTo>
                  <a:pt x="8899781" y="3111670"/>
                  <a:pt x="8904958" y="3080613"/>
                  <a:pt x="8910136" y="3049555"/>
                </a:cubicBezTo>
                <a:cubicBezTo>
                  <a:pt x="8837650" y="3022733"/>
                  <a:pt x="8764694" y="2997323"/>
                  <a:pt x="8691266" y="2973323"/>
                </a:cubicBezTo>
                <a:cubicBezTo>
                  <a:pt x="8691266" y="2973794"/>
                  <a:pt x="8690795" y="2974265"/>
                  <a:pt x="8690325" y="2974735"/>
                </a:cubicBezTo>
                <a:cubicBezTo>
                  <a:pt x="8689853" y="2975206"/>
                  <a:pt x="8689383" y="2975676"/>
                  <a:pt x="8688912" y="2976147"/>
                </a:cubicBezTo>
                <a:cubicBezTo>
                  <a:pt x="8718095" y="3016616"/>
                  <a:pt x="8746336" y="3057084"/>
                  <a:pt x="8774577" y="3098024"/>
                </a:cubicBezTo>
                <a:cubicBezTo>
                  <a:pt x="8792935" y="3108847"/>
                  <a:pt x="8811291" y="3120140"/>
                  <a:pt x="8829648" y="3131434"/>
                </a:cubicBezTo>
                <a:cubicBezTo>
                  <a:pt x="8833885" y="3127669"/>
                  <a:pt x="8842827" y="3129552"/>
                  <a:pt x="8850829" y="3135669"/>
                </a:cubicBezTo>
                <a:cubicBezTo>
                  <a:pt x="8852712" y="3137081"/>
                  <a:pt x="8854124" y="3138493"/>
                  <a:pt x="8855536" y="3139904"/>
                </a:cubicBezTo>
                <a:cubicBezTo>
                  <a:pt x="8868715" y="3141316"/>
                  <a:pt x="8881423" y="3141786"/>
                  <a:pt x="8894133" y="3142257"/>
                </a:cubicBezTo>
                <a:close/>
                <a:moveTo>
                  <a:pt x="8403675" y="2768156"/>
                </a:moveTo>
                <a:cubicBezTo>
                  <a:pt x="8425798" y="2788391"/>
                  <a:pt x="8447920" y="2808625"/>
                  <a:pt x="8470042" y="2828859"/>
                </a:cubicBezTo>
                <a:cubicBezTo>
                  <a:pt x="8498283" y="2823683"/>
                  <a:pt x="8526525" y="2818507"/>
                  <a:pt x="8555237" y="2813801"/>
                </a:cubicBezTo>
                <a:cubicBezTo>
                  <a:pt x="8555237" y="2813801"/>
                  <a:pt x="8555237" y="2813331"/>
                  <a:pt x="8555237" y="2813331"/>
                </a:cubicBezTo>
                <a:cubicBezTo>
                  <a:pt x="8536880" y="2790273"/>
                  <a:pt x="8518993" y="2766745"/>
                  <a:pt x="8500166" y="2743687"/>
                </a:cubicBezTo>
                <a:cubicBezTo>
                  <a:pt x="8478044" y="2732864"/>
                  <a:pt x="8455921" y="2722041"/>
                  <a:pt x="8433328" y="2711688"/>
                </a:cubicBezTo>
                <a:cubicBezTo>
                  <a:pt x="8433799" y="2718747"/>
                  <a:pt x="8434269" y="2725805"/>
                  <a:pt x="8434740" y="2732864"/>
                </a:cubicBezTo>
                <a:cubicBezTo>
                  <a:pt x="8435212" y="2732864"/>
                  <a:pt x="8435682" y="2733334"/>
                  <a:pt x="8436153" y="2733334"/>
                </a:cubicBezTo>
                <a:cubicBezTo>
                  <a:pt x="8453097" y="2742275"/>
                  <a:pt x="8463923" y="2755921"/>
                  <a:pt x="8459687" y="2763451"/>
                </a:cubicBezTo>
                <a:cubicBezTo>
                  <a:pt x="8455450" y="2770980"/>
                  <a:pt x="8438506" y="2769568"/>
                  <a:pt x="8421561" y="2760627"/>
                </a:cubicBezTo>
                <a:cubicBezTo>
                  <a:pt x="8413559" y="2756392"/>
                  <a:pt x="8406970" y="2750745"/>
                  <a:pt x="8402733" y="2745569"/>
                </a:cubicBezTo>
                <a:cubicBezTo>
                  <a:pt x="8400851" y="2748863"/>
                  <a:pt x="8398968" y="2751686"/>
                  <a:pt x="8396614" y="2754980"/>
                </a:cubicBezTo>
                <a:cubicBezTo>
                  <a:pt x="8400851" y="2759686"/>
                  <a:pt x="8403675" y="2764392"/>
                  <a:pt x="8403675" y="2768156"/>
                </a:cubicBezTo>
                <a:close/>
                <a:moveTo>
                  <a:pt x="8129264" y="2586988"/>
                </a:moveTo>
                <a:cubicBezTo>
                  <a:pt x="8128322" y="2583694"/>
                  <a:pt x="8126911" y="2579929"/>
                  <a:pt x="8125968" y="2576635"/>
                </a:cubicBezTo>
                <a:cubicBezTo>
                  <a:pt x="8032302" y="2538520"/>
                  <a:pt x="7937693" y="2503227"/>
                  <a:pt x="7842144" y="2470287"/>
                </a:cubicBezTo>
                <a:cubicBezTo>
                  <a:pt x="7883094" y="2504168"/>
                  <a:pt x="7923102" y="2538049"/>
                  <a:pt x="7963111" y="2572871"/>
                </a:cubicBezTo>
                <a:cubicBezTo>
                  <a:pt x="7966405" y="2573341"/>
                  <a:pt x="7970171" y="2574283"/>
                  <a:pt x="7973937" y="2576165"/>
                </a:cubicBezTo>
                <a:cubicBezTo>
                  <a:pt x="7977232" y="2577577"/>
                  <a:pt x="7979585" y="2579459"/>
                  <a:pt x="7981938" y="2581812"/>
                </a:cubicBezTo>
                <a:cubicBezTo>
                  <a:pt x="8027595" y="2585576"/>
                  <a:pt x="8073252" y="2589811"/>
                  <a:pt x="8118438" y="2594517"/>
                </a:cubicBezTo>
                <a:cubicBezTo>
                  <a:pt x="8118438" y="2593105"/>
                  <a:pt x="8118438" y="2591694"/>
                  <a:pt x="8118908" y="2590752"/>
                </a:cubicBezTo>
                <a:cubicBezTo>
                  <a:pt x="8120792" y="2587929"/>
                  <a:pt x="8124557" y="2586988"/>
                  <a:pt x="8129264" y="2586988"/>
                </a:cubicBezTo>
                <a:close/>
                <a:moveTo>
                  <a:pt x="7528665" y="2343234"/>
                </a:moveTo>
                <a:cubicBezTo>
                  <a:pt x="7539491" y="2338529"/>
                  <a:pt x="7550317" y="2333823"/>
                  <a:pt x="7561143" y="2329117"/>
                </a:cubicBezTo>
                <a:cubicBezTo>
                  <a:pt x="7549846" y="2324882"/>
                  <a:pt x="7539020" y="2321118"/>
                  <a:pt x="7527724" y="2316882"/>
                </a:cubicBezTo>
                <a:cubicBezTo>
                  <a:pt x="7525841" y="2323941"/>
                  <a:pt x="7523958" y="2331470"/>
                  <a:pt x="7522075" y="2338529"/>
                </a:cubicBezTo>
                <a:cubicBezTo>
                  <a:pt x="7522546" y="2338999"/>
                  <a:pt x="7523017" y="2339469"/>
                  <a:pt x="7523958" y="2339940"/>
                </a:cubicBezTo>
                <a:cubicBezTo>
                  <a:pt x="7525841" y="2341352"/>
                  <a:pt x="7527253" y="2342293"/>
                  <a:pt x="7528665" y="2343234"/>
                </a:cubicBezTo>
                <a:close/>
                <a:moveTo>
                  <a:pt x="7574322" y="2323941"/>
                </a:moveTo>
                <a:cubicBezTo>
                  <a:pt x="7587031" y="2318765"/>
                  <a:pt x="7599739" y="2313118"/>
                  <a:pt x="7612918" y="2307942"/>
                </a:cubicBezTo>
                <a:cubicBezTo>
                  <a:pt x="7610565" y="2305118"/>
                  <a:pt x="7609623" y="2302295"/>
                  <a:pt x="7610094" y="2299471"/>
                </a:cubicBezTo>
                <a:cubicBezTo>
                  <a:pt x="7588913" y="2283472"/>
                  <a:pt x="7567261" y="2267944"/>
                  <a:pt x="7545610" y="2251944"/>
                </a:cubicBezTo>
                <a:cubicBezTo>
                  <a:pt x="7540903" y="2270296"/>
                  <a:pt x="7535725" y="2289119"/>
                  <a:pt x="7531018" y="2307471"/>
                </a:cubicBezTo>
                <a:cubicBezTo>
                  <a:pt x="7545139" y="2313118"/>
                  <a:pt x="7559730" y="2318765"/>
                  <a:pt x="7574322" y="2323941"/>
                </a:cubicBezTo>
                <a:close/>
                <a:moveTo>
                  <a:pt x="7205302" y="2066070"/>
                </a:moveTo>
                <a:cubicBezTo>
                  <a:pt x="7205773" y="2065129"/>
                  <a:pt x="7206243" y="2064658"/>
                  <a:pt x="7207184" y="2064188"/>
                </a:cubicBezTo>
                <a:cubicBezTo>
                  <a:pt x="7178943" y="2037836"/>
                  <a:pt x="7150231" y="2011955"/>
                  <a:pt x="7121519" y="1986074"/>
                </a:cubicBezTo>
                <a:cubicBezTo>
                  <a:pt x="7113047" y="1987485"/>
                  <a:pt x="7105045" y="1989368"/>
                  <a:pt x="7096573" y="1990779"/>
                </a:cubicBezTo>
                <a:cubicBezTo>
                  <a:pt x="7101751" y="2013837"/>
                  <a:pt x="7106458" y="2036895"/>
                  <a:pt x="7111164" y="2059953"/>
                </a:cubicBezTo>
                <a:cubicBezTo>
                  <a:pt x="7142230" y="2061835"/>
                  <a:pt x="7173766" y="2064188"/>
                  <a:pt x="7205302" y="2066070"/>
                </a:cubicBezTo>
                <a:close/>
                <a:moveTo>
                  <a:pt x="7120578" y="2156890"/>
                </a:moveTo>
                <a:cubicBezTo>
                  <a:pt x="7114930" y="2127714"/>
                  <a:pt x="7109282" y="2098539"/>
                  <a:pt x="7103162" y="2068893"/>
                </a:cubicBezTo>
                <a:cubicBezTo>
                  <a:pt x="7057976" y="2066541"/>
                  <a:pt x="7012320" y="2064188"/>
                  <a:pt x="6967133" y="2062776"/>
                </a:cubicBezTo>
                <a:cubicBezTo>
                  <a:pt x="6976547" y="2072187"/>
                  <a:pt x="6986432" y="2082069"/>
                  <a:pt x="6995846" y="2091481"/>
                </a:cubicBezTo>
                <a:cubicBezTo>
                  <a:pt x="6994433" y="2095716"/>
                  <a:pt x="6993492" y="2099480"/>
                  <a:pt x="6992080" y="2103715"/>
                </a:cubicBezTo>
                <a:cubicBezTo>
                  <a:pt x="7003847" y="2112186"/>
                  <a:pt x="7015144" y="2120656"/>
                  <a:pt x="7026440" y="2129126"/>
                </a:cubicBezTo>
                <a:cubicBezTo>
                  <a:pt x="7032559" y="2135714"/>
                  <a:pt x="7039149" y="2142302"/>
                  <a:pt x="7045268" y="2148419"/>
                </a:cubicBezTo>
                <a:cubicBezTo>
                  <a:pt x="7070685" y="2150302"/>
                  <a:pt x="7096102" y="2153125"/>
                  <a:pt x="7120578" y="2156890"/>
                </a:cubicBezTo>
                <a:close/>
                <a:moveTo>
                  <a:pt x="6988314" y="1667970"/>
                </a:moveTo>
                <a:cubicBezTo>
                  <a:pt x="6961485" y="1667970"/>
                  <a:pt x="6934656" y="1668441"/>
                  <a:pt x="6907827" y="1669382"/>
                </a:cubicBezTo>
                <a:cubicBezTo>
                  <a:pt x="6888999" y="1673617"/>
                  <a:pt x="6870172" y="1678323"/>
                  <a:pt x="6851344" y="1682558"/>
                </a:cubicBezTo>
                <a:cubicBezTo>
                  <a:pt x="6856521" y="1687264"/>
                  <a:pt x="6861699" y="1692440"/>
                  <a:pt x="6866877" y="1697145"/>
                </a:cubicBezTo>
                <a:cubicBezTo>
                  <a:pt x="6869230" y="1702322"/>
                  <a:pt x="6871584" y="1707498"/>
                  <a:pt x="6874408" y="1712674"/>
                </a:cubicBezTo>
                <a:cubicBezTo>
                  <a:pt x="6881939" y="1721144"/>
                  <a:pt x="6889470" y="1729615"/>
                  <a:pt x="6897001" y="1738085"/>
                </a:cubicBezTo>
                <a:cubicBezTo>
                  <a:pt x="6909239" y="1743261"/>
                  <a:pt x="6921006" y="1748437"/>
                  <a:pt x="6933244" y="1754084"/>
                </a:cubicBezTo>
                <a:cubicBezTo>
                  <a:pt x="6950659" y="1733379"/>
                  <a:pt x="6974665" y="1706557"/>
                  <a:pt x="7003847" y="1675499"/>
                </a:cubicBezTo>
                <a:cubicBezTo>
                  <a:pt x="7002906" y="1675029"/>
                  <a:pt x="7001494" y="1674088"/>
                  <a:pt x="7000553" y="1673617"/>
                </a:cubicBezTo>
                <a:cubicBezTo>
                  <a:pt x="6996316" y="1671735"/>
                  <a:pt x="6992080" y="1669853"/>
                  <a:pt x="6988314" y="1667970"/>
                </a:cubicBezTo>
                <a:close/>
                <a:moveTo>
                  <a:pt x="6303933" y="1807729"/>
                </a:moveTo>
                <a:cubicBezTo>
                  <a:pt x="6310994" y="1798317"/>
                  <a:pt x="6318054" y="1788435"/>
                  <a:pt x="6325114" y="1779024"/>
                </a:cubicBezTo>
                <a:cubicBezTo>
                  <a:pt x="6325114" y="1778083"/>
                  <a:pt x="6325585" y="1777142"/>
                  <a:pt x="6325585" y="1776201"/>
                </a:cubicBezTo>
                <a:cubicBezTo>
                  <a:pt x="6312876" y="1773377"/>
                  <a:pt x="6300168" y="1770083"/>
                  <a:pt x="6287930" y="1767260"/>
                </a:cubicBezTo>
                <a:cubicBezTo>
                  <a:pt x="6281340" y="1762084"/>
                  <a:pt x="6274280" y="1756907"/>
                  <a:pt x="6267690" y="1751731"/>
                </a:cubicBezTo>
                <a:cubicBezTo>
                  <a:pt x="6263925" y="1753143"/>
                  <a:pt x="6260630" y="1754084"/>
                  <a:pt x="6256865" y="1755496"/>
                </a:cubicBezTo>
                <a:cubicBezTo>
                  <a:pt x="6266749" y="1795494"/>
                  <a:pt x="6276633" y="1835963"/>
                  <a:pt x="6286518" y="1877373"/>
                </a:cubicBezTo>
                <a:cubicBezTo>
                  <a:pt x="6297814" y="1880196"/>
                  <a:pt x="6309111" y="1883019"/>
                  <a:pt x="6320878" y="1885843"/>
                </a:cubicBezTo>
                <a:cubicBezTo>
                  <a:pt x="6334057" y="1888196"/>
                  <a:pt x="6347237" y="1890549"/>
                  <a:pt x="6360887" y="1892901"/>
                </a:cubicBezTo>
                <a:cubicBezTo>
                  <a:pt x="6376890" y="1886784"/>
                  <a:pt x="6408897" y="1871726"/>
                  <a:pt x="6411250" y="1859021"/>
                </a:cubicBezTo>
                <a:cubicBezTo>
                  <a:pt x="6413133" y="1850550"/>
                  <a:pt x="6414545" y="1842080"/>
                  <a:pt x="6416428" y="1833610"/>
                </a:cubicBezTo>
                <a:cubicBezTo>
                  <a:pt x="6423017" y="1823728"/>
                  <a:pt x="6429136" y="1813846"/>
                  <a:pt x="6435726" y="1803964"/>
                </a:cubicBezTo>
                <a:cubicBezTo>
                  <a:pt x="6435726" y="1798317"/>
                  <a:pt x="6435255" y="1792200"/>
                  <a:pt x="6435255" y="1786553"/>
                </a:cubicBezTo>
                <a:cubicBezTo>
                  <a:pt x="6409838" y="1783259"/>
                  <a:pt x="6385362" y="1781847"/>
                  <a:pt x="6378302" y="1782789"/>
                </a:cubicBezTo>
                <a:cubicBezTo>
                  <a:pt x="6378772" y="1787965"/>
                  <a:pt x="6385362" y="1794082"/>
                  <a:pt x="6387716" y="1796435"/>
                </a:cubicBezTo>
                <a:cubicBezTo>
                  <a:pt x="6389128" y="1797376"/>
                  <a:pt x="6390540" y="1798788"/>
                  <a:pt x="6391952" y="1799729"/>
                </a:cubicBezTo>
                <a:cubicBezTo>
                  <a:pt x="6391011" y="1800670"/>
                  <a:pt x="6390069" y="1802082"/>
                  <a:pt x="6389599" y="1803023"/>
                </a:cubicBezTo>
                <a:cubicBezTo>
                  <a:pt x="6388186" y="1804435"/>
                  <a:pt x="6376890" y="1817611"/>
                  <a:pt x="6353356" y="1819493"/>
                </a:cubicBezTo>
                <a:cubicBezTo>
                  <a:pt x="6344413" y="1819964"/>
                  <a:pt x="6330292" y="1819022"/>
                  <a:pt x="6313347" y="1811493"/>
                </a:cubicBezTo>
                <a:cubicBezTo>
                  <a:pt x="6309581" y="1810081"/>
                  <a:pt x="6306757" y="1809141"/>
                  <a:pt x="6303933" y="1807729"/>
                </a:cubicBezTo>
                <a:close/>
                <a:moveTo>
                  <a:pt x="6243214" y="1760201"/>
                </a:moveTo>
                <a:cubicBezTo>
                  <a:pt x="6241802" y="1760672"/>
                  <a:pt x="6239919" y="1761143"/>
                  <a:pt x="6238508" y="1762084"/>
                </a:cubicBezTo>
                <a:cubicBezTo>
                  <a:pt x="6215444" y="1755966"/>
                  <a:pt x="6192850" y="1749849"/>
                  <a:pt x="6169787" y="1744202"/>
                </a:cubicBezTo>
                <a:cubicBezTo>
                  <a:pt x="6160373" y="1747496"/>
                  <a:pt x="6150960" y="1751261"/>
                  <a:pt x="6141546" y="1754555"/>
                </a:cubicBezTo>
                <a:cubicBezTo>
                  <a:pt x="6138251" y="1752202"/>
                  <a:pt x="6134956" y="1749849"/>
                  <a:pt x="6131190" y="1747026"/>
                </a:cubicBezTo>
                <a:lnTo>
                  <a:pt x="6117070" y="1843492"/>
                </a:lnTo>
                <a:cubicBezTo>
                  <a:pt x="6117540" y="1843492"/>
                  <a:pt x="6118011" y="1843492"/>
                  <a:pt x="6118011" y="1843962"/>
                </a:cubicBezTo>
                <a:cubicBezTo>
                  <a:pt x="6141075" y="1849139"/>
                  <a:pt x="6164139" y="1854315"/>
                  <a:pt x="6187202" y="1859962"/>
                </a:cubicBezTo>
                <a:cubicBezTo>
                  <a:pt x="6211207" y="1863726"/>
                  <a:pt x="6235212" y="1867020"/>
                  <a:pt x="6259218" y="1871255"/>
                </a:cubicBezTo>
                <a:cubicBezTo>
                  <a:pt x="6262983" y="1872196"/>
                  <a:pt x="6266749" y="1873138"/>
                  <a:pt x="6270514" y="1874079"/>
                </a:cubicBezTo>
                <a:cubicBezTo>
                  <a:pt x="6261571" y="1835492"/>
                  <a:pt x="6252628" y="1797376"/>
                  <a:pt x="6243214" y="1760201"/>
                </a:cubicBezTo>
                <a:close/>
                <a:moveTo>
                  <a:pt x="6203677" y="2306059"/>
                </a:moveTo>
                <a:cubicBezTo>
                  <a:pt x="6206971" y="2322529"/>
                  <a:pt x="6209796" y="2339469"/>
                  <a:pt x="6213090" y="2355939"/>
                </a:cubicBezTo>
                <a:cubicBezTo>
                  <a:pt x="6251687" y="2350763"/>
                  <a:pt x="6290754" y="2345587"/>
                  <a:pt x="6329821" y="2341352"/>
                </a:cubicBezTo>
                <a:cubicBezTo>
                  <a:pt x="6289813" y="2328646"/>
                  <a:pt x="6249804" y="2316412"/>
                  <a:pt x="6209325" y="2304648"/>
                </a:cubicBezTo>
                <a:cubicBezTo>
                  <a:pt x="6207442" y="2305589"/>
                  <a:pt x="6205559" y="2306059"/>
                  <a:pt x="6203677" y="2306059"/>
                </a:cubicBezTo>
                <a:close/>
                <a:moveTo>
                  <a:pt x="6351002" y="2348410"/>
                </a:moveTo>
                <a:cubicBezTo>
                  <a:pt x="6305345" y="2353586"/>
                  <a:pt x="6259689" y="2359233"/>
                  <a:pt x="6214503" y="2365351"/>
                </a:cubicBezTo>
                <a:cubicBezTo>
                  <a:pt x="6219680" y="2394526"/>
                  <a:pt x="6224858" y="2423701"/>
                  <a:pt x="6230035" y="2452876"/>
                </a:cubicBezTo>
                <a:cubicBezTo>
                  <a:pt x="6236625" y="2454288"/>
                  <a:pt x="6241332" y="2458052"/>
                  <a:pt x="6243214" y="2462288"/>
                </a:cubicBezTo>
                <a:cubicBezTo>
                  <a:pt x="6291695" y="2475934"/>
                  <a:pt x="6340176" y="2490051"/>
                  <a:pt x="6388186" y="2504639"/>
                </a:cubicBezTo>
                <a:cubicBezTo>
                  <a:pt x="6413604" y="2473111"/>
                  <a:pt x="6439491" y="2443465"/>
                  <a:pt x="6465379" y="2416172"/>
                </a:cubicBezTo>
                <a:cubicBezTo>
                  <a:pt x="6451729" y="2401584"/>
                  <a:pt x="6438080" y="2386997"/>
                  <a:pt x="6424430" y="2372880"/>
                </a:cubicBezTo>
                <a:cubicBezTo>
                  <a:pt x="6399953" y="2364410"/>
                  <a:pt x="6375478" y="2356410"/>
                  <a:pt x="6351002" y="2348410"/>
                </a:cubicBezTo>
                <a:close/>
                <a:moveTo>
                  <a:pt x="6410309" y="2358292"/>
                </a:moveTo>
                <a:cubicBezTo>
                  <a:pt x="6405602" y="2353586"/>
                  <a:pt x="6400895" y="2348881"/>
                  <a:pt x="6396188" y="2343705"/>
                </a:cubicBezTo>
                <a:cubicBezTo>
                  <a:pt x="6388657" y="2344646"/>
                  <a:pt x="6381126" y="2345116"/>
                  <a:pt x="6373595" y="2346058"/>
                </a:cubicBezTo>
                <a:cubicBezTo>
                  <a:pt x="6385833" y="2350293"/>
                  <a:pt x="6398071" y="2354057"/>
                  <a:pt x="6410309" y="2358292"/>
                </a:cubicBezTo>
                <a:close/>
                <a:moveTo>
                  <a:pt x="6471969" y="2409584"/>
                </a:moveTo>
                <a:cubicBezTo>
                  <a:pt x="6476676" y="2404408"/>
                  <a:pt x="6481853" y="2399232"/>
                  <a:pt x="6487031" y="2394526"/>
                </a:cubicBezTo>
                <a:cubicBezTo>
                  <a:pt x="6472440" y="2389350"/>
                  <a:pt x="6458319" y="2384644"/>
                  <a:pt x="6443728" y="2379468"/>
                </a:cubicBezTo>
                <a:cubicBezTo>
                  <a:pt x="6453141" y="2389350"/>
                  <a:pt x="6462555" y="2399232"/>
                  <a:pt x="6471969" y="2409584"/>
                </a:cubicBezTo>
                <a:close/>
                <a:moveTo>
                  <a:pt x="6668246" y="2479699"/>
                </a:moveTo>
                <a:cubicBezTo>
                  <a:pt x="6647065" y="2481581"/>
                  <a:pt x="6626355" y="2483934"/>
                  <a:pt x="6605174" y="2486286"/>
                </a:cubicBezTo>
                <a:cubicBezTo>
                  <a:pt x="6607528" y="2495698"/>
                  <a:pt x="6609881" y="2505580"/>
                  <a:pt x="6612234" y="2514991"/>
                </a:cubicBezTo>
                <a:cubicBezTo>
                  <a:pt x="6632003" y="2504639"/>
                  <a:pt x="6652243" y="2494286"/>
                  <a:pt x="6672482" y="2484404"/>
                </a:cubicBezTo>
                <a:cubicBezTo>
                  <a:pt x="6670599" y="2482522"/>
                  <a:pt x="6669188" y="2481110"/>
                  <a:pt x="6668246" y="2479699"/>
                </a:cubicBezTo>
                <a:close/>
                <a:moveTo>
                  <a:pt x="6595760" y="2487228"/>
                </a:moveTo>
                <a:cubicBezTo>
                  <a:pt x="6582581" y="2488639"/>
                  <a:pt x="6569401" y="2490051"/>
                  <a:pt x="6556693" y="2491933"/>
                </a:cubicBezTo>
                <a:cubicBezTo>
                  <a:pt x="6556693" y="2492875"/>
                  <a:pt x="6556693" y="2493816"/>
                  <a:pt x="6556693" y="2494757"/>
                </a:cubicBezTo>
                <a:cubicBezTo>
                  <a:pt x="6556222" y="2496639"/>
                  <a:pt x="6555281" y="2498051"/>
                  <a:pt x="6553398" y="2499462"/>
                </a:cubicBezTo>
                <a:cubicBezTo>
                  <a:pt x="6562812" y="2510286"/>
                  <a:pt x="6572226" y="2520638"/>
                  <a:pt x="6581640" y="2531461"/>
                </a:cubicBezTo>
                <a:cubicBezTo>
                  <a:pt x="6589171" y="2527696"/>
                  <a:pt x="6596702" y="2523932"/>
                  <a:pt x="6603762" y="2519697"/>
                </a:cubicBezTo>
                <a:cubicBezTo>
                  <a:pt x="6600938" y="2508403"/>
                  <a:pt x="6598584" y="2498051"/>
                  <a:pt x="6595760" y="2487228"/>
                </a:cubicBezTo>
                <a:close/>
                <a:moveTo>
                  <a:pt x="6410780" y="2511697"/>
                </a:moveTo>
                <a:cubicBezTo>
                  <a:pt x="6453612" y="2525343"/>
                  <a:pt x="6496445" y="2538990"/>
                  <a:pt x="6539278" y="2553578"/>
                </a:cubicBezTo>
                <a:cubicBezTo>
                  <a:pt x="6550574" y="2547460"/>
                  <a:pt x="6561870" y="2541343"/>
                  <a:pt x="6573167" y="2535696"/>
                </a:cubicBezTo>
                <a:cubicBezTo>
                  <a:pt x="6563283" y="2524403"/>
                  <a:pt x="6553398" y="2513109"/>
                  <a:pt x="6543513" y="2501815"/>
                </a:cubicBezTo>
                <a:cubicBezTo>
                  <a:pt x="6541631" y="2501815"/>
                  <a:pt x="6539278" y="2501815"/>
                  <a:pt x="6536924" y="2500874"/>
                </a:cubicBezTo>
                <a:cubicBezTo>
                  <a:pt x="6532688" y="2499933"/>
                  <a:pt x="6528922" y="2498051"/>
                  <a:pt x="6526098" y="2495698"/>
                </a:cubicBezTo>
                <a:cubicBezTo>
                  <a:pt x="6487031" y="2500403"/>
                  <a:pt x="6448905" y="2505580"/>
                  <a:pt x="6410780" y="2511697"/>
                </a:cubicBezTo>
                <a:close/>
                <a:moveTo>
                  <a:pt x="6551045" y="2557813"/>
                </a:moveTo>
                <a:cubicBezTo>
                  <a:pt x="6570343" y="2564401"/>
                  <a:pt x="6590112" y="2571459"/>
                  <a:pt x="6609410" y="2578047"/>
                </a:cubicBezTo>
                <a:cubicBezTo>
                  <a:pt x="6599526" y="2566283"/>
                  <a:pt x="6589171" y="2554519"/>
                  <a:pt x="6578815" y="2542755"/>
                </a:cubicBezTo>
                <a:cubicBezTo>
                  <a:pt x="6569873" y="2547931"/>
                  <a:pt x="6560459" y="2552637"/>
                  <a:pt x="6551045" y="2557813"/>
                </a:cubicBezTo>
                <a:close/>
                <a:moveTo>
                  <a:pt x="6615529" y="2570518"/>
                </a:moveTo>
                <a:cubicBezTo>
                  <a:pt x="6612234" y="2556401"/>
                  <a:pt x="6608939" y="2542755"/>
                  <a:pt x="6605645" y="2528638"/>
                </a:cubicBezTo>
                <a:cubicBezTo>
                  <a:pt x="6599526" y="2531932"/>
                  <a:pt x="6593407" y="2534755"/>
                  <a:pt x="6587288" y="2538049"/>
                </a:cubicBezTo>
                <a:cubicBezTo>
                  <a:pt x="6597172" y="2548872"/>
                  <a:pt x="6606586" y="2559695"/>
                  <a:pt x="6615529" y="2570518"/>
                </a:cubicBezTo>
                <a:close/>
                <a:moveTo>
                  <a:pt x="6525157" y="2481581"/>
                </a:moveTo>
                <a:cubicBezTo>
                  <a:pt x="6506330" y="2460405"/>
                  <a:pt x="6487031" y="2439701"/>
                  <a:pt x="6467733" y="2418525"/>
                </a:cubicBezTo>
                <a:cubicBezTo>
                  <a:pt x="6441845" y="2445347"/>
                  <a:pt x="6416899" y="2474522"/>
                  <a:pt x="6391952" y="2505580"/>
                </a:cubicBezTo>
                <a:cubicBezTo>
                  <a:pt x="6392893" y="2506050"/>
                  <a:pt x="6394305" y="2506521"/>
                  <a:pt x="6395718" y="2506521"/>
                </a:cubicBezTo>
                <a:cubicBezTo>
                  <a:pt x="6437609" y="2499933"/>
                  <a:pt x="6479971" y="2494286"/>
                  <a:pt x="6521862" y="2488639"/>
                </a:cubicBezTo>
                <a:cubicBezTo>
                  <a:pt x="6521862" y="2487698"/>
                  <a:pt x="6521862" y="2486757"/>
                  <a:pt x="6521862" y="2485816"/>
                </a:cubicBezTo>
                <a:cubicBezTo>
                  <a:pt x="6521862" y="2484404"/>
                  <a:pt x="6523274" y="2482992"/>
                  <a:pt x="6525157" y="2481581"/>
                </a:cubicBezTo>
                <a:close/>
                <a:moveTo>
                  <a:pt x="6270514" y="2827918"/>
                </a:moveTo>
                <a:cubicBezTo>
                  <a:pt x="6269102" y="2809566"/>
                  <a:pt x="6267690" y="2791214"/>
                  <a:pt x="6266278" y="2772862"/>
                </a:cubicBezTo>
                <a:cubicBezTo>
                  <a:pt x="6254040" y="2772862"/>
                  <a:pt x="6241802" y="2772862"/>
                  <a:pt x="6229564" y="2772862"/>
                </a:cubicBezTo>
                <a:cubicBezTo>
                  <a:pt x="6209325" y="2799214"/>
                  <a:pt x="6189556" y="2825566"/>
                  <a:pt x="6169787" y="2852388"/>
                </a:cubicBezTo>
                <a:cubicBezTo>
                  <a:pt x="6170728" y="2852388"/>
                  <a:pt x="6171669" y="2852388"/>
                  <a:pt x="6172141" y="2852858"/>
                </a:cubicBezTo>
                <a:cubicBezTo>
                  <a:pt x="6191439" y="2855211"/>
                  <a:pt x="6206501" y="2861799"/>
                  <a:pt x="6205559" y="2867917"/>
                </a:cubicBezTo>
                <a:cubicBezTo>
                  <a:pt x="6223916" y="2858976"/>
                  <a:pt x="6242744" y="2850035"/>
                  <a:pt x="6261571" y="2841094"/>
                </a:cubicBezTo>
                <a:cubicBezTo>
                  <a:pt x="6260630" y="2839683"/>
                  <a:pt x="6260630" y="2837800"/>
                  <a:pt x="6260630" y="2835918"/>
                </a:cubicBezTo>
                <a:cubicBezTo>
                  <a:pt x="6261571" y="2831683"/>
                  <a:pt x="6265337" y="2828859"/>
                  <a:pt x="6270514" y="2827918"/>
                </a:cubicBezTo>
                <a:close/>
                <a:moveTo>
                  <a:pt x="5545183" y="2257120"/>
                </a:moveTo>
                <a:cubicBezTo>
                  <a:pt x="5501409" y="2221828"/>
                  <a:pt x="5456694" y="2186535"/>
                  <a:pt x="5411037" y="2152184"/>
                </a:cubicBezTo>
                <a:cubicBezTo>
                  <a:pt x="5406800" y="2153125"/>
                  <a:pt x="5402094" y="2153595"/>
                  <a:pt x="5397387" y="2153595"/>
                </a:cubicBezTo>
                <a:cubicBezTo>
                  <a:pt x="5403035" y="2200182"/>
                  <a:pt x="5408683" y="2246768"/>
                  <a:pt x="5413861" y="2292884"/>
                </a:cubicBezTo>
                <a:cubicBezTo>
                  <a:pt x="5414332" y="2292884"/>
                  <a:pt x="5414332" y="2292884"/>
                  <a:pt x="5414802" y="2292884"/>
                </a:cubicBezTo>
                <a:cubicBezTo>
                  <a:pt x="5419039" y="2292884"/>
                  <a:pt x="5422333" y="2293825"/>
                  <a:pt x="5425628" y="2295236"/>
                </a:cubicBezTo>
                <a:cubicBezTo>
                  <a:pt x="5465166" y="2282061"/>
                  <a:pt x="5505174" y="2269355"/>
                  <a:pt x="5545183" y="2257120"/>
                </a:cubicBezTo>
                <a:close/>
                <a:moveTo>
                  <a:pt x="4638637" y="2133832"/>
                </a:moveTo>
                <a:cubicBezTo>
                  <a:pt x="4634400" y="2129597"/>
                  <a:pt x="4630635" y="2125361"/>
                  <a:pt x="4626399" y="2121127"/>
                </a:cubicBezTo>
                <a:cubicBezTo>
                  <a:pt x="4626870" y="2125832"/>
                  <a:pt x="4627340" y="2130538"/>
                  <a:pt x="4627340" y="2134773"/>
                </a:cubicBezTo>
                <a:cubicBezTo>
                  <a:pt x="4631576" y="2134773"/>
                  <a:pt x="4634871" y="2134302"/>
                  <a:pt x="4638637" y="2133832"/>
                </a:cubicBezTo>
                <a:close/>
                <a:moveTo>
                  <a:pt x="4718183" y="2127714"/>
                </a:moveTo>
                <a:cubicBezTo>
                  <a:pt x="4720537" y="2125361"/>
                  <a:pt x="4724302" y="2123479"/>
                  <a:pt x="4729009" y="2122538"/>
                </a:cubicBezTo>
                <a:cubicBezTo>
                  <a:pt x="4734187" y="2108421"/>
                  <a:pt x="4739364" y="2094775"/>
                  <a:pt x="4745012" y="2080658"/>
                </a:cubicBezTo>
                <a:cubicBezTo>
                  <a:pt x="4709240" y="2091010"/>
                  <a:pt x="4673938" y="2101833"/>
                  <a:pt x="4638166" y="2113127"/>
                </a:cubicBezTo>
                <a:cubicBezTo>
                  <a:pt x="4644285" y="2119715"/>
                  <a:pt x="4650404" y="2125832"/>
                  <a:pt x="4656523" y="2132420"/>
                </a:cubicBezTo>
                <a:cubicBezTo>
                  <a:pt x="4677233" y="2131008"/>
                  <a:pt x="4697943" y="2129126"/>
                  <a:pt x="4718183" y="2127714"/>
                </a:cubicBezTo>
                <a:close/>
                <a:moveTo>
                  <a:pt x="5014717" y="2115009"/>
                </a:moveTo>
                <a:cubicBezTo>
                  <a:pt x="5017071" y="2111715"/>
                  <a:pt x="5019895" y="2108421"/>
                  <a:pt x="5022248" y="2105127"/>
                </a:cubicBezTo>
                <a:cubicBezTo>
                  <a:pt x="4976120" y="2083481"/>
                  <a:pt x="4929993" y="2062776"/>
                  <a:pt x="4882924" y="2042542"/>
                </a:cubicBezTo>
                <a:cubicBezTo>
                  <a:pt x="4840562" y="2053835"/>
                  <a:pt x="4798200" y="2065600"/>
                  <a:pt x="4756309" y="2077834"/>
                </a:cubicBezTo>
                <a:cubicBezTo>
                  <a:pt x="4750661" y="2092422"/>
                  <a:pt x="4745012" y="2107480"/>
                  <a:pt x="4739364" y="2122538"/>
                </a:cubicBezTo>
                <a:cubicBezTo>
                  <a:pt x="4743601" y="2123009"/>
                  <a:pt x="4746895" y="2124421"/>
                  <a:pt x="4749249" y="2126303"/>
                </a:cubicBezTo>
                <a:cubicBezTo>
                  <a:pt x="4837738" y="2120185"/>
                  <a:pt x="4926227" y="2116421"/>
                  <a:pt x="5014717" y="2115009"/>
                </a:cubicBezTo>
                <a:close/>
                <a:moveTo>
                  <a:pt x="4684293" y="1935723"/>
                </a:moveTo>
                <a:cubicBezTo>
                  <a:pt x="4668761" y="1934782"/>
                  <a:pt x="4653228" y="1933841"/>
                  <a:pt x="4637696" y="1932900"/>
                </a:cubicBezTo>
                <a:cubicBezTo>
                  <a:pt x="4648521" y="1937135"/>
                  <a:pt x="4658877" y="1940899"/>
                  <a:pt x="4669702" y="1945134"/>
                </a:cubicBezTo>
                <a:cubicBezTo>
                  <a:pt x="4674880" y="1941840"/>
                  <a:pt x="4679586" y="1939017"/>
                  <a:pt x="4684293" y="1935723"/>
                </a:cubicBezTo>
                <a:close/>
                <a:moveTo>
                  <a:pt x="4689000" y="1952664"/>
                </a:moveTo>
                <a:cubicBezTo>
                  <a:pt x="4718654" y="1963957"/>
                  <a:pt x="4748307" y="1975721"/>
                  <a:pt x="4777490" y="1987956"/>
                </a:cubicBezTo>
                <a:cubicBezTo>
                  <a:pt x="4778902" y="1987485"/>
                  <a:pt x="4780785" y="1987015"/>
                  <a:pt x="4782197" y="1986544"/>
                </a:cubicBezTo>
                <a:cubicBezTo>
                  <a:pt x="4787845" y="1972427"/>
                  <a:pt x="4793493" y="1958310"/>
                  <a:pt x="4799141" y="1944664"/>
                </a:cubicBezTo>
                <a:cubicBezTo>
                  <a:pt x="4767135" y="1941840"/>
                  <a:pt x="4734657" y="1939487"/>
                  <a:pt x="4702650" y="1937135"/>
                </a:cubicBezTo>
                <a:cubicBezTo>
                  <a:pt x="4698414" y="1942311"/>
                  <a:pt x="4693707" y="1947487"/>
                  <a:pt x="4689000" y="1952664"/>
                </a:cubicBezTo>
                <a:close/>
                <a:moveTo>
                  <a:pt x="4881512" y="1589386"/>
                </a:moveTo>
                <a:cubicBezTo>
                  <a:pt x="4892338" y="1582798"/>
                  <a:pt x="4903635" y="1576210"/>
                  <a:pt x="4914460" y="1570092"/>
                </a:cubicBezTo>
                <a:cubicBezTo>
                  <a:pt x="4878688" y="1559269"/>
                  <a:pt x="4842916" y="1548917"/>
                  <a:pt x="4807144" y="1539035"/>
                </a:cubicBezTo>
                <a:cubicBezTo>
                  <a:pt x="4825971" y="1555034"/>
                  <a:pt x="4845269" y="1571504"/>
                  <a:pt x="4864097" y="1587974"/>
                </a:cubicBezTo>
                <a:cubicBezTo>
                  <a:pt x="4865038" y="1587974"/>
                  <a:pt x="4865980" y="1587503"/>
                  <a:pt x="4866921" y="1587503"/>
                </a:cubicBezTo>
                <a:cubicBezTo>
                  <a:pt x="4872569" y="1587033"/>
                  <a:pt x="4877276" y="1587974"/>
                  <a:pt x="4881512" y="1589386"/>
                </a:cubicBezTo>
                <a:close/>
                <a:moveTo>
                  <a:pt x="4882924" y="1604444"/>
                </a:moveTo>
                <a:cubicBezTo>
                  <a:pt x="4904576" y="1623737"/>
                  <a:pt x="4926227" y="1643030"/>
                  <a:pt x="4947879" y="1662324"/>
                </a:cubicBezTo>
                <a:cubicBezTo>
                  <a:pt x="4961059" y="1649618"/>
                  <a:pt x="4974709" y="1636913"/>
                  <a:pt x="4988359" y="1624678"/>
                </a:cubicBezTo>
                <a:cubicBezTo>
                  <a:pt x="4986476" y="1622325"/>
                  <a:pt x="4984593" y="1619973"/>
                  <a:pt x="4982710" y="1617149"/>
                </a:cubicBezTo>
                <a:cubicBezTo>
                  <a:pt x="4965295" y="1603503"/>
                  <a:pt x="4947408" y="1588915"/>
                  <a:pt x="4929051" y="1574327"/>
                </a:cubicBezTo>
                <a:cubicBezTo>
                  <a:pt x="4928110" y="1573857"/>
                  <a:pt x="4927640" y="1573857"/>
                  <a:pt x="4926698" y="1573386"/>
                </a:cubicBezTo>
                <a:cubicBezTo>
                  <a:pt x="4913990" y="1580916"/>
                  <a:pt x="4900810" y="1588444"/>
                  <a:pt x="4888102" y="1595973"/>
                </a:cubicBezTo>
                <a:cubicBezTo>
                  <a:pt x="4888102" y="1595973"/>
                  <a:pt x="4888102" y="1596444"/>
                  <a:pt x="4888102" y="1596444"/>
                </a:cubicBezTo>
                <a:cubicBezTo>
                  <a:pt x="4888102" y="1599738"/>
                  <a:pt x="4886219" y="1602561"/>
                  <a:pt x="4882924" y="1604444"/>
                </a:cubicBezTo>
                <a:close/>
                <a:moveTo>
                  <a:pt x="5144157" y="1393630"/>
                </a:moveTo>
                <a:cubicBezTo>
                  <a:pt x="5159689" y="1408217"/>
                  <a:pt x="5174751" y="1423276"/>
                  <a:pt x="5189813" y="1437863"/>
                </a:cubicBezTo>
                <a:cubicBezTo>
                  <a:pt x="5190755" y="1437863"/>
                  <a:pt x="5191696" y="1437863"/>
                  <a:pt x="5192637" y="1437863"/>
                </a:cubicBezTo>
                <a:cubicBezTo>
                  <a:pt x="5195462" y="1437863"/>
                  <a:pt x="5197815" y="1437863"/>
                  <a:pt x="5200169" y="1438333"/>
                </a:cubicBezTo>
                <a:cubicBezTo>
                  <a:pt x="5222761" y="1419511"/>
                  <a:pt x="5245355" y="1400688"/>
                  <a:pt x="5267947" y="1382336"/>
                </a:cubicBezTo>
                <a:cubicBezTo>
                  <a:pt x="5232646" y="1380924"/>
                  <a:pt x="5197815" y="1379513"/>
                  <a:pt x="5162513" y="1379042"/>
                </a:cubicBezTo>
                <a:cubicBezTo>
                  <a:pt x="5160160" y="1384689"/>
                  <a:pt x="5153570" y="1389865"/>
                  <a:pt x="5144157" y="1393630"/>
                </a:cubicBezTo>
                <a:close/>
                <a:moveTo>
                  <a:pt x="5306074" y="1377630"/>
                </a:moveTo>
                <a:cubicBezTo>
                  <a:pt x="5342787" y="1379513"/>
                  <a:pt x="5379501" y="1381395"/>
                  <a:pt x="5416214" y="1383748"/>
                </a:cubicBezTo>
                <a:cubicBezTo>
                  <a:pt x="5417626" y="1381395"/>
                  <a:pt x="5420921" y="1379042"/>
                  <a:pt x="5425157" y="1378101"/>
                </a:cubicBezTo>
                <a:cubicBezTo>
                  <a:pt x="5419980" y="1358337"/>
                  <a:pt x="5414802" y="1338103"/>
                  <a:pt x="5409625" y="1318339"/>
                </a:cubicBezTo>
                <a:cubicBezTo>
                  <a:pt x="5389856" y="1321633"/>
                  <a:pt x="5370558" y="1324927"/>
                  <a:pt x="5350789" y="1328221"/>
                </a:cubicBezTo>
                <a:cubicBezTo>
                  <a:pt x="5332432" y="1342808"/>
                  <a:pt x="5314546" y="1356925"/>
                  <a:pt x="5296189" y="1371513"/>
                </a:cubicBezTo>
                <a:cubicBezTo>
                  <a:pt x="5299954" y="1373395"/>
                  <a:pt x="5302778" y="1375278"/>
                  <a:pt x="5306074" y="1377630"/>
                </a:cubicBezTo>
                <a:close/>
                <a:moveTo>
                  <a:pt x="5331490" y="1331515"/>
                </a:moveTo>
                <a:cubicBezTo>
                  <a:pt x="5306544" y="1336221"/>
                  <a:pt x="5281127" y="1340456"/>
                  <a:pt x="5256180" y="1345632"/>
                </a:cubicBezTo>
                <a:cubicBezTo>
                  <a:pt x="5267006" y="1352220"/>
                  <a:pt x="5277361" y="1359278"/>
                  <a:pt x="5288187" y="1366337"/>
                </a:cubicBezTo>
                <a:cubicBezTo>
                  <a:pt x="5302778" y="1354573"/>
                  <a:pt x="5316899" y="1342808"/>
                  <a:pt x="5331490" y="1331515"/>
                </a:cubicBezTo>
                <a:close/>
                <a:moveTo>
                  <a:pt x="5634143" y="1275517"/>
                </a:moveTo>
                <a:cubicBezTo>
                  <a:pt x="5634614" y="1275517"/>
                  <a:pt x="5635084" y="1275517"/>
                  <a:pt x="5636026" y="1275517"/>
                </a:cubicBezTo>
                <a:cubicBezTo>
                  <a:pt x="5642145" y="1266576"/>
                  <a:pt x="5648264" y="1257636"/>
                  <a:pt x="5653912" y="1248695"/>
                </a:cubicBezTo>
                <a:cubicBezTo>
                  <a:pt x="5638380" y="1247754"/>
                  <a:pt x="5622847" y="1246813"/>
                  <a:pt x="5607785" y="1246342"/>
                </a:cubicBezTo>
                <a:cubicBezTo>
                  <a:pt x="5589428" y="1250107"/>
                  <a:pt x="5571541" y="1254342"/>
                  <a:pt x="5553185" y="1258106"/>
                </a:cubicBezTo>
                <a:cubicBezTo>
                  <a:pt x="5553185" y="1261400"/>
                  <a:pt x="5552714" y="1264694"/>
                  <a:pt x="5552714" y="1267988"/>
                </a:cubicBezTo>
                <a:cubicBezTo>
                  <a:pt x="5573895" y="1269400"/>
                  <a:pt x="5595547" y="1271282"/>
                  <a:pt x="5616728" y="1272694"/>
                </a:cubicBezTo>
                <a:cubicBezTo>
                  <a:pt x="5621435" y="1273165"/>
                  <a:pt x="5627554" y="1274106"/>
                  <a:pt x="5634143" y="1275517"/>
                </a:cubicBezTo>
                <a:close/>
                <a:moveTo>
                  <a:pt x="5481169" y="1121171"/>
                </a:moveTo>
                <a:cubicBezTo>
                  <a:pt x="5509881" y="1127759"/>
                  <a:pt x="5538593" y="1134347"/>
                  <a:pt x="5566835" y="1140935"/>
                </a:cubicBezTo>
                <a:cubicBezTo>
                  <a:pt x="5610609" y="1133877"/>
                  <a:pt x="5653912" y="1127289"/>
                  <a:pt x="5697686" y="1120701"/>
                </a:cubicBezTo>
                <a:cubicBezTo>
                  <a:pt x="5697686" y="1120701"/>
                  <a:pt x="5697686" y="1120701"/>
                  <a:pt x="5697686" y="1120230"/>
                </a:cubicBezTo>
                <a:cubicBezTo>
                  <a:pt x="5634614" y="1115525"/>
                  <a:pt x="5571071" y="1111760"/>
                  <a:pt x="5507528" y="1108936"/>
                </a:cubicBezTo>
                <a:cubicBezTo>
                  <a:pt x="5498585" y="1113172"/>
                  <a:pt x="5489642" y="1116936"/>
                  <a:pt x="5481169" y="1121171"/>
                </a:cubicBezTo>
                <a:close/>
                <a:moveTo>
                  <a:pt x="5486347" y="1108466"/>
                </a:moveTo>
                <a:cubicBezTo>
                  <a:pt x="5461401" y="1107525"/>
                  <a:pt x="5435983" y="1106584"/>
                  <a:pt x="5411037" y="1105643"/>
                </a:cubicBezTo>
                <a:cubicBezTo>
                  <a:pt x="5429394" y="1109407"/>
                  <a:pt x="5447751" y="1113642"/>
                  <a:pt x="5466108" y="1117877"/>
                </a:cubicBezTo>
                <a:cubicBezTo>
                  <a:pt x="5472697" y="1114583"/>
                  <a:pt x="5479287" y="1111289"/>
                  <a:pt x="5486347" y="1108466"/>
                </a:cubicBezTo>
                <a:close/>
                <a:moveTo>
                  <a:pt x="5923146" y="990354"/>
                </a:moveTo>
                <a:cubicBezTo>
                  <a:pt x="5917498" y="980942"/>
                  <a:pt x="5911379" y="971531"/>
                  <a:pt x="5905730" y="961649"/>
                </a:cubicBezTo>
                <a:cubicBezTo>
                  <a:pt x="5894434" y="972472"/>
                  <a:pt x="5882667" y="983766"/>
                  <a:pt x="5871370" y="995530"/>
                </a:cubicBezTo>
                <a:cubicBezTo>
                  <a:pt x="5885021" y="995530"/>
                  <a:pt x="5898670" y="996000"/>
                  <a:pt x="5911850" y="996000"/>
                </a:cubicBezTo>
                <a:cubicBezTo>
                  <a:pt x="5913732" y="993177"/>
                  <a:pt x="5917498" y="991295"/>
                  <a:pt x="5923146" y="990354"/>
                </a:cubicBezTo>
                <a:close/>
                <a:moveTo>
                  <a:pt x="5862427" y="1004941"/>
                </a:moveTo>
                <a:cubicBezTo>
                  <a:pt x="5837481" y="1031293"/>
                  <a:pt x="5812534" y="1060468"/>
                  <a:pt x="5787588" y="1091055"/>
                </a:cubicBezTo>
                <a:cubicBezTo>
                  <a:pt x="5791353" y="1089643"/>
                  <a:pt x="5795119" y="1087761"/>
                  <a:pt x="5799355" y="1086349"/>
                </a:cubicBezTo>
                <a:cubicBezTo>
                  <a:pt x="5825713" y="1082585"/>
                  <a:pt x="5852072" y="1076938"/>
                  <a:pt x="5855367" y="1074115"/>
                </a:cubicBezTo>
                <a:cubicBezTo>
                  <a:pt x="5855367" y="1066585"/>
                  <a:pt x="5890198" y="1045410"/>
                  <a:pt x="5910908" y="1033646"/>
                </a:cubicBezTo>
                <a:cubicBezTo>
                  <a:pt x="5913262" y="1032234"/>
                  <a:pt x="5916086" y="1030822"/>
                  <a:pt x="5918439" y="1029411"/>
                </a:cubicBezTo>
                <a:cubicBezTo>
                  <a:pt x="5921734" y="1030822"/>
                  <a:pt x="5925029" y="1032234"/>
                  <a:pt x="5928794" y="1033646"/>
                </a:cubicBezTo>
                <a:cubicBezTo>
                  <a:pt x="5929265" y="1034116"/>
                  <a:pt x="5945268" y="1040234"/>
                  <a:pt x="5957977" y="1047763"/>
                </a:cubicBezTo>
                <a:cubicBezTo>
                  <a:pt x="5950917" y="1035999"/>
                  <a:pt x="5943857" y="1024234"/>
                  <a:pt x="5936325" y="1012000"/>
                </a:cubicBezTo>
                <a:cubicBezTo>
                  <a:pt x="5934913" y="1012000"/>
                  <a:pt x="5933972" y="1012000"/>
                  <a:pt x="5932560" y="1012000"/>
                </a:cubicBezTo>
                <a:cubicBezTo>
                  <a:pt x="5925500" y="1011529"/>
                  <a:pt x="5919380" y="1009176"/>
                  <a:pt x="5915144" y="1006353"/>
                </a:cubicBezTo>
                <a:cubicBezTo>
                  <a:pt x="5897729" y="1005412"/>
                  <a:pt x="5879842" y="1004941"/>
                  <a:pt x="5862427" y="1004941"/>
                </a:cubicBezTo>
                <a:close/>
                <a:moveTo>
                  <a:pt x="5954212" y="1006353"/>
                </a:moveTo>
                <a:cubicBezTo>
                  <a:pt x="5952799" y="1008235"/>
                  <a:pt x="5949975" y="1009647"/>
                  <a:pt x="5946681" y="1010588"/>
                </a:cubicBezTo>
                <a:cubicBezTo>
                  <a:pt x="5954682" y="1023764"/>
                  <a:pt x="5962684" y="1037410"/>
                  <a:pt x="5970686" y="1050586"/>
                </a:cubicBezTo>
                <a:cubicBezTo>
                  <a:pt x="5988101" y="1047763"/>
                  <a:pt x="6005987" y="1044939"/>
                  <a:pt x="6023403" y="1042116"/>
                </a:cubicBezTo>
                <a:cubicBezTo>
                  <a:pt x="6019167" y="1030822"/>
                  <a:pt x="6014930" y="1019058"/>
                  <a:pt x="6010224" y="1007765"/>
                </a:cubicBezTo>
                <a:cubicBezTo>
                  <a:pt x="5991396" y="1007294"/>
                  <a:pt x="5973039" y="1006824"/>
                  <a:pt x="5954212" y="1006353"/>
                </a:cubicBezTo>
                <a:close/>
                <a:moveTo>
                  <a:pt x="7010437" y="1324456"/>
                </a:moveTo>
                <a:cubicBezTo>
                  <a:pt x="7013261" y="1348926"/>
                  <a:pt x="7016085" y="1372925"/>
                  <a:pt x="7018909" y="1397394"/>
                </a:cubicBezTo>
                <a:cubicBezTo>
                  <a:pt x="7079157" y="1414805"/>
                  <a:pt x="7138935" y="1432687"/>
                  <a:pt x="7198712" y="1451980"/>
                </a:cubicBezTo>
                <a:cubicBezTo>
                  <a:pt x="7202949" y="1449157"/>
                  <a:pt x="7210009" y="1448686"/>
                  <a:pt x="7218481" y="1451039"/>
                </a:cubicBezTo>
                <a:lnTo>
                  <a:pt x="7251429" y="1336221"/>
                </a:lnTo>
                <a:cubicBezTo>
                  <a:pt x="7233072" y="1324927"/>
                  <a:pt x="7214245" y="1313163"/>
                  <a:pt x="7195888" y="1301869"/>
                </a:cubicBezTo>
                <a:cubicBezTo>
                  <a:pt x="7194006" y="1301399"/>
                  <a:pt x="7192123" y="1301399"/>
                  <a:pt x="7190240" y="1300457"/>
                </a:cubicBezTo>
                <a:cubicBezTo>
                  <a:pt x="7188357" y="1299987"/>
                  <a:pt x="7186945" y="1299516"/>
                  <a:pt x="7185533" y="1298575"/>
                </a:cubicBezTo>
                <a:cubicBezTo>
                  <a:pt x="7131404" y="1302810"/>
                  <a:pt x="7077745" y="1307987"/>
                  <a:pt x="7024087" y="1313633"/>
                </a:cubicBezTo>
                <a:cubicBezTo>
                  <a:pt x="7025028" y="1315045"/>
                  <a:pt x="7025028" y="1316457"/>
                  <a:pt x="7024558" y="1318339"/>
                </a:cubicBezTo>
                <a:cubicBezTo>
                  <a:pt x="7023616" y="1322104"/>
                  <a:pt x="7017968" y="1324456"/>
                  <a:pt x="7010437" y="1324456"/>
                </a:cubicBezTo>
                <a:close/>
                <a:moveTo>
                  <a:pt x="7310265" y="1372454"/>
                </a:moveTo>
                <a:cubicBezTo>
                  <a:pt x="7306971" y="1372454"/>
                  <a:pt x="7303676" y="1371984"/>
                  <a:pt x="7299910" y="1370572"/>
                </a:cubicBezTo>
                <a:cubicBezTo>
                  <a:pt x="7298498" y="1370101"/>
                  <a:pt x="7296615" y="1369631"/>
                  <a:pt x="7295204" y="1368690"/>
                </a:cubicBezTo>
                <a:cubicBezTo>
                  <a:pt x="7274964" y="1394100"/>
                  <a:pt x="7254724" y="1419982"/>
                  <a:pt x="7234485" y="1445863"/>
                </a:cubicBezTo>
                <a:lnTo>
                  <a:pt x="7231661" y="1456215"/>
                </a:lnTo>
                <a:cubicBezTo>
                  <a:pt x="7233543" y="1457627"/>
                  <a:pt x="7235426" y="1459039"/>
                  <a:pt x="7236368" y="1460921"/>
                </a:cubicBezTo>
                <a:cubicBezTo>
                  <a:pt x="7269786" y="1434569"/>
                  <a:pt x="7303205" y="1410570"/>
                  <a:pt x="7336153" y="1388924"/>
                </a:cubicBezTo>
                <a:cubicBezTo>
                  <a:pt x="7327681" y="1383277"/>
                  <a:pt x="7318738" y="1377630"/>
                  <a:pt x="7310265" y="1372454"/>
                </a:cubicBezTo>
                <a:close/>
                <a:moveTo>
                  <a:pt x="7762126" y="1383277"/>
                </a:moveTo>
                <a:cubicBezTo>
                  <a:pt x="7722118" y="1381395"/>
                  <a:pt x="7682580" y="1380454"/>
                  <a:pt x="7643043" y="1379513"/>
                </a:cubicBezTo>
                <a:cubicBezTo>
                  <a:pt x="7690582" y="1395042"/>
                  <a:pt x="7738121" y="1410570"/>
                  <a:pt x="7785190" y="1427040"/>
                </a:cubicBezTo>
                <a:lnTo>
                  <a:pt x="7795545" y="1399747"/>
                </a:lnTo>
                <a:cubicBezTo>
                  <a:pt x="7784249" y="1394100"/>
                  <a:pt x="7773423" y="1388453"/>
                  <a:pt x="7762126" y="1383277"/>
                </a:cubicBezTo>
                <a:close/>
                <a:moveTo>
                  <a:pt x="7798840" y="1390806"/>
                </a:moveTo>
                <a:lnTo>
                  <a:pt x="7801194" y="1385159"/>
                </a:lnTo>
                <a:cubicBezTo>
                  <a:pt x="7796016" y="1384689"/>
                  <a:pt x="7790838" y="1384689"/>
                  <a:pt x="7785661" y="1384689"/>
                </a:cubicBezTo>
                <a:cubicBezTo>
                  <a:pt x="7789897" y="1386571"/>
                  <a:pt x="7794604" y="1388453"/>
                  <a:pt x="7798840" y="1390806"/>
                </a:cubicBezTo>
                <a:close/>
                <a:moveTo>
                  <a:pt x="8459216" y="1712674"/>
                </a:moveTo>
                <a:cubicBezTo>
                  <a:pt x="8504873" y="1755496"/>
                  <a:pt x="8549588" y="1798788"/>
                  <a:pt x="8593833" y="1842080"/>
                </a:cubicBezTo>
                <a:cubicBezTo>
                  <a:pt x="8577829" y="1814317"/>
                  <a:pt x="8561355" y="1787024"/>
                  <a:pt x="8544411" y="1759731"/>
                </a:cubicBezTo>
                <a:cubicBezTo>
                  <a:pt x="8541587" y="1758790"/>
                  <a:pt x="8538763" y="1757849"/>
                  <a:pt x="8535938" y="1756437"/>
                </a:cubicBezTo>
                <a:cubicBezTo>
                  <a:pt x="8528407" y="1752672"/>
                  <a:pt x="8523230" y="1747026"/>
                  <a:pt x="8521347" y="1742320"/>
                </a:cubicBezTo>
                <a:cubicBezTo>
                  <a:pt x="8500637" y="1732438"/>
                  <a:pt x="8479927" y="1722556"/>
                  <a:pt x="8459216" y="1712674"/>
                </a:cubicBezTo>
                <a:close/>
                <a:moveTo>
                  <a:pt x="9398711" y="2430760"/>
                </a:moveTo>
                <a:cubicBezTo>
                  <a:pt x="9366233" y="2393114"/>
                  <a:pt x="9333285" y="2356410"/>
                  <a:pt x="9299866" y="2319706"/>
                </a:cubicBezTo>
                <a:cubicBezTo>
                  <a:pt x="9296101" y="2319235"/>
                  <a:pt x="9291394" y="2317824"/>
                  <a:pt x="9286687" y="2315000"/>
                </a:cubicBezTo>
                <a:lnTo>
                  <a:pt x="9257974" y="2354057"/>
                </a:lnTo>
                <a:cubicBezTo>
                  <a:pt x="9261270" y="2356881"/>
                  <a:pt x="9263624" y="2359704"/>
                  <a:pt x="9265035" y="2362527"/>
                </a:cubicBezTo>
                <a:cubicBezTo>
                  <a:pt x="9310221" y="2384644"/>
                  <a:pt x="9354466" y="2407702"/>
                  <a:pt x="9398711" y="2430760"/>
                </a:cubicBezTo>
                <a:close/>
                <a:moveTo>
                  <a:pt x="9289981" y="2571459"/>
                </a:moveTo>
                <a:cubicBezTo>
                  <a:pt x="9258917" y="2543696"/>
                  <a:pt x="9227380" y="2516403"/>
                  <a:pt x="9195844" y="2489110"/>
                </a:cubicBezTo>
                <a:cubicBezTo>
                  <a:pt x="9200081" y="2529579"/>
                  <a:pt x="9202434" y="2572871"/>
                  <a:pt x="9202434" y="2618986"/>
                </a:cubicBezTo>
                <a:cubicBezTo>
                  <a:pt x="9205257" y="2622751"/>
                  <a:pt x="9208552" y="2626515"/>
                  <a:pt x="9211377" y="2629809"/>
                </a:cubicBezTo>
                <a:cubicBezTo>
                  <a:pt x="9240089" y="2616163"/>
                  <a:pt x="9268800" y="2602046"/>
                  <a:pt x="9297513" y="2588870"/>
                </a:cubicBezTo>
                <a:cubicBezTo>
                  <a:pt x="9290923" y="2582753"/>
                  <a:pt x="9288099" y="2575694"/>
                  <a:pt x="9289981" y="2571459"/>
                </a:cubicBezTo>
                <a:close/>
                <a:moveTo>
                  <a:pt x="9372823" y="2744628"/>
                </a:moveTo>
                <a:lnTo>
                  <a:pt x="9342228" y="2797802"/>
                </a:lnTo>
                <a:cubicBezTo>
                  <a:pt x="9346935" y="2803919"/>
                  <a:pt x="9351171" y="2810037"/>
                  <a:pt x="9355878" y="2816154"/>
                </a:cubicBezTo>
                <a:cubicBezTo>
                  <a:pt x="9360585" y="2816625"/>
                  <a:pt x="9366704" y="2818977"/>
                  <a:pt x="9372352" y="2823683"/>
                </a:cubicBezTo>
                <a:cubicBezTo>
                  <a:pt x="9376118" y="2826977"/>
                  <a:pt x="9379412" y="2830742"/>
                  <a:pt x="9381296" y="2834036"/>
                </a:cubicBezTo>
                <a:cubicBezTo>
                  <a:pt x="9451899" y="2848153"/>
                  <a:pt x="9522502" y="2863681"/>
                  <a:pt x="9593576" y="2880622"/>
                </a:cubicBezTo>
                <a:cubicBezTo>
                  <a:pt x="9592634" y="2877798"/>
                  <a:pt x="9592163" y="2875446"/>
                  <a:pt x="9592163" y="2872622"/>
                </a:cubicBezTo>
                <a:cubicBezTo>
                  <a:pt x="9519678" y="2828859"/>
                  <a:pt x="9446250" y="2786038"/>
                  <a:pt x="9372823" y="2744628"/>
                </a:cubicBezTo>
                <a:close/>
                <a:moveTo>
                  <a:pt x="9347405" y="2820389"/>
                </a:moveTo>
                <a:cubicBezTo>
                  <a:pt x="9344111" y="2815683"/>
                  <a:pt x="9340345" y="2811449"/>
                  <a:pt x="9337050" y="2806743"/>
                </a:cubicBezTo>
                <a:lnTo>
                  <a:pt x="9327637" y="2823683"/>
                </a:lnTo>
                <a:cubicBezTo>
                  <a:pt x="9334697" y="2825095"/>
                  <a:pt x="9341287" y="2826506"/>
                  <a:pt x="9348348" y="2827918"/>
                </a:cubicBezTo>
                <a:cubicBezTo>
                  <a:pt x="9346935" y="2825095"/>
                  <a:pt x="9346464" y="2822742"/>
                  <a:pt x="9347405" y="2820389"/>
                </a:cubicBezTo>
                <a:close/>
                <a:moveTo>
                  <a:pt x="9360115" y="2737569"/>
                </a:moveTo>
                <a:cubicBezTo>
                  <a:pt x="9323401" y="2716864"/>
                  <a:pt x="9286216" y="2697100"/>
                  <a:pt x="9249032" y="2677337"/>
                </a:cubicBezTo>
                <a:cubicBezTo>
                  <a:pt x="9277273" y="2713100"/>
                  <a:pt x="9305043" y="2749334"/>
                  <a:pt x="9332815" y="2785567"/>
                </a:cubicBezTo>
                <a:lnTo>
                  <a:pt x="9360115" y="2737569"/>
                </a:lnTo>
                <a:close/>
                <a:moveTo>
                  <a:pt x="9228322" y="2666514"/>
                </a:moveTo>
                <a:cubicBezTo>
                  <a:pt x="9219378" y="2661808"/>
                  <a:pt x="9210436" y="2657102"/>
                  <a:pt x="9201963" y="2652867"/>
                </a:cubicBezTo>
                <a:cubicBezTo>
                  <a:pt x="9201022" y="2698983"/>
                  <a:pt x="9197727" y="2747922"/>
                  <a:pt x="9193020" y="2799684"/>
                </a:cubicBezTo>
                <a:cubicBezTo>
                  <a:pt x="9233029" y="2806272"/>
                  <a:pt x="9272566" y="2813331"/>
                  <a:pt x="9312575" y="2820860"/>
                </a:cubicBezTo>
                <a:lnTo>
                  <a:pt x="9327637" y="2794508"/>
                </a:lnTo>
                <a:cubicBezTo>
                  <a:pt x="9295159" y="2751686"/>
                  <a:pt x="9262211" y="2708865"/>
                  <a:pt x="9228322" y="2666514"/>
                </a:cubicBezTo>
                <a:close/>
                <a:moveTo>
                  <a:pt x="9177957" y="2805802"/>
                </a:moveTo>
                <a:cubicBezTo>
                  <a:pt x="9167602" y="2803919"/>
                  <a:pt x="9156776" y="2802508"/>
                  <a:pt x="9146421" y="2800625"/>
                </a:cubicBezTo>
                <a:cubicBezTo>
                  <a:pt x="9153953" y="2816154"/>
                  <a:pt x="9161013" y="2831212"/>
                  <a:pt x="9168544" y="2846741"/>
                </a:cubicBezTo>
                <a:cubicBezTo>
                  <a:pt x="9169956" y="2847682"/>
                  <a:pt x="9171839" y="2848623"/>
                  <a:pt x="9173250" y="2850035"/>
                </a:cubicBezTo>
                <a:cubicBezTo>
                  <a:pt x="9174663" y="2834977"/>
                  <a:pt x="9176546" y="2820389"/>
                  <a:pt x="9177957" y="2805802"/>
                </a:cubicBezTo>
                <a:close/>
                <a:moveTo>
                  <a:pt x="9178428" y="2797331"/>
                </a:moveTo>
                <a:cubicBezTo>
                  <a:pt x="9183606" y="2746040"/>
                  <a:pt x="9186430" y="2697571"/>
                  <a:pt x="9187371" y="2651456"/>
                </a:cubicBezTo>
                <a:cubicBezTo>
                  <a:pt x="9159601" y="2665102"/>
                  <a:pt x="9131360" y="2679219"/>
                  <a:pt x="9103589" y="2693336"/>
                </a:cubicBezTo>
                <a:cubicBezTo>
                  <a:pt x="9105943" y="2697571"/>
                  <a:pt x="9106884" y="2701806"/>
                  <a:pt x="9105001" y="2704630"/>
                </a:cubicBezTo>
                <a:cubicBezTo>
                  <a:pt x="9104059" y="2706041"/>
                  <a:pt x="9102177" y="2706983"/>
                  <a:pt x="9099824" y="2706983"/>
                </a:cubicBezTo>
                <a:cubicBezTo>
                  <a:pt x="9113944" y="2735217"/>
                  <a:pt x="9128065" y="2762980"/>
                  <a:pt x="9141715" y="2791214"/>
                </a:cubicBezTo>
                <a:cubicBezTo>
                  <a:pt x="9153953" y="2793567"/>
                  <a:pt x="9166190" y="2795449"/>
                  <a:pt x="9178428" y="2797331"/>
                </a:cubicBezTo>
                <a:close/>
                <a:moveTo>
                  <a:pt x="8920962" y="3043908"/>
                </a:moveTo>
                <a:cubicBezTo>
                  <a:pt x="8933199" y="3048614"/>
                  <a:pt x="8945438" y="3052849"/>
                  <a:pt x="8957676" y="3057555"/>
                </a:cubicBezTo>
                <a:cubicBezTo>
                  <a:pt x="8948262" y="3047202"/>
                  <a:pt x="8939318" y="3036850"/>
                  <a:pt x="8929905" y="3026497"/>
                </a:cubicBezTo>
                <a:cubicBezTo>
                  <a:pt x="8928022" y="3026497"/>
                  <a:pt x="8926139" y="3026027"/>
                  <a:pt x="8924257" y="3025086"/>
                </a:cubicBezTo>
                <a:cubicBezTo>
                  <a:pt x="8922844" y="3031203"/>
                  <a:pt x="8921903" y="3037321"/>
                  <a:pt x="8920962" y="3043908"/>
                </a:cubicBezTo>
                <a:close/>
                <a:moveTo>
                  <a:pt x="8905429" y="3000146"/>
                </a:moveTo>
                <a:cubicBezTo>
                  <a:pt x="8880953" y="2973794"/>
                  <a:pt x="8856478" y="2947442"/>
                  <a:pt x="8832001" y="2921091"/>
                </a:cubicBezTo>
                <a:cubicBezTo>
                  <a:pt x="8766105" y="2882974"/>
                  <a:pt x="8699267" y="2846741"/>
                  <a:pt x="8631958" y="2811449"/>
                </a:cubicBezTo>
                <a:cubicBezTo>
                  <a:pt x="8612190" y="2814272"/>
                  <a:pt x="8591950" y="2817566"/>
                  <a:pt x="8572181" y="2820860"/>
                </a:cubicBezTo>
                <a:cubicBezTo>
                  <a:pt x="8572181" y="2820860"/>
                  <a:pt x="8572181" y="2820860"/>
                  <a:pt x="8572181" y="2820860"/>
                </a:cubicBezTo>
                <a:cubicBezTo>
                  <a:pt x="8605129" y="2863681"/>
                  <a:pt x="8637608" y="2906503"/>
                  <a:pt x="8669614" y="2950266"/>
                </a:cubicBezTo>
                <a:cubicBezTo>
                  <a:pt x="8673379" y="2951207"/>
                  <a:pt x="8677145" y="2952619"/>
                  <a:pt x="8680911" y="2955442"/>
                </a:cubicBezTo>
                <a:cubicBezTo>
                  <a:pt x="8684205" y="2957795"/>
                  <a:pt x="8687030" y="2960618"/>
                  <a:pt x="8688912" y="2963442"/>
                </a:cubicBezTo>
                <a:cubicBezTo>
                  <a:pt x="8763751" y="2987440"/>
                  <a:pt x="8838120" y="3013322"/>
                  <a:pt x="8912018" y="3040614"/>
                </a:cubicBezTo>
                <a:cubicBezTo>
                  <a:pt x="8912961" y="3034027"/>
                  <a:pt x="8914372" y="3026968"/>
                  <a:pt x="8915314" y="3020380"/>
                </a:cubicBezTo>
                <a:cubicBezTo>
                  <a:pt x="8906841" y="3013792"/>
                  <a:pt x="8902604" y="3004851"/>
                  <a:pt x="8905429" y="3000146"/>
                </a:cubicBezTo>
                <a:close/>
                <a:moveTo>
                  <a:pt x="8658318" y="2953089"/>
                </a:moveTo>
                <a:cubicBezTo>
                  <a:pt x="8658318" y="2953089"/>
                  <a:pt x="8658318" y="2952619"/>
                  <a:pt x="8658318" y="2952619"/>
                </a:cubicBezTo>
                <a:cubicBezTo>
                  <a:pt x="8658789" y="2952148"/>
                  <a:pt x="8658789" y="2952148"/>
                  <a:pt x="8659259" y="2951677"/>
                </a:cubicBezTo>
                <a:cubicBezTo>
                  <a:pt x="8633842" y="2916855"/>
                  <a:pt x="8607954" y="2882034"/>
                  <a:pt x="8581595" y="2847682"/>
                </a:cubicBezTo>
                <a:cubicBezTo>
                  <a:pt x="8591009" y="2876857"/>
                  <a:pt x="8600423" y="2906974"/>
                  <a:pt x="8608895" y="2937560"/>
                </a:cubicBezTo>
                <a:cubicBezTo>
                  <a:pt x="8625369" y="2942737"/>
                  <a:pt x="8641843" y="2947913"/>
                  <a:pt x="8658318" y="2953089"/>
                </a:cubicBezTo>
                <a:close/>
                <a:moveTo>
                  <a:pt x="8317540" y="2528167"/>
                </a:moveTo>
                <a:cubicBezTo>
                  <a:pt x="8317069" y="2528167"/>
                  <a:pt x="8316127" y="2527696"/>
                  <a:pt x="8315656" y="2527696"/>
                </a:cubicBezTo>
                <a:cubicBezTo>
                  <a:pt x="8315186" y="2528167"/>
                  <a:pt x="8314244" y="2528638"/>
                  <a:pt x="8313774" y="2529579"/>
                </a:cubicBezTo>
                <a:cubicBezTo>
                  <a:pt x="8316127" y="2530049"/>
                  <a:pt x="8318010" y="2530990"/>
                  <a:pt x="8320363" y="2531461"/>
                </a:cubicBezTo>
                <a:cubicBezTo>
                  <a:pt x="8319422" y="2530520"/>
                  <a:pt x="8318481" y="2529579"/>
                  <a:pt x="8317540" y="2528167"/>
                </a:cubicBezTo>
                <a:close/>
                <a:moveTo>
                  <a:pt x="8119850" y="2557813"/>
                </a:moveTo>
                <a:cubicBezTo>
                  <a:pt x="8118438" y="2553107"/>
                  <a:pt x="8116555" y="2547931"/>
                  <a:pt x="8115144" y="2543225"/>
                </a:cubicBezTo>
                <a:cubicBezTo>
                  <a:pt x="8074193" y="2514050"/>
                  <a:pt x="8032773" y="2484875"/>
                  <a:pt x="7991352" y="2456641"/>
                </a:cubicBezTo>
                <a:cubicBezTo>
                  <a:pt x="7987115" y="2457111"/>
                  <a:pt x="7981467" y="2456170"/>
                  <a:pt x="7975819" y="2453347"/>
                </a:cubicBezTo>
                <a:cubicBezTo>
                  <a:pt x="7971112" y="2450994"/>
                  <a:pt x="7967347" y="2447700"/>
                  <a:pt x="7964993" y="2444877"/>
                </a:cubicBezTo>
                <a:cubicBezTo>
                  <a:pt x="7929692" y="2436406"/>
                  <a:pt x="7894861" y="2428407"/>
                  <a:pt x="7859559" y="2420878"/>
                </a:cubicBezTo>
                <a:cubicBezTo>
                  <a:pt x="7856265" y="2422289"/>
                  <a:pt x="7851087" y="2422289"/>
                  <a:pt x="7845909" y="2420878"/>
                </a:cubicBezTo>
                <a:cubicBezTo>
                  <a:pt x="7844026" y="2424172"/>
                  <a:pt x="7842144" y="2426995"/>
                  <a:pt x="7840261" y="2430289"/>
                </a:cubicBezTo>
                <a:cubicBezTo>
                  <a:pt x="7934870" y="2470287"/>
                  <a:pt x="8028066" y="2513109"/>
                  <a:pt x="8119850" y="2557813"/>
                </a:cubicBezTo>
                <a:close/>
                <a:moveTo>
                  <a:pt x="7835554" y="2438289"/>
                </a:moveTo>
                <a:cubicBezTo>
                  <a:pt x="7832259" y="2443935"/>
                  <a:pt x="7828965" y="2449582"/>
                  <a:pt x="7825670" y="2454758"/>
                </a:cubicBezTo>
                <a:cubicBezTo>
                  <a:pt x="7908511" y="2482992"/>
                  <a:pt x="7990881" y="2513109"/>
                  <a:pt x="8072310" y="2545107"/>
                </a:cubicBezTo>
                <a:cubicBezTo>
                  <a:pt x="7994176" y="2507933"/>
                  <a:pt x="7915571" y="2472169"/>
                  <a:pt x="7835554" y="2438289"/>
                </a:cubicBezTo>
                <a:close/>
                <a:moveTo>
                  <a:pt x="7031147" y="1636442"/>
                </a:moveTo>
                <a:cubicBezTo>
                  <a:pt x="7030676" y="1640207"/>
                  <a:pt x="7027382" y="1643030"/>
                  <a:pt x="7021734" y="1645383"/>
                </a:cubicBezTo>
                <a:cubicBezTo>
                  <a:pt x="7023145" y="1647736"/>
                  <a:pt x="7024558" y="1649618"/>
                  <a:pt x="7025969" y="1651971"/>
                </a:cubicBezTo>
                <a:cubicBezTo>
                  <a:pt x="7028794" y="1649148"/>
                  <a:pt x="7031618" y="1646324"/>
                  <a:pt x="7033971" y="1643501"/>
                </a:cubicBezTo>
                <a:cubicBezTo>
                  <a:pt x="7031618" y="1616208"/>
                  <a:pt x="7029265" y="1588915"/>
                  <a:pt x="7026440" y="1561622"/>
                </a:cubicBezTo>
                <a:cubicBezTo>
                  <a:pt x="7008554" y="1560210"/>
                  <a:pt x="6991139" y="1559269"/>
                  <a:pt x="6973252" y="1558328"/>
                </a:cubicBezTo>
                <a:cubicBezTo>
                  <a:pt x="6973252" y="1558799"/>
                  <a:pt x="6972782" y="1559269"/>
                  <a:pt x="6972311" y="1559740"/>
                </a:cubicBezTo>
                <a:cubicBezTo>
                  <a:pt x="6980783" y="1576210"/>
                  <a:pt x="6989256" y="1593150"/>
                  <a:pt x="6997257" y="1610561"/>
                </a:cubicBezTo>
                <a:cubicBezTo>
                  <a:pt x="6998670" y="1612914"/>
                  <a:pt x="7000081" y="1614796"/>
                  <a:pt x="7001494" y="1617149"/>
                </a:cubicBezTo>
                <a:cubicBezTo>
                  <a:pt x="7019851" y="1620443"/>
                  <a:pt x="7032089" y="1628913"/>
                  <a:pt x="7031147" y="1636442"/>
                </a:cubicBezTo>
                <a:close/>
                <a:moveTo>
                  <a:pt x="6564224" y="1546564"/>
                </a:moveTo>
                <a:cubicBezTo>
                  <a:pt x="6562812" y="1546564"/>
                  <a:pt x="6560929" y="1546564"/>
                  <a:pt x="6559517" y="1546564"/>
                </a:cubicBezTo>
                <a:cubicBezTo>
                  <a:pt x="6556222" y="1555034"/>
                  <a:pt x="6543985" y="1560210"/>
                  <a:pt x="6528452" y="1560681"/>
                </a:cubicBezTo>
                <a:cubicBezTo>
                  <a:pt x="6530335" y="1566328"/>
                  <a:pt x="6532217" y="1572445"/>
                  <a:pt x="6534571" y="1578092"/>
                </a:cubicBezTo>
                <a:cubicBezTo>
                  <a:pt x="6524215" y="1580916"/>
                  <a:pt x="6514331" y="1584209"/>
                  <a:pt x="6504447" y="1587033"/>
                </a:cubicBezTo>
                <a:cubicBezTo>
                  <a:pt x="6508683" y="1593621"/>
                  <a:pt x="6513390" y="1600209"/>
                  <a:pt x="6517626" y="1606326"/>
                </a:cubicBezTo>
                <a:cubicBezTo>
                  <a:pt x="6539278" y="1614796"/>
                  <a:pt x="6560459" y="1623737"/>
                  <a:pt x="6582110" y="1632207"/>
                </a:cubicBezTo>
                <a:cubicBezTo>
                  <a:pt x="6597643" y="1640677"/>
                  <a:pt x="6612705" y="1649148"/>
                  <a:pt x="6627767" y="1657618"/>
                </a:cubicBezTo>
                <a:cubicBezTo>
                  <a:pt x="6606586" y="1615737"/>
                  <a:pt x="6585405" y="1578563"/>
                  <a:pt x="6564224" y="1546564"/>
                </a:cubicBezTo>
                <a:close/>
                <a:moveTo>
                  <a:pt x="6471969" y="1536212"/>
                </a:moveTo>
                <a:cubicBezTo>
                  <a:pt x="6471969" y="1535741"/>
                  <a:pt x="6471498" y="1535741"/>
                  <a:pt x="6471498" y="1535270"/>
                </a:cubicBezTo>
                <a:cubicBezTo>
                  <a:pt x="6455966" y="1531976"/>
                  <a:pt x="6440433" y="1528682"/>
                  <a:pt x="6424900" y="1525388"/>
                </a:cubicBezTo>
                <a:cubicBezTo>
                  <a:pt x="6424900" y="1527741"/>
                  <a:pt x="6425371" y="1529624"/>
                  <a:pt x="6425371" y="1531976"/>
                </a:cubicBezTo>
                <a:cubicBezTo>
                  <a:pt x="6432902" y="1533388"/>
                  <a:pt x="6439021" y="1535741"/>
                  <a:pt x="6444198" y="1538094"/>
                </a:cubicBezTo>
                <a:cubicBezTo>
                  <a:pt x="6453141" y="1537623"/>
                  <a:pt x="6462555" y="1537153"/>
                  <a:pt x="6471969" y="1536212"/>
                </a:cubicBezTo>
                <a:close/>
                <a:moveTo>
                  <a:pt x="6388186" y="1543741"/>
                </a:moveTo>
                <a:cubicBezTo>
                  <a:pt x="6388657" y="1543741"/>
                  <a:pt x="6389128" y="1543741"/>
                  <a:pt x="6389599" y="1543741"/>
                </a:cubicBezTo>
                <a:cubicBezTo>
                  <a:pt x="6385833" y="1541388"/>
                  <a:pt x="6383479" y="1538564"/>
                  <a:pt x="6383950" y="1536212"/>
                </a:cubicBezTo>
                <a:cubicBezTo>
                  <a:pt x="6384892" y="1531506"/>
                  <a:pt x="6396188" y="1529153"/>
                  <a:pt x="6410780" y="1530565"/>
                </a:cubicBezTo>
                <a:cubicBezTo>
                  <a:pt x="6410780" y="1528212"/>
                  <a:pt x="6410309" y="1525859"/>
                  <a:pt x="6410309" y="1523036"/>
                </a:cubicBezTo>
                <a:cubicBezTo>
                  <a:pt x="6347237" y="1510330"/>
                  <a:pt x="6283694" y="1498566"/>
                  <a:pt x="6220151" y="1487743"/>
                </a:cubicBezTo>
                <a:cubicBezTo>
                  <a:pt x="6211207" y="1498096"/>
                  <a:pt x="6202264" y="1509389"/>
                  <a:pt x="6193792" y="1521624"/>
                </a:cubicBezTo>
                <a:cubicBezTo>
                  <a:pt x="6195675" y="1527741"/>
                  <a:pt x="6197087" y="1533388"/>
                  <a:pt x="6198970" y="1539505"/>
                </a:cubicBezTo>
                <a:cubicBezTo>
                  <a:pt x="6225799" y="1522095"/>
                  <a:pt x="6260159" y="1508448"/>
                  <a:pt x="6296402" y="1514095"/>
                </a:cubicBezTo>
                <a:cubicBezTo>
                  <a:pt x="6298285" y="1514565"/>
                  <a:pt x="6300168" y="1514565"/>
                  <a:pt x="6301580" y="1515036"/>
                </a:cubicBezTo>
                <a:cubicBezTo>
                  <a:pt x="6313818" y="1525388"/>
                  <a:pt x="6326526" y="1535270"/>
                  <a:pt x="6338764" y="1545623"/>
                </a:cubicBezTo>
                <a:cubicBezTo>
                  <a:pt x="6342530" y="1554093"/>
                  <a:pt x="6345824" y="1562563"/>
                  <a:pt x="6349590" y="1571033"/>
                </a:cubicBezTo>
                <a:cubicBezTo>
                  <a:pt x="6367947" y="1574327"/>
                  <a:pt x="6386304" y="1577151"/>
                  <a:pt x="6404660" y="1580445"/>
                </a:cubicBezTo>
                <a:cubicBezTo>
                  <a:pt x="6411721" y="1578092"/>
                  <a:pt x="6418781" y="1575739"/>
                  <a:pt x="6426312" y="1573857"/>
                </a:cubicBezTo>
                <a:cubicBezTo>
                  <a:pt x="6413604" y="1563034"/>
                  <a:pt x="6400895" y="1553152"/>
                  <a:pt x="6388186" y="1543741"/>
                </a:cubicBezTo>
                <a:close/>
                <a:moveTo>
                  <a:pt x="6136368" y="1613855"/>
                </a:moveTo>
                <a:cubicBezTo>
                  <a:pt x="6136368" y="1613855"/>
                  <a:pt x="6136368" y="1613855"/>
                  <a:pt x="6136368" y="1613855"/>
                </a:cubicBezTo>
                <a:cubicBezTo>
                  <a:pt x="6126954" y="1630796"/>
                  <a:pt x="6118011" y="1648207"/>
                  <a:pt x="6109068" y="1666558"/>
                </a:cubicBezTo>
                <a:cubicBezTo>
                  <a:pt x="6115187" y="1670794"/>
                  <a:pt x="6120835" y="1675029"/>
                  <a:pt x="6126954" y="1679264"/>
                </a:cubicBezTo>
                <a:lnTo>
                  <a:pt x="6136368" y="1613855"/>
                </a:lnTo>
                <a:close/>
                <a:moveTo>
                  <a:pt x="6121306" y="1719733"/>
                </a:moveTo>
                <a:cubicBezTo>
                  <a:pt x="6117540" y="1716439"/>
                  <a:pt x="6113775" y="1713145"/>
                  <a:pt x="6110009" y="1709851"/>
                </a:cubicBezTo>
                <a:cubicBezTo>
                  <a:pt x="6110951" y="1702792"/>
                  <a:pt x="6111892" y="1696204"/>
                  <a:pt x="6112833" y="1689146"/>
                </a:cubicBezTo>
                <a:cubicBezTo>
                  <a:pt x="6109539" y="1686793"/>
                  <a:pt x="6105773" y="1683970"/>
                  <a:pt x="6102478" y="1681617"/>
                </a:cubicBezTo>
                <a:cubicBezTo>
                  <a:pt x="6093535" y="1700910"/>
                  <a:pt x="6084592" y="1720674"/>
                  <a:pt x="6075649" y="1741379"/>
                </a:cubicBezTo>
                <a:cubicBezTo>
                  <a:pt x="6075649" y="1741379"/>
                  <a:pt x="6076120" y="1741379"/>
                  <a:pt x="6076120" y="1741379"/>
                </a:cubicBezTo>
                <a:cubicBezTo>
                  <a:pt x="6089299" y="1748908"/>
                  <a:pt x="6102008" y="1756907"/>
                  <a:pt x="6115187" y="1764437"/>
                </a:cubicBezTo>
                <a:lnTo>
                  <a:pt x="6118953" y="1738555"/>
                </a:lnTo>
                <a:cubicBezTo>
                  <a:pt x="6115187" y="1735732"/>
                  <a:pt x="6110951" y="1732909"/>
                  <a:pt x="6107185" y="1730085"/>
                </a:cubicBezTo>
                <a:cubicBezTo>
                  <a:pt x="6111892" y="1728203"/>
                  <a:pt x="6116129" y="1726791"/>
                  <a:pt x="6120835" y="1724909"/>
                </a:cubicBezTo>
                <a:lnTo>
                  <a:pt x="6121306" y="1719733"/>
                </a:lnTo>
                <a:close/>
                <a:moveTo>
                  <a:pt x="6065294" y="1764437"/>
                </a:moveTo>
                <a:cubicBezTo>
                  <a:pt x="6073296" y="1765378"/>
                  <a:pt x="6081297" y="1766319"/>
                  <a:pt x="6089299" y="1767260"/>
                </a:cubicBezTo>
                <a:cubicBezTo>
                  <a:pt x="6089770" y="1767260"/>
                  <a:pt x="6090241" y="1766790"/>
                  <a:pt x="6090711" y="1766790"/>
                </a:cubicBezTo>
                <a:cubicBezTo>
                  <a:pt x="6083651" y="1762554"/>
                  <a:pt x="6076591" y="1758319"/>
                  <a:pt x="6069530" y="1754555"/>
                </a:cubicBezTo>
                <a:cubicBezTo>
                  <a:pt x="6068118" y="1757849"/>
                  <a:pt x="6066706" y="1761143"/>
                  <a:pt x="6065294" y="1764437"/>
                </a:cubicBezTo>
                <a:close/>
                <a:moveTo>
                  <a:pt x="6054939" y="1752202"/>
                </a:moveTo>
                <a:cubicBezTo>
                  <a:pt x="6036111" y="1750790"/>
                  <a:pt x="6006928" y="1748908"/>
                  <a:pt x="5989043" y="1747496"/>
                </a:cubicBezTo>
                <a:cubicBezTo>
                  <a:pt x="5997986" y="1750790"/>
                  <a:pt x="6007400" y="1754555"/>
                  <a:pt x="6016342" y="1757849"/>
                </a:cubicBezTo>
                <a:cubicBezTo>
                  <a:pt x="6027639" y="1759260"/>
                  <a:pt x="6039406" y="1760672"/>
                  <a:pt x="6050703" y="1762084"/>
                </a:cubicBezTo>
                <a:cubicBezTo>
                  <a:pt x="6052115" y="1759260"/>
                  <a:pt x="6053527" y="1755496"/>
                  <a:pt x="6054939" y="1752202"/>
                </a:cubicBezTo>
                <a:close/>
                <a:moveTo>
                  <a:pt x="6099654" y="1653383"/>
                </a:moveTo>
                <a:cubicBezTo>
                  <a:pt x="6101537" y="1650089"/>
                  <a:pt x="6102949" y="1646795"/>
                  <a:pt x="6104832" y="1643501"/>
                </a:cubicBezTo>
                <a:cubicBezTo>
                  <a:pt x="6102949" y="1643971"/>
                  <a:pt x="6101537" y="1644913"/>
                  <a:pt x="6099654" y="1645383"/>
                </a:cubicBezTo>
                <a:cubicBezTo>
                  <a:pt x="6099654" y="1647265"/>
                  <a:pt x="6099184" y="1648677"/>
                  <a:pt x="6099184" y="1650559"/>
                </a:cubicBezTo>
                <a:cubicBezTo>
                  <a:pt x="6099184" y="1651501"/>
                  <a:pt x="6099184" y="1652441"/>
                  <a:pt x="6099654" y="1653383"/>
                </a:cubicBezTo>
                <a:close/>
                <a:moveTo>
                  <a:pt x="5940561" y="1632207"/>
                </a:moveTo>
                <a:cubicBezTo>
                  <a:pt x="5951388" y="1626560"/>
                  <a:pt x="5961742" y="1620443"/>
                  <a:pt x="5972569" y="1614796"/>
                </a:cubicBezTo>
                <a:cubicBezTo>
                  <a:pt x="5985277" y="1616208"/>
                  <a:pt x="5997986" y="1617620"/>
                  <a:pt x="6010694" y="1619031"/>
                </a:cubicBezTo>
                <a:cubicBezTo>
                  <a:pt x="6019637" y="1615267"/>
                  <a:pt x="6029051" y="1611973"/>
                  <a:pt x="6037994" y="1608208"/>
                </a:cubicBezTo>
                <a:cubicBezTo>
                  <a:pt x="6052586" y="1610090"/>
                  <a:pt x="6067647" y="1611973"/>
                  <a:pt x="6082239" y="1613855"/>
                </a:cubicBezTo>
                <a:cubicBezTo>
                  <a:pt x="6091652" y="1620443"/>
                  <a:pt x="6100596" y="1627031"/>
                  <a:pt x="6110009" y="1633619"/>
                </a:cubicBezTo>
                <a:cubicBezTo>
                  <a:pt x="6120835" y="1612443"/>
                  <a:pt x="6131661" y="1592680"/>
                  <a:pt x="6142958" y="1574327"/>
                </a:cubicBezTo>
                <a:lnTo>
                  <a:pt x="6143899" y="1567269"/>
                </a:lnTo>
                <a:cubicBezTo>
                  <a:pt x="6079415" y="1570092"/>
                  <a:pt x="6014930" y="1573386"/>
                  <a:pt x="5950917" y="1578092"/>
                </a:cubicBezTo>
                <a:lnTo>
                  <a:pt x="5939620" y="1581386"/>
                </a:lnTo>
                <a:cubicBezTo>
                  <a:pt x="5939620" y="1580445"/>
                  <a:pt x="5939150" y="1579974"/>
                  <a:pt x="5939150" y="1579033"/>
                </a:cubicBezTo>
                <a:cubicBezTo>
                  <a:pt x="5918910" y="1580445"/>
                  <a:pt x="5899141" y="1582327"/>
                  <a:pt x="5878901" y="1583739"/>
                </a:cubicBezTo>
                <a:cubicBezTo>
                  <a:pt x="5879372" y="1585150"/>
                  <a:pt x="5879372" y="1586092"/>
                  <a:pt x="5879372" y="1587503"/>
                </a:cubicBezTo>
                <a:cubicBezTo>
                  <a:pt x="5878431" y="1598326"/>
                  <a:pt x="5863368" y="1606326"/>
                  <a:pt x="5844070" y="1607267"/>
                </a:cubicBezTo>
                <a:cubicBezTo>
                  <a:pt x="5843129" y="1614326"/>
                  <a:pt x="5842659" y="1621384"/>
                  <a:pt x="5841717" y="1627972"/>
                </a:cubicBezTo>
                <a:cubicBezTo>
                  <a:pt x="5845483" y="1630325"/>
                  <a:pt x="5848777" y="1632678"/>
                  <a:pt x="5852543" y="1635031"/>
                </a:cubicBezTo>
                <a:cubicBezTo>
                  <a:pt x="5873724" y="1636913"/>
                  <a:pt x="5895375" y="1638324"/>
                  <a:pt x="5916556" y="1640207"/>
                </a:cubicBezTo>
                <a:cubicBezTo>
                  <a:pt x="5925029" y="1645854"/>
                  <a:pt x="5933972" y="1651971"/>
                  <a:pt x="5942444" y="1657618"/>
                </a:cubicBezTo>
                <a:cubicBezTo>
                  <a:pt x="5930207" y="1662794"/>
                  <a:pt x="5917498" y="1667970"/>
                  <a:pt x="5905260" y="1673147"/>
                </a:cubicBezTo>
                <a:cubicBezTo>
                  <a:pt x="5917969" y="1681617"/>
                  <a:pt x="5930207" y="1690087"/>
                  <a:pt x="5942915" y="1698557"/>
                </a:cubicBezTo>
                <a:cubicBezTo>
                  <a:pt x="5951858" y="1694793"/>
                  <a:pt x="5961272" y="1691028"/>
                  <a:pt x="5970215" y="1687264"/>
                </a:cubicBezTo>
                <a:cubicBezTo>
                  <a:pt x="5970215" y="1675499"/>
                  <a:pt x="5970215" y="1663735"/>
                  <a:pt x="5970215" y="1651971"/>
                </a:cubicBezTo>
                <a:cubicBezTo>
                  <a:pt x="5959860" y="1645854"/>
                  <a:pt x="5949975" y="1639266"/>
                  <a:pt x="5940561" y="1632207"/>
                </a:cubicBezTo>
                <a:close/>
                <a:moveTo>
                  <a:pt x="5808298" y="1562563"/>
                </a:moveTo>
                <a:cubicBezTo>
                  <a:pt x="5800767" y="1556446"/>
                  <a:pt x="5788529" y="1550799"/>
                  <a:pt x="5770172" y="1549387"/>
                </a:cubicBezTo>
                <a:cubicBezTo>
                  <a:pt x="5764053" y="1548917"/>
                  <a:pt x="5757463" y="1548446"/>
                  <a:pt x="5751345" y="1547976"/>
                </a:cubicBezTo>
                <a:cubicBezTo>
                  <a:pt x="5744755" y="1554093"/>
                  <a:pt x="5738165" y="1560210"/>
                  <a:pt x="5731576" y="1566328"/>
                </a:cubicBezTo>
                <a:cubicBezTo>
                  <a:pt x="5751815" y="1573857"/>
                  <a:pt x="5772055" y="1580916"/>
                  <a:pt x="5791824" y="1588444"/>
                </a:cubicBezTo>
                <a:cubicBezTo>
                  <a:pt x="5789941" y="1585621"/>
                  <a:pt x="5789000" y="1582798"/>
                  <a:pt x="5789471" y="1579504"/>
                </a:cubicBezTo>
                <a:cubicBezTo>
                  <a:pt x="5790412" y="1571975"/>
                  <a:pt x="5797472" y="1565857"/>
                  <a:pt x="5808298" y="1562563"/>
                </a:cubicBezTo>
                <a:close/>
                <a:moveTo>
                  <a:pt x="6085534" y="2269826"/>
                </a:moveTo>
                <a:cubicBezTo>
                  <a:pt x="6068118" y="2307471"/>
                  <a:pt x="6051173" y="2345587"/>
                  <a:pt x="6034229" y="2383703"/>
                </a:cubicBezTo>
                <a:cubicBezTo>
                  <a:pt x="6090241" y="2374292"/>
                  <a:pt x="6146723" y="2365351"/>
                  <a:pt x="6203677" y="2357351"/>
                </a:cubicBezTo>
                <a:cubicBezTo>
                  <a:pt x="6200382" y="2340411"/>
                  <a:pt x="6197557" y="2323000"/>
                  <a:pt x="6194263" y="2306059"/>
                </a:cubicBezTo>
                <a:cubicBezTo>
                  <a:pt x="6186732" y="2304648"/>
                  <a:pt x="6180613" y="2300412"/>
                  <a:pt x="6179201" y="2296178"/>
                </a:cubicBezTo>
                <a:cubicBezTo>
                  <a:pt x="6147664" y="2287237"/>
                  <a:pt x="6116599" y="2278296"/>
                  <a:pt x="6085534" y="2269826"/>
                </a:cubicBezTo>
                <a:close/>
                <a:moveTo>
                  <a:pt x="6245097" y="2606281"/>
                </a:moveTo>
                <a:cubicBezTo>
                  <a:pt x="6241802" y="2584635"/>
                  <a:pt x="6238508" y="2562518"/>
                  <a:pt x="6234742" y="2540872"/>
                </a:cubicBezTo>
                <a:cubicBezTo>
                  <a:pt x="6144840" y="2557342"/>
                  <a:pt x="6056351" y="2576635"/>
                  <a:pt x="5968803" y="2597340"/>
                </a:cubicBezTo>
                <a:cubicBezTo>
                  <a:pt x="5968803" y="2597340"/>
                  <a:pt x="5968803" y="2597811"/>
                  <a:pt x="5969273" y="2597811"/>
                </a:cubicBezTo>
                <a:cubicBezTo>
                  <a:pt x="6058234" y="2599693"/>
                  <a:pt x="6147194" y="2603458"/>
                  <a:pt x="6236154" y="2609575"/>
                </a:cubicBezTo>
                <a:cubicBezTo>
                  <a:pt x="6238037" y="2608163"/>
                  <a:pt x="6241332" y="2606752"/>
                  <a:pt x="6245097" y="2606281"/>
                </a:cubicBezTo>
                <a:close/>
                <a:moveTo>
                  <a:pt x="6135897" y="2858976"/>
                </a:moveTo>
                <a:cubicBezTo>
                  <a:pt x="6136368" y="2854740"/>
                  <a:pt x="6145782" y="2851917"/>
                  <a:pt x="6158020" y="2851917"/>
                </a:cubicBezTo>
                <a:cubicBezTo>
                  <a:pt x="6165551" y="2841565"/>
                  <a:pt x="6173082" y="2831212"/>
                  <a:pt x="6181083" y="2821330"/>
                </a:cubicBezTo>
                <a:cubicBezTo>
                  <a:pt x="6190026" y="2804860"/>
                  <a:pt x="6198970" y="2788861"/>
                  <a:pt x="6207913" y="2773332"/>
                </a:cubicBezTo>
                <a:cubicBezTo>
                  <a:pt x="6152371" y="2773332"/>
                  <a:pt x="6096830" y="2774274"/>
                  <a:pt x="6041289" y="2776156"/>
                </a:cubicBezTo>
                <a:cubicBezTo>
                  <a:pt x="6065294" y="2821330"/>
                  <a:pt x="6088828" y="2866975"/>
                  <a:pt x="6111422" y="2912620"/>
                </a:cubicBezTo>
                <a:cubicBezTo>
                  <a:pt x="6111892" y="2912620"/>
                  <a:pt x="6112833" y="2912620"/>
                  <a:pt x="6113305" y="2912620"/>
                </a:cubicBezTo>
                <a:cubicBezTo>
                  <a:pt x="6113305" y="2912620"/>
                  <a:pt x="6113305" y="2912620"/>
                  <a:pt x="6113305" y="2912620"/>
                </a:cubicBezTo>
                <a:cubicBezTo>
                  <a:pt x="6124130" y="2898033"/>
                  <a:pt x="6134486" y="2882974"/>
                  <a:pt x="6145311" y="2868387"/>
                </a:cubicBezTo>
                <a:cubicBezTo>
                  <a:pt x="6139663" y="2865093"/>
                  <a:pt x="6135427" y="2861799"/>
                  <a:pt x="6135897" y="2858976"/>
                </a:cubicBezTo>
                <a:close/>
                <a:moveTo>
                  <a:pt x="5885491" y="2937090"/>
                </a:moveTo>
                <a:cubicBezTo>
                  <a:pt x="5869958" y="2938031"/>
                  <a:pt x="5854896" y="2938972"/>
                  <a:pt x="5839363" y="2940384"/>
                </a:cubicBezTo>
                <a:cubicBezTo>
                  <a:pt x="5837952" y="2942737"/>
                  <a:pt x="5835598" y="2944619"/>
                  <a:pt x="5832303" y="2946031"/>
                </a:cubicBezTo>
                <a:cubicBezTo>
                  <a:pt x="5845012" y="2973794"/>
                  <a:pt x="5857720" y="3001557"/>
                  <a:pt x="5869488" y="3029321"/>
                </a:cubicBezTo>
                <a:cubicBezTo>
                  <a:pt x="5870429" y="3029321"/>
                  <a:pt x="5870900" y="3029321"/>
                  <a:pt x="5871841" y="3029321"/>
                </a:cubicBezTo>
                <a:cubicBezTo>
                  <a:pt x="5876548" y="2998734"/>
                  <a:pt x="5881255" y="2968147"/>
                  <a:pt x="5885491" y="2937090"/>
                </a:cubicBezTo>
                <a:close/>
                <a:moveTo>
                  <a:pt x="5808769" y="2933796"/>
                </a:moveTo>
                <a:cubicBezTo>
                  <a:pt x="5809239" y="2931443"/>
                  <a:pt x="5811122" y="2929090"/>
                  <a:pt x="5813476" y="2927678"/>
                </a:cubicBezTo>
                <a:cubicBezTo>
                  <a:pt x="5795119" y="2887680"/>
                  <a:pt x="5775820" y="2848153"/>
                  <a:pt x="5756522" y="2808625"/>
                </a:cubicBezTo>
                <a:lnTo>
                  <a:pt x="5744755" y="2939443"/>
                </a:lnTo>
                <a:cubicBezTo>
                  <a:pt x="5765936" y="2937090"/>
                  <a:pt x="5787588" y="2935208"/>
                  <a:pt x="5808769" y="2933796"/>
                </a:cubicBezTo>
                <a:close/>
                <a:moveTo>
                  <a:pt x="5806886" y="2704159"/>
                </a:moveTo>
                <a:cubicBezTo>
                  <a:pt x="5844541" y="2703218"/>
                  <a:pt x="5882196" y="2702747"/>
                  <a:pt x="5919851" y="2702277"/>
                </a:cubicBezTo>
                <a:cubicBezTo>
                  <a:pt x="5923617" y="2677337"/>
                  <a:pt x="5927383" y="2652397"/>
                  <a:pt x="5930677" y="2627457"/>
                </a:cubicBezTo>
                <a:cubicBezTo>
                  <a:pt x="5922204" y="2626045"/>
                  <a:pt x="5914674" y="2623222"/>
                  <a:pt x="5909026" y="2619457"/>
                </a:cubicBezTo>
                <a:cubicBezTo>
                  <a:pt x="5877018" y="2635927"/>
                  <a:pt x="5845012" y="2652397"/>
                  <a:pt x="5813476" y="2669337"/>
                </a:cubicBezTo>
                <a:cubicBezTo>
                  <a:pt x="5811122" y="2682513"/>
                  <a:pt x="5808769" y="2693807"/>
                  <a:pt x="5806886" y="2704159"/>
                </a:cubicBezTo>
                <a:close/>
                <a:moveTo>
                  <a:pt x="5797472" y="2678749"/>
                </a:moveTo>
                <a:cubicBezTo>
                  <a:pt x="5780527" y="2687689"/>
                  <a:pt x="5764053" y="2697100"/>
                  <a:pt x="5747579" y="2706512"/>
                </a:cubicBezTo>
                <a:cubicBezTo>
                  <a:pt x="5762641" y="2706041"/>
                  <a:pt x="5777703" y="2705571"/>
                  <a:pt x="5792765" y="2705100"/>
                </a:cubicBezTo>
                <a:cubicBezTo>
                  <a:pt x="5794177" y="2696630"/>
                  <a:pt x="5795590" y="2687689"/>
                  <a:pt x="5797472" y="2678749"/>
                </a:cubicBezTo>
                <a:close/>
                <a:moveTo>
                  <a:pt x="4805261" y="1995015"/>
                </a:moveTo>
                <a:cubicBezTo>
                  <a:pt x="4805261" y="1996426"/>
                  <a:pt x="4805261" y="1997367"/>
                  <a:pt x="4804319" y="1998779"/>
                </a:cubicBezTo>
                <a:cubicBezTo>
                  <a:pt x="4812321" y="2002073"/>
                  <a:pt x="4819852" y="2005367"/>
                  <a:pt x="4827853" y="2008661"/>
                </a:cubicBezTo>
                <a:cubicBezTo>
                  <a:pt x="4914931" y="1996426"/>
                  <a:pt x="5002479" y="1986074"/>
                  <a:pt x="5090027" y="1977604"/>
                </a:cubicBezTo>
                <a:cubicBezTo>
                  <a:pt x="5090027" y="1977133"/>
                  <a:pt x="5090498" y="1977133"/>
                  <a:pt x="5090498" y="1976662"/>
                </a:cubicBezTo>
                <a:cubicBezTo>
                  <a:pt x="4997301" y="1963957"/>
                  <a:pt x="4903164" y="1953604"/>
                  <a:pt x="4809026" y="1945605"/>
                </a:cubicBezTo>
                <a:cubicBezTo>
                  <a:pt x="4803378" y="1959251"/>
                  <a:pt x="4797730" y="1972898"/>
                  <a:pt x="4792552" y="1986544"/>
                </a:cubicBezTo>
                <a:cubicBezTo>
                  <a:pt x="4799612" y="1987015"/>
                  <a:pt x="4804790" y="1990779"/>
                  <a:pt x="4805261" y="1995015"/>
                </a:cubicBezTo>
                <a:close/>
                <a:moveTo>
                  <a:pt x="4959176" y="1789377"/>
                </a:moveTo>
                <a:cubicBezTo>
                  <a:pt x="5003891" y="1781847"/>
                  <a:pt x="5048606" y="1774789"/>
                  <a:pt x="5093792" y="1767730"/>
                </a:cubicBezTo>
                <a:cubicBezTo>
                  <a:pt x="5084379" y="1754555"/>
                  <a:pt x="5075436" y="1741379"/>
                  <a:pt x="5066022" y="1728203"/>
                </a:cubicBezTo>
                <a:cubicBezTo>
                  <a:pt x="5029308" y="1747496"/>
                  <a:pt x="4993066" y="1766790"/>
                  <a:pt x="4956822" y="1786553"/>
                </a:cubicBezTo>
                <a:cubicBezTo>
                  <a:pt x="4957764" y="1787965"/>
                  <a:pt x="4958234" y="1788906"/>
                  <a:pt x="4959176" y="1789377"/>
                </a:cubicBezTo>
                <a:close/>
                <a:moveTo>
                  <a:pt x="5414332" y="1680675"/>
                </a:moveTo>
                <a:cubicBezTo>
                  <a:pt x="5409154" y="1690087"/>
                  <a:pt x="5404447" y="1699498"/>
                  <a:pt x="5400211" y="1707969"/>
                </a:cubicBezTo>
                <a:cubicBezTo>
                  <a:pt x="5431747" y="1712674"/>
                  <a:pt x="5463283" y="1717380"/>
                  <a:pt x="5494349" y="1722556"/>
                </a:cubicBezTo>
                <a:cubicBezTo>
                  <a:pt x="5492937" y="1719262"/>
                  <a:pt x="5491524" y="1716439"/>
                  <a:pt x="5490113" y="1713145"/>
                </a:cubicBezTo>
                <a:cubicBezTo>
                  <a:pt x="5490583" y="1696204"/>
                  <a:pt x="5491054" y="1679264"/>
                  <a:pt x="5491524" y="1662324"/>
                </a:cubicBezTo>
                <a:cubicBezTo>
                  <a:pt x="5479757" y="1661853"/>
                  <a:pt x="5467519" y="1661382"/>
                  <a:pt x="5455752" y="1661382"/>
                </a:cubicBezTo>
                <a:cubicBezTo>
                  <a:pt x="5443044" y="1667970"/>
                  <a:pt x="5429864" y="1674558"/>
                  <a:pt x="5417156" y="1681146"/>
                </a:cubicBezTo>
                <a:cubicBezTo>
                  <a:pt x="5416214" y="1680675"/>
                  <a:pt x="5415273" y="1680675"/>
                  <a:pt x="5414332" y="1680675"/>
                </a:cubicBezTo>
                <a:close/>
                <a:moveTo>
                  <a:pt x="5352201" y="1771024"/>
                </a:moveTo>
                <a:cubicBezTo>
                  <a:pt x="5352201" y="1770554"/>
                  <a:pt x="5355025" y="1765378"/>
                  <a:pt x="5359261" y="1756437"/>
                </a:cubicBezTo>
                <a:cubicBezTo>
                  <a:pt x="5355496" y="1755025"/>
                  <a:pt x="5351730" y="1753613"/>
                  <a:pt x="5348435" y="1752672"/>
                </a:cubicBezTo>
                <a:cubicBezTo>
                  <a:pt x="5345140" y="1753613"/>
                  <a:pt x="5341846" y="1754555"/>
                  <a:pt x="5337609" y="1754555"/>
                </a:cubicBezTo>
                <a:cubicBezTo>
                  <a:pt x="5330079" y="1754555"/>
                  <a:pt x="5323489" y="1752202"/>
                  <a:pt x="5320194" y="1748908"/>
                </a:cubicBezTo>
                <a:cubicBezTo>
                  <a:pt x="5279244" y="1753613"/>
                  <a:pt x="5238765" y="1758319"/>
                  <a:pt x="5197815" y="1763495"/>
                </a:cubicBezTo>
                <a:cubicBezTo>
                  <a:pt x="5207699" y="1779965"/>
                  <a:pt x="5217584" y="1796435"/>
                  <a:pt x="5227468" y="1812905"/>
                </a:cubicBezTo>
                <a:cubicBezTo>
                  <a:pt x="5229822" y="1814787"/>
                  <a:pt x="5231704" y="1816670"/>
                  <a:pt x="5233117" y="1818552"/>
                </a:cubicBezTo>
                <a:cubicBezTo>
                  <a:pt x="5234058" y="1818552"/>
                  <a:pt x="5234999" y="1819022"/>
                  <a:pt x="5235941" y="1819022"/>
                </a:cubicBezTo>
                <a:cubicBezTo>
                  <a:pt x="5255239" y="1822316"/>
                  <a:pt x="5269830" y="1829845"/>
                  <a:pt x="5268418" y="1835492"/>
                </a:cubicBezTo>
                <a:cubicBezTo>
                  <a:pt x="5267477" y="1840198"/>
                  <a:pt x="5257592" y="1842080"/>
                  <a:pt x="5243942" y="1841610"/>
                </a:cubicBezTo>
                <a:cubicBezTo>
                  <a:pt x="5243942" y="1841610"/>
                  <a:pt x="5243942" y="1841610"/>
                  <a:pt x="5243942" y="1842080"/>
                </a:cubicBezTo>
                <a:cubicBezTo>
                  <a:pt x="5249591" y="1842551"/>
                  <a:pt x="5254298" y="1843962"/>
                  <a:pt x="5257592" y="1846315"/>
                </a:cubicBezTo>
                <a:cubicBezTo>
                  <a:pt x="5321606" y="1842551"/>
                  <a:pt x="5385149" y="1839257"/>
                  <a:pt x="5449162" y="1837375"/>
                </a:cubicBezTo>
                <a:cubicBezTo>
                  <a:pt x="5459047" y="1826081"/>
                  <a:pt x="5469402" y="1814317"/>
                  <a:pt x="5480228" y="1802082"/>
                </a:cubicBezTo>
                <a:cubicBezTo>
                  <a:pt x="5444456" y="1788435"/>
                  <a:pt x="5408213" y="1774789"/>
                  <a:pt x="5371970" y="1762084"/>
                </a:cubicBezTo>
                <a:cubicBezTo>
                  <a:pt x="5367263" y="1771966"/>
                  <a:pt x="5364438" y="1777612"/>
                  <a:pt x="5363968" y="1778083"/>
                </a:cubicBezTo>
                <a:lnTo>
                  <a:pt x="5352201" y="1771024"/>
                </a:lnTo>
                <a:close/>
                <a:moveTo>
                  <a:pt x="5863840" y="2370998"/>
                </a:moveTo>
                <a:cubicBezTo>
                  <a:pt x="5870900" y="2342293"/>
                  <a:pt x="5877960" y="2313118"/>
                  <a:pt x="5885491" y="2283001"/>
                </a:cubicBezTo>
                <a:cubicBezTo>
                  <a:pt x="5851131" y="2306059"/>
                  <a:pt x="5816771" y="2329588"/>
                  <a:pt x="5783351" y="2353116"/>
                </a:cubicBezTo>
                <a:cubicBezTo>
                  <a:pt x="5783822" y="2353586"/>
                  <a:pt x="5784293" y="2354528"/>
                  <a:pt x="5784293" y="2354998"/>
                </a:cubicBezTo>
                <a:cubicBezTo>
                  <a:pt x="5810651" y="2360645"/>
                  <a:pt x="5837481" y="2365821"/>
                  <a:pt x="5863840" y="2370998"/>
                </a:cubicBezTo>
                <a:close/>
                <a:moveTo>
                  <a:pt x="5888786" y="2269355"/>
                </a:moveTo>
                <a:cubicBezTo>
                  <a:pt x="5892551" y="2254297"/>
                  <a:pt x="5896788" y="2238768"/>
                  <a:pt x="5900553" y="2223240"/>
                </a:cubicBezTo>
                <a:cubicBezTo>
                  <a:pt x="5862898" y="2214299"/>
                  <a:pt x="5825243" y="2206299"/>
                  <a:pt x="5787117" y="2198299"/>
                </a:cubicBezTo>
                <a:cubicBezTo>
                  <a:pt x="5758876" y="2205358"/>
                  <a:pt x="5731105" y="2212887"/>
                  <a:pt x="5702864" y="2220887"/>
                </a:cubicBezTo>
                <a:cubicBezTo>
                  <a:pt x="5701452" y="2224651"/>
                  <a:pt x="5696274" y="2227475"/>
                  <a:pt x="5689685" y="2227945"/>
                </a:cubicBezTo>
                <a:cubicBezTo>
                  <a:pt x="5677918" y="2262767"/>
                  <a:pt x="5666150" y="2297589"/>
                  <a:pt x="5654383" y="2332882"/>
                </a:cubicBezTo>
                <a:cubicBezTo>
                  <a:pt x="5686860" y="2338058"/>
                  <a:pt x="5719338" y="2343705"/>
                  <a:pt x="5752286" y="2349822"/>
                </a:cubicBezTo>
                <a:cubicBezTo>
                  <a:pt x="5755581" y="2347469"/>
                  <a:pt x="5761229" y="2346058"/>
                  <a:pt x="5767348" y="2346528"/>
                </a:cubicBezTo>
                <a:cubicBezTo>
                  <a:pt x="5769702" y="2346528"/>
                  <a:pt x="5772055" y="2347469"/>
                  <a:pt x="5774409" y="2347940"/>
                </a:cubicBezTo>
                <a:cubicBezTo>
                  <a:pt x="5812534" y="2321118"/>
                  <a:pt x="5850660" y="2295236"/>
                  <a:pt x="5888786" y="2269355"/>
                </a:cubicBezTo>
                <a:close/>
                <a:moveTo>
                  <a:pt x="5042488" y="1875961"/>
                </a:moveTo>
                <a:cubicBezTo>
                  <a:pt x="5068376" y="1903254"/>
                  <a:pt x="5093792" y="1931017"/>
                  <a:pt x="5118739" y="1958310"/>
                </a:cubicBezTo>
                <a:cubicBezTo>
                  <a:pt x="5122505" y="1957840"/>
                  <a:pt x="5126270" y="1957369"/>
                  <a:pt x="5130036" y="1956898"/>
                </a:cubicBezTo>
                <a:cubicBezTo>
                  <a:pt x="5130506" y="1956898"/>
                  <a:pt x="5130977" y="1956898"/>
                  <a:pt x="5131448" y="1956898"/>
                </a:cubicBezTo>
                <a:cubicBezTo>
                  <a:pt x="5132389" y="1925841"/>
                  <a:pt x="5133801" y="1894313"/>
                  <a:pt x="5134743" y="1863256"/>
                </a:cubicBezTo>
                <a:cubicBezTo>
                  <a:pt x="5105560" y="1865609"/>
                  <a:pt x="5076848" y="1868432"/>
                  <a:pt x="5047665" y="1871255"/>
                </a:cubicBezTo>
                <a:cubicBezTo>
                  <a:pt x="5046724" y="1873138"/>
                  <a:pt x="5045312" y="1875020"/>
                  <a:pt x="5042488" y="1875961"/>
                </a:cubicBezTo>
                <a:close/>
                <a:moveTo>
                  <a:pt x="5149334" y="1739967"/>
                </a:moveTo>
                <a:cubicBezTo>
                  <a:pt x="5156394" y="1746084"/>
                  <a:pt x="5162984" y="1752202"/>
                  <a:pt x="5169103" y="1757849"/>
                </a:cubicBezTo>
                <a:cubicBezTo>
                  <a:pt x="5173339" y="1757378"/>
                  <a:pt x="5178046" y="1756437"/>
                  <a:pt x="5182282" y="1755966"/>
                </a:cubicBezTo>
                <a:cubicBezTo>
                  <a:pt x="5171927" y="1739026"/>
                  <a:pt x="5161101" y="1721615"/>
                  <a:pt x="5150746" y="1704675"/>
                </a:cubicBezTo>
                <a:cubicBezTo>
                  <a:pt x="5150275" y="1715968"/>
                  <a:pt x="5149805" y="1728203"/>
                  <a:pt x="5149334" y="1739967"/>
                </a:cubicBezTo>
                <a:close/>
                <a:moveTo>
                  <a:pt x="5141803" y="1690087"/>
                </a:moveTo>
                <a:cubicBezTo>
                  <a:pt x="5131448" y="1695263"/>
                  <a:pt x="5121093" y="1700439"/>
                  <a:pt x="5110738" y="1706086"/>
                </a:cubicBezTo>
                <a:cubicBezTo>
                  <a:pt x="5121093" y="1715027"/>
                  <a:pt x="5130977" y="1723968"/>
                  <a:pt x="5140391" y="1731967"/>
                </a:cubicBezTo>
                <a:cubicBezTo>
                  <a:pt x="5140391" y="1717850"/>
                  <a:pt x="5141332" y="1703733"/>
                  <a:pt x="5141803" y="1690087"/>
                </a:cubicBezTo>
                <a:close/>
                <a:moveTo>
                  <a:pt x="5150275" y="1686322"/>
                </a:moveTo>
                <a:cubicBezTo>
                  <a:pt x="5164396" y="1708910"/>
                  <a:pt x="5178516" y="1731497"/>
                  <a:pt x="5192167" y="1754084"/>
                </a:cubicBezTo>
                <a:cubicBezTo>
                  <a:pt x="5232175" y="1748908"/>
                  <a:pt x="5271713" y="1744202"/>
                  <a:pt x="5311722" y="1739496"/>
                </a:cubicBezTo>
                <a:cubicBezTo>
                  <a:pt x="5258533" y="1721144"/>
                  <a:pt x="5204404" y="1703263"/>
                  <a:pt x="5150275" y="1686322"/>
                </a:cubicBezTo>
                <a:lnTo>
                  <a:pt x="5150275" y="1686322"/>
                </a:lnTo>
                <a:close/>
                <a:moveTo>
                  <a:pt x="5177575" y="1765848"/>
                </a:moveTo>
                <a:cubicBezTo>
                  <a:pt x="5186518" y="1773848"/>
                  <a:pt x="5194520" y="1781377"/>
                  <a:pt x="5201580" y="1787965"/>
                </a:cubicBezTo>
                <a:cubicBezTo>
                  <a:pt x="5196873" y="1779965"/>
                  <a:pt x="5192167" y="1772436"/>
                  <a:pt x="5187460" y="1764437"/>
                </a:cubicBezTo>
                <a:cubicBezTo>
                  <a:pt x="5184165" y="1764907"/>
                  <a:pt x="5180870" y="1765378"/>
                  <a:pt x="5177575" y="1765848"/>
                </a:cubicBezTo>
                <a:close/>
                <a:moveTo>
                  <a:pt x="5103677" y="1776201"/>
                </a:moveTo>
                <a:cubicBezTo>
                  <a:pt x="5114503" y="1792200"/>
                  <a:pt x="5125800" y="1808670"/>
                  <a:pt x="5136626" y="1825140"/>
                </a:cubicBezTo>
                <a:cubicBezTo>
                  <a:pt x="5137096" y="1809141"/>
                  <a:pt x="5138037" y="1793612"/>
                  <a:pt x="5138508" y="1777612"/>
                </a:cubicBezTo>
                <a:cubicBezTo>
                  <a:pt x="5132860" y="1777142"/>
                  <a:pt x="5128624" y="1775260"/>
                  <a:pt x="5125329" y="1772907"/>
                </a:cubicBezTo>
                <a:cubicBezTo>
                  <a:pt x="5118269" y="1773848"/>
                  <a:pt x="5110738" y="1775260"/>
                  <a:pt x="5103677" y="1776201"/>
                </a:cubicBezTo>
                <a:close/>
                <a:moveTo>
                  <a:pt x="5145568" y="1838315"/>
                </a:moveTo>
                <a:cubicBezTo>
                  <a:pt x="5148863" y="1843021"/>
                  <a:pt x="5151687" y="1847727"/>
                  <a:pt x="5154982" y="1852432"/>
                </a:cubicBezTo>
                <a:cubicBezTo>
                  <a:pt x="5178516" y="1850550"/>
                  <a:pt x="5201580" y="1848668"/>
                  <a:pt x="5225115" y="1847256"/>
                </a:cubicBezTo>
                <a:cubicBezTo>
                  <a:pt x="5226998" y="1844904"/>
                  <a:pt x="5230292" y="1843021"/>
                  <a:pt x="5234528" y="1842080"/>
                </a:cubicBezTo>
                <a:cubicBezTo>
                  <a:pt x="5234058" y="1841139"/>
                  <a:pt x="5233587" y="1840198"/>
                  <a:pt x="5233117" y="1839257"/>
                </a:cubicBezTo>
                <a:cubicBezTo>
                  <a:pt x="5233117" y="1839257"/>
                  <a:pt x="5233117" y="1839257"/>
                  <a:pt x="5232646" y="1839257"/>
                </a:cubicBezTo>
                <a:cubicBezTo>
                  <a:pt x="5213348" y="1835963"/>
                  <a:pt x="5198756" y="1828434"/>
                  <a:pt x="5200169" y="1822787"/>
                </a:cubicBezTo>
                <a:cubicBezTo>
                  <a:pt x="5200639" y="1819964"/>
                  <a:pt x="5205346" y="1817611"/>
                  <a:pt x="5212406" y="1817140"/>
                </a:cubicBezTo>
                <a:cubicBezTo>
                  <a:pt x="5200639" y="1805847"/>
                  <a:pt x="5183694" y="1789847"/>
                  <a:pt x="5161572" y="1769613"/>
                </a:cubicBezTo>
                <a:cubicBezTo>
                  <a:pt x="5159689" y="1773377"/>
                  <a:pt x="5154511" y="1776201"/>
                  <a:pt x="5148393" y="1777142"/>
                </a:cubicBezTo>
                <a:cubicBezTo>
                  <a:pt x="5146981" y="1797376"/>
                  <a:pt x="5146039" y="1818081"/>
                  <a:pt x="5145568" y="1838315"/>
                </a:cubicBezTo>
                <a:close/>
                <a:moveTo>
                  <a:pt x="5261829" y="1854785"/>
                </a:moveTo>
                <a:cubicBezTo>
                  <a:pt x="5260887" y="1857138"/>
                  <a:pt x="5258533" y="1859021"/>
                  <a:pt x="5255709" y="1860432"/>
                </a:cubicBezTo>
                <a:cubicBezTo>
                  <a:pt x="5269830" y="1884431"/>
                  <a:pt x="5283951" y="1908901"/>
                  <a:pt x="5298071" y="1933370"/>
                </a:cubicBezTo>
                <a:cubicBezTo>
                  <a:pt x="5327254" y="1926312"/>
                  <a:pt x="5356437" y="1919724"/>
                  <a:pt x="5385619" y="1913136"/>
                </a:cubicBezTo>
                <a:cubicBezTo>
                  <a:pt x="5403035" y="1891960"/>
                  <a:pt x="5421863" y="1869844"/>
                  <a:pt x="5441631" y="1846786"/>
                </a:cubicBezTo>
                <a:cubicBezTo>
                  <a:pt x="5381854" y="1848198"/>
                  <a:pt x="5321606" y="1851021"/>
                  <a:pt x="5261829" y="1854785"/>
                </a:cubicBezTo>
                <a:close/>
                <a:moveTo>
                  <a:pt x="5378559" y="1921135"/>
                </a:moveTo>
                <a:cubicBezTo>
                  <a:pt x="5352671" y="1926782"/>
                  <a:pt x="5326783" y="1932900"/>
                  <a:pt x="5301367" y="1939017"/>
                </a:cubicBezTo>
                <a:cubicBezTo>
                  <a:pt x="5307956" y="1950781"/>
                  <a:pt x="5315016" y="1963016"/>
                  <a:pt x="5321606" y="1974780"/>
                </a:cubicBezTo>
                <a:cubicBezTo>
                  <a:pt x="5322548" y="1974780"/>
                  <a:pt x="5323489" y="1974780"/>
                  <a:pt x="5324901" y="1974780"/>
                </a:cubicBezTo>
                <a:cubicBezTo>
                  <a:pt x="5328196" y="1974780"/>
                  <a:pt x="5331490" y="1975251"/>
                  <a:pt x="5333844" y="1976192"/>
                </a:cubicBezTo>
                <a:cubicBezTo>
                  <a:pt x="5347494" y="1959251"/>
                  <a:pt x="5362556" y="1940899"/>
                  <a:pt x="5378559" y="1921135"/>
                </a:cubicBezTo>
                <a:close/>
                <a:moveTo>
                  <a:pt x="5160631" y="1861844"/>
                </a:moveTo>
                <a:cubicBezTo>
                  <a:pt x="5179929" y="1891490"/>
                  <a:pt x="5199227" y="1922077"/>
                  <a:pt x="5218054" y="1953134"/>
                </a:cubicBezTo>
                <a:cubicBezTo>
                  <a:pt x="5241589" y="1947017"/>
                  <a:pt x="5264653" y="1941370"/>
                  <a:pt x="5288187" y="1935723"/>
                </a:cubicBezTo>
                <a:cubicBezTo>
                  <a:pt x="5274537" y="1911253"/>
                  <a:pt x="5260416" y="1887255"/>
                  <a:pt x="5246296" y="1863256"/>
                </a:cubicBezTo>
                <a:cubicBezTo>
                  <a:pt x="5245355" y="1863256"/>
                  <a:pt x="5243942" y="1863256"/>
                  <a:pt x="5243001" y="1863256"/>
                </a:cubicBezTo>
                <a:cubicBezTo>
                  <a:pt x="5235470" y="1863256"/>
                  <a:pt x="5228410" y="1860903"/>
                  <a:pt x="5225115" y="1857138"/>
                </a:cubicBezTo>
                <a:cubicBezTo>
                  <a:pt x="5203463" y="1858550"/>
                  <a:pt x="5182282" y="1859962"/>
                  <a:pt x="5160631" y="1861844"/>
                </a:cubicBezTo>
                <a:close/>
                <a:moveTo>
                  <a:pt x="5145098" y="1844433"/>
                </a:moveTo>
                <a:cubicBezTo>
                  <a:pt x="5145098" y="1847256"/>
                  <a:pt x="5145098" y="1850550"/>
                  <a:pt x="5144627" y="1853374"/>
                </a:cubicBezTo>
                <a:cubicBezTo>
                  <a:pt x="5146510" y="1853374"/>
                  <a:pt x="5148393" y="1852903"/>
                  <a:pt x="5150746" y="1852903"/>
                </a:cubicBezTo>
                <a:cubicBezTo>
                  <a:pt x="5148863" y="1850080"/>
                  <a:pt x="5146981" y="1847256"/>
                  <a:pt x="5145098" y="1844433"/>
                </a:cubicBezTo>
                <a:close/>
                <a:moveTo>
                  <a:pt x="5144627" y="1862785"/>
                </a:moveTo>
                <a:cubicBezTo>
                  <a:pt x="5143686" y="1894784"/>
                  <a:pt x="5142274" y="1926312"/>
                  <a:pt x="5141332" y="1957840"/>
                </a:cubicBezTo>
                <a:cubicBezTo>
                  <a:pt x="5151217" y="1959251"/>
                  <a:pt x="5159218" y="1962075"/>
                  <a:pt x="5164867" y="1966310"/>
                </a:cubicBezTo>
                <a:cubicBezTo>
                  <a:pt x="5181341" y="1962075"/>
                  <a:pt x="5197815" y="1957369"/>
                  <a:pt x="5214289" y="1953134"/>
                </a:cubicBezTo>
                <a:cubicBezTo>
                  <a:pt x="5194991" y="1922077"/>
                  <a:pt x="5175692" y="1891490"/>
                  <a:pt x="5156394" y="1861373"/>
                </a:cubicBezTo>
                <a:cubicBezTo>
                  <a:pt x="5152629" y="1862315"/>
                  <a:pt x="5148393" y="1862315"/>
                  <a:pt x="5144627" y="1862785"/>
                </a:cubicBezTo>
                <a:close/>
                <a:moveTo>
                  <a:pt x="5228880" y="1977604"/>
                </a:moveTo>
                <a:cubicBezTo>
                  <a:pt x="5225115" y="1971486"/>
                  <a:pt x="5221820" y="1965839"/>
                  <a:pt x="5218054" y="1959722"/>
                </a:cubicBezTo>
                <a:cubicBezTo>
                  <a:pt x="5202051" y="1963957"/>
                  <a:pt x="5186048" y="1968192"/>
                  <a:pt x="5170044" y="1972427"/>
                </a:cubicBezTo>
                <a:cubicBezTo>
                  <a:pt x="5170515" y="1973368"/>
                  <a:pt x="5170986" y="1974309"/>
                  <a:pt x="5171456" y="1975251"/>
                </a:cubicBezTo>
                <a:cubicBezTo>
                  <a:pt x="5190755" y="1975721"/>
                  <a:pt x="5210053" y="1976662"/>
                  <a:pt x="5228880" y="1977604"/>
                </a:cubicBezTo>
                <a:close/>
                <a:moveTo>
                  <a:pt x="5233117" y="1977604"/>
                </a:moveTo>
                <a:cubicBezTo>
                  <a:pt x="5257592" y="1979015"/>
                  <a:pt x="5282068" y="1980427"/>
                  <a:pt x="5306544" y="1981838"/>
                </a:cubicBezTo>
                <a:cubicBezTo>
                  <a:pt x="5307485" y="1979956"/>
                  <a:pt x="5309368" y="1978545"/>
                  <a:pt x="5312192" y="1977133"/>
                </a:cubicBezTo>
                <a:cubicBezTo>
                  <a:pt x="5305602" y="1964898"/>
                  <a:pt x="5298542" y="1953134"/>
                  <a:pt x="5291482" y="1940899"/>
                </a:cubicBezTo>
                <a:cubicBezTo>
                  <a:pt x="5267947" y="1946546"/>
                  <a:pt x="5244884" y="1952193"/>
                  <a:pt x="5221350" y="1958310"/>
                </a:cubicBezTo>
                <a:cubicBezTo>
                  <a:pt x="5225585" y="1964898"/>
                  <a:pt x="5229351" y="1971486"/>
                  <a:pt x="5233117" y="1977604"/>
                </a:cubicBezTo>
                <a:close/>
                <a:moveTo>
                  <a:pt x="5239235" y="1987485"/>
                </a:moveTo>
                <a:cubicBezTo>
                  <a:pt x="5251944" y="2008190"/>
                  <a:pt x="5264182" y="2029366"/>
                  <a:pt x="5276420" y="2050541"/>
                </a:cubicBezTo>
                <a:cubicBezTo>
                  <a:pt x="5287246" y="2035954"/>
                  <a:pt x="5301367" y="2017602"/>
                  <a:pt x="5318311" y="1995955"/>
                </a:cubicBezTo>
                <a:cubicBezTo>
                  <a:pt x="5314546" y="1995015"/>
                  <a:pt x="5310780" y="1993603"/>
                  <a:pt x="5308898" y="1991721"/>
                </a:cubicBezTo>
                <a:cubicBezTo>
                  <a:pt x="5285834" y="1990309"/>
                  <a:pt x="5262299" y="1988897"/>
                  <a:pt x="5239235" y="1987485"/>
                </a:cubicBezTo>
                <a:close/>
                <a:moveTo>
                  <a:pt x="5285363" y="2062776"/>
                </a:moveTo>
                <a:cubicBezTo>
                  <a:pt x="5313134" y="2079246"/>
                  <a:pt x="5340904" y="2095716"/>
                  <a:pt x="5368204" y="2112656"/>
                </a:cubicBezTo>
                <a:cubicBezTo>
                  <a:pt x="5372440" y="2110304"/>
                  <a:pt x="5377618" y="2108421"/>
                  <a:pt x="5383266" y="2107480"/>
                </a:cubicBezTo>
                <a:cubicBezTo>
                  <a:pt x="5365380" y="2073599"/>
                  <a:pt x="5347023" y="2040189"/>
                  <a:pt x="5328666" y="2006308"/>
                </a:cubicBezTo>
                <a:cubicBezTo>
                  <a:pt x="5310309" y="2029366"/>
                  <a:pt x="5296189" y="2048189"/>
                  <a:pt x="5285363" y="2062776"/>
                </a:cubicBezTo>
                <a:close/>
                <a:moveTo>
                  <a:pt x="5709453" y="2172889"/>
                </a:moveTo>
                <a:cubicBezTo>
                  <a:pt x="5735341" y="2178065"/>
                  <a:pt x="5761700" y="2183241"/>
                  <a:pt x="5787588" y="2188888"/>
                </a:cubicBezTo>
                <a:cubicBezTo>
                  <a:pt x="5831362" y="2177595"/>
                  <a:pt x="5875136" y="2166772"/>
                  <a:pt x="5919380" y="2156890"/>
                </a:cubicBezTo>
                <a:cubicBezTo>
                  <a:pt x="5923617" y="2141361"/>
                  <a:pt x="5927853" y="2126303"/>
                  <a:pt x="5932560" y="2110774"/>
                </a:cubicBezTo>
                <a:cubicBezTo>
                  <a:pt x="5865251" y="2110304"/>
                  <a:pt x="5797943" y="2111244"/>
                  <a:pt x="5730634" y="2113127"/>
                </a:cubicBezTo>
                <a:cubicBezTo>
                  <a:pt x="5723104" y="2132891"/>
                  <a:pt x="5716043" y="2153125"/>
                  <a:pt x="5709453" y="2172889"/>
                </a:cubicBezTo>
                <a:close/>
                <a:moveTo>
                  <a:pt x="5720280" y="2113597"/>
                </a:moveTo>
                <a:cubicBezTo>
                  <a:pt x="5630378" y="2116421"/>
                  <a:pt x="5540476" y="2121597"/>
                  <a:pt x="5451516" y="2128655"/>
                </a:cubicBezTo>
                <a:cubicBezTo>
                  <a:pt x="5534828" y="2140890"/>
                  <a:pt x="5617669" y="2155478"/>
                  <a:pt x="5700510" y="2171477"/>
                </a:cubicBezTo>
                <a:cubicBezTo>
                  <a:pt x="5706629" y="2151713"/>
                  <a:pt x="5713219" y="2132891"/>
                  <a:pt x="5720280" y="2113597"/>
                </a:cubicBezTo>
                <a:close/>
                <a:moveTo>
                  <a:pt x="5934913" y="2153125"/>
                </a:moveTo>
                <a:cubicBezTo>
                  <a:pt x="5995161" y="2139478"/>
                  <a:pt x="6055410" y="2126773"/>
                  <a:pt x="6116129" y="2115009"/>
                </a:cubicBezTo>
                <a:cubicBezTo>
                  <a:pt x="6116129" y="2115009"/>
                  <a:pt x="6115658" y="2114538"/>
                  <a:pt x="6115658" y="2114538"/>
                </a:cubicBezTo>
                <a:cubicBezTo>
                  <a:pt x="6059175" y="2112656"/>
                  <a:pt x="6003163" y="2111244"/>
                  <a:pt x="5947151" y="2110774"/>
                </a:cubicBezTo>
                <a:cubicBezTo>
                  <a:pt x="5942915" y="2124891"/>
                  <a:pt x="5939150" y="2139008"/>
                  <a:pt x="5934913" y="2153125"/>
                </a:cubicBezTo>
                <a:close/>
                <a:moveTo>
                  <a:pt x="5808298" y="2193123"/>
                </a:moveTo>
                <a:cubicBezTo>
                  <a:pt x="5840305" y="2200182"/>
                  <a:pt x="5871841" y="2207240"/>
                  <a:pt x="5903377" y="2214299"/>
                </a:cubicBezTo>
                <a:cubicBezTo>
                  <a:pt x="5907613" y="2198770"/>
                  <a:pt x="5911850" y="2182771"/>
                  <a:pt x="5916086" y="2166772"/>
                </a:cubicBezTo>
                <a:cubicBezTo>
                  <a:pt x="5879842" y="2175242"/>
                  <a:pt x="5844070" y="2184182"/>
                  <a:pt x="5808298" y="2193123"/>
                </a:cubicBezTo>
                <a:close/>
                <a:moveTo>
                  <a:pt x="5706159" y="2181830"/>
                </a:moveTo>
                <a:cubicBezTo>
                  <a:pt x="5702864" y="2190770"/>
                  <a:pt x="5700040" y="2200182"/>
                  <a:pt x="5696745" y="2209123"/>
                </a:cubicBezTo>
                <a:cubicBezTo>
                  <a:pt x="5698157" y="2210064"/>
                  <a:pt x="5699569" y="2210534"/>
                  <a:pt x="5700510" y="2211475"/>
                </a:cubicBezTo>
                <a:cubicBezTo>
                  <a:pt x="5722633" y="2205358"/>
                  <a:pt x="5744755" y="2199711"/>
                  <a:pt x="5766877" y="2193594"/>
                </a:cubicBezTo>
                <a:cubicBezTo>
                  <a:pt x="5746638" y="2189829"/>
                  <a:pt x="5726398" y="2186065"/>
                  <a:pt x="5706159" y="2181830"/>
                </a:cubicBezTo>
                <a:close/>
                <a:moveTo>
                  <a:pt x="5907143" y="2257591"/>
                </a:moveTo>
                <a:cubicBezTo>
                  <a:pt x="5917969" y="2250532"/>
                  <a:pt x="5928794" y="2243474"/>
                  <a:pt x="5939620" y="2236415"/>
                </a:cubicBezTo>
                <a:cubicBezTo>
                  <a:pt x="5938208" y="2235004"/>
                  <a:pt x="5937737" y="2233592"/>
                  <a:pt x="5937267" y="2232180"/>
                </a:cubicBezTo>
                <a:cubicBezTo>
                  <a:pt x="5929736" y="2230298"/>
                  <a:pt x="5922676" y="2228886"/>
                  <a:pt x="5915144" y="2227004"/>
                </a:cubicBezTo>
                <a:cubicBezTo>
                  <a:pt x="5912320" y="2237357"/>
                  <a:pt x="5909496" y="2247238"/>
                  <a:pt x="5907143" y="2257591"/>
                </a:cubicBezTo>
                <a:close/>
                <a:moveTo>
                  <a:pt x="5961742" y="2221828"/>
                </a:moveTo>
                <a:cubicBezTo>
                  <a:pt x="6013989" y="2188418"/>
                  <a:pt x="6066706" y="2155478"/>
                  <a:pt x="6120365" y="2123479"/>
                </a:cubicBezTo>
                <a:cubicBezTo>
                  <a:pt x="6057292" y="2135714"/>
                  <a:pt x="5994691" y="2148890"/>
                  <a:pt x="5932560" y="2163007"/>
                </a:cubicBezTo>
                <a:cubicBezTo>
                  <a:pt x="5927383" y="2181359"/>
                  <a:pt x="5922676" y="2199241"/>
                  <a:pt x="5917969" y="2217593"/>
                </a:cubicBezTo>
                <a:cubicBezTo>
                  <a:pt x="5925970" y="2219475"/>
                  <a:pt x="5933972" y="2221357"/>
                  <a:pt x="5941974" y="2223240"/>
                </a:cubicBezTo>
                <a:cubicBezTo>
                  <a:pt x="5945739" y="2220887"/>
                  <a:pt x="5950917" y="2219946"/>
                  <a:pt x="5957036" y="2220416"/>
                </a:cubicBezTo>
                <a:cubicBezTo>
                  <a:pt x="5957977" y="2220887"/>
                  <a:pt x="5959860" y="2221357"/>
                  <a:pt x="5961742" y="2221828"/>
                </a:cubicBezTo>
                <a:close/>
                <a:moveTo>
                  <a:pt x="6112833" y="2103245"/>
                </a:moveTo>
                <a:cubicBezTo>
                  <a:pt x="6112833" y="2102774"/>
                  <a:pt x="6112833" y="2102304"/>
                  <a:pt x="6113305" y="2102304"/>
                </a:cubicBezTo>
                <a:cubicBezTo>
                  <a:pt x="6061999" y="2091481"/>
                  <a:pt x="6010224" y="2081599"/>
                  <a:pt x="5958918" y="2072187"/>
                </a:cubicBezTo>
                <a:cubicBezTo>
                  <a:pt x="5955624" y="2083010"/>
                  <a:pt x="5952329" y="2093834"/>
                  <a:pt x="5949505" y="2104657"/>
                </a:cubicBezTo>
                <a:cubicBezTo>
                  <a:pt x="6004104" y="2105127"/>
                  <a:pt x="6058704" y="2106539"/>
                  <a:pt x="6113305" y="2108421"/>
                </a:cubicBezTo>
                <a:cubicBezTo>
                  <a:pt x="6112833" y="2106539"/>
                  <a:pt x="6112363" y="2104657"/>
                  <a:pt x="6112833" y="2103245"/>
                </a:cubicBezTo>
                <a:close/>
                <a:moveTo>
                  <a:pt x="5944327" y="2069364"/>
                </a:moveTo>
                <a:cubicBezTo>
                  <a:pt x="5885962" y="2059012"/>
                  <a:pt x="5827596" y="2049600"/>
                  <a:pt x="5769231" y="2041130"/>
                </a:cubicBezTo>
                <a:cubicBezTo>
                  <a:pt x="5765936" y="2043953"/>
                  <a:pt x="5760759" y="2045365"/>
                  <a:pt x="5754639" y="2045365"/>
                </a:cubicBezTo>
                <a:cubicBezTo>
                  <a:pt x="5747109" y="2066070"/>
                  <a:pt x="5740048" y="2086304"/>
                  <a:pt x="5732517" y="2107010"/>
                </a:cubicBezTo>
                <a:cubicBezTo>
                  <a:pt x="5799355" y="2105127"/>
                  <a:pt x="5866664" y="2104186"/>
                  <a:pt x="5933972" y="2104657"/>
                </a:cubicBezTo>
                <a:cubicBezTo>
                  <a:pt x="5933972" y="2104657"/>
                  <a:pt x="5933972" y="2104657"/>
                  <a:pt x="5933972" y="2104186"/>
                </a:cubicBezTo>
                <a:cubicBezTo>
                  <a:pt x="5937267" y="2092422"/>
                  <a:pt x="5940561" y="2080658"/>
                  <a:pt x="5944327" y="2069364"/>
                </a:cubicBezTo>
                <a:close/>
                <a:moveTo>
                  <a:pt x="5556480" y="2013837"/>
                </a:moveTo>
                <a:cubicBezTo>
                  <a:pt x="5510823" y="2045836"/>
                  <a:pt x="5465636" y="2078775"/>
                  <a:pt x="5421392" y="2111715"/>
                </a:cubicBezTo>
                <a:cubicBezTo>
                  <a:pt x="5427511" y="2114538"/>
                  <a:pt x="5432688" y="2118774"/>
                  <a:pt x="5435042" y="2123479"/>
                </a:cubicBezTo>
                <a:cubicBezTo>
                  <a:pt x="5530592" y="2115480"/>
                  <a:pt x="5626142" y="2110304"/>
                  <a:pt x="5722633" y="2107010"/>
                </a:cubicBezTo>
                <a:cubicBezTo>
                  <a:pt x="5730164" y="2085834"/>
                  <a:pt x="5737695" y="2064658"/>
                  <a:pt x="5745226" y="2043483"/>
                </a:cubicBezTo>
                <a:cubicBezTo>
                  <a:pt x="5740048" y="2042071"/>
                  <a:pt x="5736282" y="2039248"/>
                  <a:pt x="5734871" y="2035954"/>
                </a:cubicBezTo>
                <a:cubicBezTo>
                  <a:pt x="5675564" y="2027484"/>
                  <a:pt x="5616257" y="2019955"/>
                  <a:pt x="5556480" y="2013837"/>
                </a:cubicBezTo>
                <a:close/>
                <a:moveTo>
                  <a:pt x="5543771" y="2012425"/>
                </a:moveTo>
                <a:cubicBezTo>
                  <a:pt x="5475521" y="2004896"/>
                  <a:pt x="5406800" y="1998779"/>
                  <a:pt x="5338080" y="1994073"/>
                </a:cubicBezTo>
                <a:cubicBezTo>
                  <a:pt x="5336668" y="1995485"/>
                  <a:pt x="5335727" y="1996897"/>
                  <a:pt x="5334315" y="1998779"/>
                </a:cubicBezTo>
                <a:cubicBezTo>
                  <a:pt x="5354084" y="2034542"/>
                  <a:pt x="5373852" y="2070776"/>
                  <a:pt x="5392680" y="2106539"/>
                </a:cubicBezTo>
                <a:cubicBezTo>
                  <a:pt x="5394092" y="2106539"/>
                  <a:pt x="5395033" y="2106539"/>
                  <a:pt x="5396445" y="2106539"/>
                </a:cubicBezTo>
                <a:cubicBezTo>
                  <a:pt x="5401623" y="2106539"/>
                  <a:pt x="5406800" y="2107480"/>
                  <a:pt x="5411507" y="2108421"/>
                </a:cubicBezTo>
                <a:cubicBezTo>
                  <a:pt x="5455282" y="2075481"/>
                  <a:pt x="5499056" y="2043483"/>
                  <a:pt x="5543771" y="2012425"/>
                </a:cubicBezTo>
                <a:close/>
                <a:moveTo>
                  <a:pt x="5555538" y="2003955"/>
                </a:moveTo>
                <a:cubicBezTo>
                  <a:pt x="5605431" y="1969133"/>
                  <a:pt x="5655795" y="1934782"/>
                  <a:pt x="5707571" y="1901372"/>
                </a:cubicBezTo>
                <a:cubicBezTo>
                  <a:pt x="5706159" y="1899489"/>
                  <a:pt x="5705217" y="1897607"/>
                  <a:pt x="5705217" y="1895725"/>
                </a:cubicBezTo>
                <a:cubicBezTo>
                  <a:pt x="5705217" y="1894784"/>
                  <a:pt x="5705688" y="1893372"/>
                  <a:pt x="5706629" y="1892431"/>
                </a:cubicBezTo>
                <a:cubicBezTo>
                  <a:pt x="5686860" y="1883961"/>
                  <a:pt x="5666621" y="1875490"/>
                  <a:pt x="5646852" y="1867020"/>
                </a:cubicBezTo>
                <a:cubicBezTo>
                  <a:pt x="5564481" y="1881608"/>
                  <a:pt x="5482582" y="1898078"/>
                  <a:pt x="5401152" y="1915959"/>
                </a:cubicBezTo>
                <a:cubicBezTo>
                  <a:pt x="5380442" y="1940899"/>
                  <a:pt x="5361614" y="1963957"/>
                  <a:pt x="5345611" y="1984662"/>
                </a:cubicBezTo>
                <a:cubicBezTo>
                  <a:pt x="5415273" y="1989838"/>
                  <a:pt x="5485406" y="1996426"/>
                  <a:pt x="5555538" y="2003955"/>
                </a:cubicBezTo>
                <a:close/>
                <a:moveTo>
                  <a:pt x="5729693" y="1887255"/>
                </a:moveTo>
                <a:cubicBezTo>
                  <a:pt x="5748521" y="1875020"/>
                  <a:pt x="5767819" y="1862785"/>
                  <a:pt x="5787117" y="1851021"/>
                </a:cubicBezTo>
                <a:cubicBezTo>
                  <a:pt x="5784764" y="1849609"/>
                  <a:pt x="5782410" y="1847727"/>
                  <a:pt x="5780527" y="1845845"/>
                </a:cubicBezTo>
                <a:cubicBezTo>
                  <a:pt x="5741460" y="1851962"/>
                  <a:pt x="5702393" y="1858079"/>
                  <a:pt x="5663797" y="1864667"/>
                </a:cubicBezTo>
                <a:cubicBezTo>
                  <a:pt x="5681683" y="1872196"/>
                  <a:pt x="5699099" y="1879726"/>
                  <a:pt x="5716984" y="1887255"/>
                </a:cubicBezTo>
                <a:cubicBezTo>
                  <a:pt x="5719808" y="1886784"/>
                  <a:pt x="5722633" y="1886313"/>
                  <a:pt x="5725457" y="1886784"/>
                </a:cubicBezTo>
                <a:cubicBezTo>
                  <a:pt x="5726869" y="1886784"/>
                  <a:pt x="5728281" y="1886784"/>
                  <a:pt x="5729693" y="1887255"/>
                </a:cubicBezTo>
                <a:close/>
                <a:moveTo>
                  <a:pt x="5744285" y="1844433"/>
                </a:moveTo>
                <a:cubicBezTo>
                  <a:pt x="5700510" y="1843492"/>
                  <a:pt x="5656737" y="1843492"/>
                  <a:pt x="5612962" y="1843492"/>
                </a:cubicBezTo>
                <a:cubicBezTo>
                  <a:pt x="5626142" y="1848668"/>
                  <a:pt x="5639321" y="1854315"/>
                  <a:pt x="5652030" y="1859962"/>
                </a:cubicBezTo>
                <a:cubicBezTo>
                  <a:pt x="5682624" y="1854315"/>
                  <a:pt x="5713219" y="1849139"/>
                  <a:pt x="5744285" y="1844433"/>
                </a:cubicBezTo>
                <a:close/>
                <a:moveTo>
                  <a:pt x="5588016" y="1843492"/>
                </a:moveTo>
                <a:cubicBezTo>
                  <a:pt x="5545654" y="1843962"/>
                  <a:pt x="5503292" y="1844433"/>
                  <a:pt x="5460930" y="1845845"/>
                </a:cubicBezTo>
                <a:cubicBezTo>
                  <a:pt x="5442102" y="1867491"/>
                  <a:pt x="5424687" y="1888196"/>
                  <a:pt x="5408213" y="1907960"/>
                </a:cubicBezTo>
                <a:cubicBezTo>
                  <a:pt x="5483052" y="1891490"/>
                  <a:pt x="5558833" y="1876432"/>
                  <a:pt x="5635084" y="1862785"/>
                </a:cubicBezTo>
                <a:cubicBezTo>
                  <a:pt x="5619081" y="1856197"/>
                  <a:pt x="5603548" y="1849609"/>
                  <a:pt x="5588016" y="1843492"/>
                </a:cubicBezTo>
                <a:close/>
                <a:moveTo>
                  <a:pt x="5564952" y="1834081"/>
                </a:moveTo>
                <a:cubicBezTo>
                  <a:pt x="5541888" y="1824669"/>
                  <a:pt x="5518354" y="1815728"/>
                  <a:pt x="5494820" y="1806788"/>
                </a:cubicBezTo>
                <a:cubicBezTo>
                  <a:pt x="5485876" y="1816670"/>
                  <a:pt x="5477404" y="1826551"/>
                  <a:pt x="5468932" y="1835963"/>
                </a:cubicBezTo>
                <a:cubicBezTo>
                  <a:pt x="5501409" y="1835022"/>
                  <a:pt x="5533416" y="1834551"/>
                  <a:pt x="5564952" y="1834081"/>
                </a:cubicBezTo>
                <a:close/>
                <a:moveTo>
                  <a:pt x="5363497" y="1747967"/>
                </a:moveTo>
                <a:cubicBezTo>
                  <a:pt x="5364438" y="1746555"/>
                  <a:pt x="5364910" y="1745143"/>
                  <a:pt x="5365851" y="1743732"/>
                </a:cubicBezTo>
                <a:cubicBezTo>
                  <a:pt x="5363027" y="1744202"/>
                  <a:pt x="5360203" y="1744202"/>
                  <a:pt x="5357378" y="1744673"/>
                </a:cubicBezTo>
                <a:cubicBezTo>
                  <a:pt x="5357378" y="1745143"/>
                  <a:pt x="5357378" y="1745614"/>
                  <a:pt x="5356908" y="1746084"/>
                </a:cubicBezTo>
                <a:cubicBezTo>
                  <a:pt x="5359261" y="1746555"/>
                  <a:pt x="5361614" y="1747026"/>
                  <a:pt x="5363497" y="1747967"/>
                </a:cubicBezTo>
                <a:close/>
                <a:moveTo>
                  <a:pt x="5371028" y="1733379"/>
                </a:moveTo>
                <a:cubicBezTo>
                  <a:pt x="5373852" y="1727732"/>
                  <a:pt x="5377147" y="1721144"/>
                  <a:pt x="5380913" y="1714086"/>
                </a:cubicBezTo>
                <a:cubicBezTo>
                  <a:pt x="5319252" y="1705145"/>
                  <a:pt x="5257122" y="1697145"/>
                  <a:pt x="5195462" y="1690558"/>
                </a:cubicBezTo>
                <a:cubicBezTo>
                  <a:pt x="5239235" y="1704675"/>
                  <a:pt x="5282539" y="1719262"/>
                  <a:pt x="5325842" y="1734320"/>
                </a:cubicBezTo>
                <a:cubicBezTo>
                  <a:pt x="5329137" y="1732909"/>
                  <a:pt x="5333373" y="1731967"/>
                  <a:pt x="5338080" y="1731967"/>
                </a:cubicBezTo>
                <a:cubicBezTo>
                  <a:pt x="5343257" y="1731967"/>
                  <a:pt x="5348435" y="1733379"/>
                  <a:pt x="5351730" y="1735261"/>
                </a:cubicBezTo>
                <a:cubicBezTo>
                  <a:pt x="5357849" y="1734791"/>
                  <a:pt x="5364438" y="1734320"/>
                  <a:pt x="5371028" y="1733379"/>
                </a:cubicBezTo>
                <a:close/>
                <a:moveTo>
                  <a:pt x="5387502" y="1731967"/>
                </a:moveTo>
                <a:cubicBezTo>
                  <a:pt x="5410096" y="1729615"/>
                  <a:pt x="5432688" y="1727732"/>
                  <a:pt x="5455282" y="1725850"/>
                </a:cubicBezTo>
                <a:cubicBezTo>
                  <a:pt x="5435513" y="1722556"/>
                  <a:pt x="5415273" y="1719733"/>
                  <a:pt x="5395504" y="1716909"/>
                </a:cubicBezTo>
                <a:cubicBezTo>
                  <a:pt x="5392680" y="1722086"/>
                  <a:pt x="5389856" y="1727262"/>
                  <a:pt x="5387502" y="1731967"/>
                </a:cubicBezTo>
                <a:close/>
                <a:moveTo>
                  <a:pt x="5398328" y="1680205"/>
                </a:moveTo>
                <a:cubicBezTo>
                  <a:pt x="5376677" y="1679735"/>
                  <a:pt x="5355025" y="1679735"/>
                  <a:pt x="5333373" y="1679264"/>
                </a:cubicBezTo>
                <a:cubicBezTo>
                  <a:pt x="5312192" y="1678323"/>
                  <a:pt x="5291011" y="1676911"/>
                  <a:pt x="5269830" y="1675970"/>
                </a:cubicBezTo>
                <a:cubicBezTo>
                  <a:pt x="5243942" y="1677382"/>
                  <a:pt x="5218054" y="1678793"/>
                  <a:pt x="5191696" y="1680675"/>
                </a:cubicBezTo>
                <a:cubicBezTo>
                  <a:pt x="5256180" y="1687734"/>
                  <a:pt x="5320665" y="1696204"/>
                  <a:pt x="5384678" y="1705145"/>
                </a:cubicBezTo>
                <a:cubicBezTo>
                  <a:pt x="5389385" y="1697616"/>
                  <a:pt x="5393621" y="1689146"/>
                  <a:pt x="5398328" y="1680205"/>
                </a:cubicBezTo>
                <a:close/>
                <a:moveTo>
                  <a:pt x="5097088" y="1712674"/>
                </a:moveTo>
                <a:cubicBezTo>
                  <a:pt x="5087674" y="1717380"/>
                  <a:pt x="5078731" y="1722086"/>
                  <a:pt x="5069317" y="1727262"/>
                </a:cubicBezTo>
                <a:cubicBezTo>
                  <a:pt x="5078731" y="1740438"/>
                  <a:pt x="5088144" y="1754084"/>
                  <a:pt x="5097558" y="1767730"/>
                </a:cubicBezTo>
                <a:cubicBezTo>
                  <a:pt x="5106031" y="1766319"/>
                  <a:pt x="5114503" y="1765378"/>
                  <a:pt x="5122976" y="1763966"/>
                </a:cubicBezTo>
                <a:cubicBezTo>
                  <a:pt x="5125329" y="1760201"/>
                  <a:pt x="5131448" y="1756907"/>
                  <a:pt x="5138979" y="1756437"/>
                </a:cubicBezTo>
                <a:cubicBezTo>
                  <a:pt x="5138979" y="1754555"/>
                  <a:pt x="5138979" y="1752202"/>
                  <a:pt x="5139450" y="1750320"/>
                </a:cubicBezTo>
                <a:cubicBezTo>
                  <a:pt x="5126270" y="1738555"/>
                  <a:pt x="5112149" y="1725850"/>
                  <a:pt x="5097088" y="1712674"/>
                </a:cubicBezTo>
                <a:close/>
                <a:moveTo>
                  <a:pt x="4967178" y="1797847"/>
                </a:moveTo>
                <a:cubicBezTo>
                  <a:pt x="4986946" y="1817611"/>
                  <a:pt x="5006245" y="1837845"/>
                  <a:pt x="5025543" y="1858079"/>
                </a:cubicBezTo>
                <a:cubicBezTo>
                  <a:pt x="5026955" y="1858079"/>
                  <a:pt x="5027896" y="1857609"/>
                  <a:pt x="5029308" y="1857609"/>
                </a:cubicBezTo>
                <a:cubicBezTo>
                  <a:pt x="5036369" y="1857138"/>
                  <a:pt x="5042958" y="1859021"/>
                  <a:pt x="5046253" y="1862315"/>
                </a:cubicBezTo>
                <a:cubicBezTo>
                  <a:pt x="5075907" y="1859491"/>
                  <a:pt x="5105560" y="1856668"/>
                  <a:pt x="5135684" y="1854315"/>
                </a:cubicBezTo>
                <a:cubicBezTo>
                  <a:pt x="5136154" y="1846786"/>
                  <a:pt x="5136154" y="1838786"/>
                  <a:pt x="5136626" y="1831257"/>
                </a:cubicBezTo>
                <a:cubicBezTo>
                  <a:pt x="5124387" y="1812905"/>
                  <a:pt x="5112149" y="1795024"/>
                  <a:pt x="5099912" y="1777142"/>
                </a:cubicBezTo>
                <a:cubicBezTo>
                  <a:pt x="5055196" y="1783259"/>
                  <a:pt x="5011422" y="1790318"/>
                  <a:pt x="4967178" y="1797847"/>
                </a:cubicBezTo>
                <a:close/>
                <a:moveTo>
                  <a:pt x="4829266" y="1897136"/>
                </a:moveTo>
                <a:cubicBezTo>
                  <a:pt x="4823618" y="1910312"/>
                  <a:pt x="4818440" y="1923018"/>
                  <a:pt x="4812792" y="1936194"/>
                </a:cubicBezTo>
                <a:cubicBezTo>
                  <a:pt x="4907870" y="1944664"/>
                  <a:pt x="5002950" y="1955016"/>
                  <a:pt x="5097088" y="1968192"/>
                </a:cubicBezTo>
                <a:cubicBezTo>
                  <a:pt x="5100382" y="1965839"/>
                  <a:pt x="5104148" y="1963486"/>
                  <a:pt x="5108384" y="1961604"/>
                </a:cubicBezTo>
                <a:cubicBezTo>
                  <a:pt x="5083438" y="1933841"/>
                  <a:pt x="5058020" y="1906548"/>
                  <a:pt x="5032132" y="1879255"/>
                </a:cubicBezTo>
                <a:cubicBezTo>
                  <a:pt x="5031191" y="1879255"/>
                  <a:pt x="5030721" y="1879255"/>
                  <a:pt x="5029779" y="1879255"/>
                </a:cubicBezTo>
                <a:cubicBezTo>
                  <a:pt x="5022719" y="1879726"/>
                  <a:pt x="5016600" y="1877843"/>
                  <a:pt x="5012834" y="1875020"/>
                </a:cubicBezTo>
                <a:cubicBezTo>
                  <a:pt x="4951645" y="1881608"/>
                  <a:pt x="4890455" y="1888666"/>
                  <a:pt x="4829266" y="1897136"/>
                </a:cubicBezTo>
                <a:close/>
                <a:moveTo>
                  <a:pt x="4844799" y="2015719"/>
                </a:moveTo>
                <a:cubicBezTo>
                  <a:pt x="4859390" y="2021837"/>
                  <a:pt x="4873511" y="2027954"/>
                  <a:pt x="4888102" y="2034072"/>
                </a:cubicBezTo>
                <a:cubicBezTo>
                  <a:pt x="4949762" y="2017602"/>
                  <a:pt x="5011893" y="2002544"/>
                  <a:pt x="5074494" y="1988426"/>
                </a:cubicBezTo>
                <a:cubicBezTo>
                  <a:pt x="4998243" y="1995955"/>
                  <a:pt x="4921521" y="2004896"/>
                  <a:pt x="4844799" y="2015719"/>
                </a:cubicBezTo>
                <a:close/>
                <a:moveTo>
                  <a:pt x="4897986" y="2038306"/>
                </a:moveTo>
                <a:cubicBezTo>
                  <a:pt x="4941760" y="2057600"/>
                  <a:pt x="4985534" y="2076893"/>
                  <a:pt x="5028367" y="2097127"/>
                </a:cubicBezTo>
                <a:cubicBezTo>
                  <a:pt x="5054255" y="2064658"/>
                  <a:pt x="5080143" y="2032660"/>
                  <a:pt x="5106972" y="2000661"/>
                </a:cubicBezTo>
                <a:cubicBezTo>
                  <a:pt x="5100853" y="1998308"/>
                  <a:pt x="5095675" y="1995015"/>
                  <a:pt x="5092851" y="1990779"/>
                </a:cubicBezTo>
                <a:cubicBezTo>
                  <a:pt x="5027425" y="2005838"/>
                  <a:pt x="4962471" y="2021366"/>
                  <a:pt x="4897986" y="2038306"/>
                </a:cubicBezTo>
                <a:close/>
                <a:moveTo>
                  <a:pt x="5165808" y="1994073"/>
                </a:moveTo>
                <a:cubicBezTo>
                  <a:pt x="5202051" y="2014308"/>
                  <a:pt x="5237824" y="2034542"/>
                  <a:pt x="5273125" y="2055718"/>
                </a:cubicBezTo>
                <a:cubicBezTo>
                  <a:pt x="5273596" y="2055247"/>
                  <a:pt x="5274066" y="2054776"/>
                  <a:pt x="5274066" y="2054306"/>
                </a:cubicBezTo>
                <a:cubicBezTo>
                  <a:pt x="5260887" y="2031719"/>
                  <a:pt x="5247708" y="2009602"/>
                  <a:pt x="5234528" y="1987485"/>
                </a:cubicBezTo>
                <a:cubicBezTo>
                  <a:pt x="5213818" y="1986544"/>
                  <a:pt x="5192637" y="1985132"/>
                  <a:pt x="5171927" y="1984662"/>
                </a:cubicBezTo>
                <a:cubicBezTo>
                  <a:pt x="5171456" y="1987956"/>
                  <a:pt x="5169103" y="1991250"/>
                  <a:pt x="5165808" y="1994073"/>
                </a:cubicBezTo>
                <a:close/>
                <a:moveTo>
                  <a:pt x="5290541" y="2075011"/>
                </a:moveTo>
                <a:cubicBezTo>
                  <a:pt x="5298542" y="2089128"/>
                  <a:pt x="5306544" y="2103245"/>
                  <a:pt x="5314546" y="2117833"/>
                </a:cubicBezTo>
                <a:cubicBezTo>
                  <a:pt x="5329608" y="2118303"/>
                  <a:pt x="5344670" y="2118774"/>
                  <a:pt x="5360203" y="2119715"/>
                </a:cubicBezTo>
                <a:cubicBezTo>
                  <a:pt x="5360673" y="2119244"/>
                  <a:pt x="5361144" y="2118774"/>
                  <a:pt x="5361614" y="2118303"/>
                </a:cubicBezTo>
                <a:cubicBezTo>
                  <a:pt x="5337609" y="2103245"/>
                  <a:pt x="5314075" y="2089128"/>
                  <a:pt x="5290541" y="2075011"/>
                </a:cubicBezTo>
                <a:close/>
                <a:moveTo>
                  <a:pt x="5319723" y="2126773"/>
                </a:moveTo>
                <a:cubicBezTo>
                  <a:pt x="5319723" y="2127244"/>
                  <a:pt x="5320194" y="2127714"/>
                  <a:pt x="5320194" y="2128185"/>
                </a:cubicBezTo>
                <a:cubicBezTo>
                  <a:pt x="5323959" y="2135244"/>
                  <a:pt x="5328196" y="2142302"/>
                  <a:pt x="5331961" y="2149831"/>
                </a:cubicBezTo>
                <a:cubicBezTo>
                  <a:pt x="5340904" y="2146067"/>
                  <a:pt x="5349377" y="2141831"/>
                  <a:pt x="5358320" y="2138067"/>
                </a:cubicBezTo>
                <a:cubicBezTo>
                  <a:pt x="5356437" y="2135244"/>
                  <a:pt x="5355496" y="2132420"/>
                  <a:pt x="5355496" y="2129597"/>
                </a:cubicBezTo>
                <a:cubicBezTo>
                  <a:pt x="5355496" y="2129126"/>
                  <a:pt x="5355496" y="2129126"/>
                  <a:pt x="5355496" y="2128655"/>
                </a:cubicBezTo>
                <a:cubicBezTo>
                  <a:pt x="5343729" y="2127714"/>
                  <a:pt x="5331961" y="2127244"/>
                  <a:pt x="5319723" y="2126773"/>
                </a:cubicBezTo>
                <a:close/>
                <a:moveTo>
                  <a:pt x="5336668" y="2157831"/>
                </a:moveTo>
                <a:cubicBezTo>
                  <a:pt x="5359261" y="2198770"/>
                  <a:pt x="5380913" y="2239709"/>
                  <a:pt x="5401623" y="2280178"/>
                </a:cubicBezTo>
                <a:cubicBezTo>
                  <a:pt x="5396916" y="2237827"/>
                  <a:pt x="5391739" y="2195006"/>
                  <a:pt x="5386561" y="2152655"/>
                </a:cubicBezTo>
                <a:cubicBezTo>
                  <a:pt x="5378089" y="2151243"/>
                  <a:pt x="5371028" y="2148419"/>
                  <a:pt x="5365851" y="2145125"/>
                </a:cubicBezTo>
                <a:cubicBezTo>
                  <a:pt x="5355966" y="2149361"/>
                  <a:pt x="5346553" y="2153595"/>
                  <a:pt x="5336668" y="2157831"/>
                </a:cubicBezTo>
                <a:close/>
                <a:moveTo>
                  <a:pt x="5420921" y="2148890"/>
                </a:moveTo>
                <a:cubicBezTo>
                  <a:pt x="5466578" y="2183241"/>
                  <a:pt x="5510823" y="2218534"/>
                  <a:pt x="5554597" y="2253827"/>
                </a:cubicBezTo>
                <a:cubicBezTo>
                  <a:pt x="5592252" y="2242533"/>
                  <a:pt x="5630378" y="2231239"/>
                  <a:pt x="5668504" y="2220416"/>
                </a:cubicBezTo>
                <a:cubicBezTo>
                  <a:pt x="5667562" y="2219004"/>
                  <a:pt x="5667091" y="2217593"/>
                  <a:pt x="5667091" y="2215710"/>
                </a:cubicBezTo>
                <a:cubicBezTo>
                  <a:pt x="5667562" y="2209593"/>
                  <a:pt x="5676035" y="2205358"/>
                  <a:pt x="5686390" y="2206299"/>
                </a:cubicBezTo>
                <a:cubicBezTo>
                  <a:pt x="5686860" y="2206299"/>
                  <a:pt x="5687331" y="2206299"/>
                  <a:pt x="5687802" y="2206299"/>
                </a:cubicBezTo>
                <a:cubicBezTo>
                  <a:pt x="5690626" y="2197358"/>
                  <a:pt x="5693920" y="2188418"/>
                  <a:pt x="5696745" y="2179477"/>
                </a:cubicBezTo>
                <a:cubicBezTo>
                  <a:pt x="5610138" y="2162536"/>
                  <a:pt x="5523061" y="2147949"/>
                  <a:pt x="5435983" y="2135244"/>
                </a:cubicBezTo>
                <a:cubicBezTo>
                  <a:pt x="5433630" y="2141361"/>
                  <a:pt x="5428453" y="2146067"/>
                  <a:pt x="5420921" y="2148890"/>
                </a:cubicBezTo>
                <a:close/>
                <a:moveTo>
                  <a:pt x="5563540" y="2261355"/>
                </a:moveTo>
                <a:cubicBezTo>
                  <a:pt x="5591311" y="2283943"/>
                  <a:pt x="5619081" y="2307001"/>
                  <a:pt x="5646381" y="2330058"/>
                </a:cubicBezTo>
                <a:cubicBezTo>
                  <a:pt x="5657678" y="2295707"/>
                  <a:pt x="5668974" y="2261826"/>
                  <a:pt x="5680742" y="2227945"/>
                </a:cubicBezTo>
                <a:cubicBezTo>
                  <a:pt x="5680271" y="2227945"/>
                  <a:pt x="5680271" y="2227945"/>
                  <a:pt x="5679800" y="2227475"/>
                </a:cubicBezTo>
                <a:cubicBezTo>
                  <a:pt x="5640733" y="2238298"/>
                  <a:pt x="5602136" y="2249591"/>
                  <a:pt x="5563540" y="2261355"/>
                </a:cubicBezTo>
                <a:close/>
                <a:moveTo>
                  <a:pt x="5661914" y="2343705"/>
                </a:moveTo>
                <a:cubicBezTo>
                  <a:pt x="5679800" y="2359233"/>
                  <a:pt x="5697686" y="2374762"/>
                  <a:pt x="5715573" y="2390291"/>
                </a:cubicBezTo>
                <a:cubicBezTo>
                  <a:pt x="5727810" y="2381350"/>
                  <a:pt x="5740519" y="2372409"/>
                  <a:pt x="5753228" y="2363469"/>
                </a:cubicBezTo>
                <a:cubicBezTo>
                  <a:pt x="5751345" y="2362057"/>
                  <a:pt x="5750403" y="2360645"/>
                  <a:pt x="5749933" y="2358763"/>
                </a:cubicBezTo>
                <a:cubicBezTo>
                  <a:pt x="5720280" y="2353586"/>
                  <a:pt x="5691096" y="2348410"/>
                  <a:pt x="5661914" y="2343705"/>
                </a:cubicBezTo>
                <a:close/>
                <a:moveTo>
                  <a:pt x="5722633" y="2396879"/>
                </a:moveTo>
                <a:cubicBezTo>
                  <a:pt x="5737695" y="2410055"/>
                  <a:pt x="5752286" y="2423231"/>
                  <a:pt x="5766877" y="2436877"/>
                </a:cubicBezTo>
                <a:cubicBezTo>
                  <a:pt x="5795119" y="2430289"/>
                  <a:pt x="5823831" y="2424172"/>
                  <a:pt x="5852543" y="2418525"/>
                </a:cubicBezTo>
                <a:cubicBezTo>
                  <a:pt x="5855367" y="2406290"/>
                  <a:pt x="5858191" y="2393585"/>
                  <a:pt x="5861486" y="2380880"/>
                </a:cubicBezTo>
                <a:cubicBezTo>
                  <a:pt x="5834657" y="2375233"/>
                  <a:pt x="5807827" y="2370056"/>
                  <a:pt x="5780998" y="2365351"/>
                </a:cubicBezTo>
                <a:cubicBezTo>
                  <a:pt x="5777703" y="2368174"/>
                  <a:pt x="5772055" y="2369586"/>
                  <a:pt x="5765936" y="2368645"/>
                </a:cubicBezTo>
                <a:cubicBezTo>
                  <a:pt x="5764995" y="2368645"/>
                  <a:pt x="5764053" y="2368174"/>
                  <a:pt x="5763112" y="2368174"/>
                </a:cubicBezTo>
                <a:cubicBezTo>
                  <a:pt x="5749462" y="2377115"/>
                  <a:pt x="5736282" y="2386997"/>
                  <a:pt x="5722633" y="2396879"/>
                </a:cubicBezTo>
                <a:close/>
                <a:moveTo>
                  <a:pt x="5973039" y="2403937"/>
                </a:moveTo>
                <a:cubicBezTo>
                  <a:pt x="5937267" y="2410525"/>
                  <a:pt x="5901495" y="2417584"/>
                  <a:pt x="5865722" y="2424642"/>
                </a:cubicBezTo>
                <a:cubicBezTo>
                  <a:pt x="5858662" y="2454288"/>
                  <a:pt x="5852543" y="2482992"/>
                  <a:pt x="5846424" y="2510286"/>
                </a:cubicBezTo>
                <a:cubicBezTo>
                  <a:pt x="5871370" y="2533814"/>
                  <a:pt x="5895375" y="2557342"/>
                  <a:pt x="5919851" y="2581341"/>
                </a:cubicBezTo>
                <a:cubicBezTo>
                  <a:pt x="5925500" y="2580400"/>
                  <a:pt x="5931148" y="2579929"/>
                  <a:pt x="5937737" y="2580871"/>
                </a:cubicBezTo>
                <a:cubicBezTo>
                  <a:pt x="5938208" y="2580871"/>
                  <a:pt x="5938208" y="2580871"/>
                  <a:pt x="5938679" y="2580871"/>
                </a:cubicBezTo>
                <a:cubicBezTo>
                  <a:pt x="5962213" y="2524403"/>
                  <a:pt x="5985747" y="2468405"/>
                  <a:pt x="6010224" y="2412407"/>
                </a:cubicBezTo>
                <a:cubicBezTo>
                  <a:pt x="5997986" y="2409584"/>
                  <a:pt x="5985747" y="2406761"/>
                  <a:pt x="5973039" y="2403937"/>
                </a:cubicBezTo>
                <a:close/>
                <a:moveTo>
                  <a:pt x="6013989" y="2403937"/>
                </a:moveTo>
                <a:cubicBezTo>
                  <a:pt x="6014930" y="2401584"/>
                  <a:pt x="6016342" y="2398761"/>
                  <a:pt x="6017284" y="2396408"/>
                </a:cubicBezTo>
                <a:cubicBezTo>
                  <a:pt x="6010224" y="2397820"/>
                  <a:pt x="6003634" y="2398761"/>
                  <a:pt x="5996574" y="2400173"/>
                </a:cubicBezTo>
                <a:cubicBezTo>
                  <a:pt x="6002693" y="2401114"/>
                  <a:pt x="6008341" y="2402526"/>
                  <a:pt x="6013989" y="2403937"/>
                </a:cubicBezTo>
                <a:close/>
                <a:moveTo>
                  <a:pt x="6102008" y="2913091"/>
                </a:moveTo>
                <a:cubicBezTo>
                  <a:pt x="6079415" y="2867446"/>
                  <a:pt x="6055410" y="2821330"/>
                  <a:pt x="6030934" y="2775685"/>
                </a:cubicBezTo>
                <a:cubicBezTo>
                  <a:pt x="5993279" y="2777097"/>
                  <a:pt x="5955153" y="2778979"/>
                  <a:pt x="5917498" y="2780862"/>
                </a:cubicBezTo>
                <a:cubicBezTo>
                  <a:pt x="5914674" y="2800155"/>
                  <a:pt x="5911850" y="2819919"/>
                  <a:pt x="5909026" y="2839212"/>
                </a:cubicBezTo>
                <a:cubicBezTo>
                  <a:pt x="5973980" y="2862740"/>
                  <a:pt x="6038465" y="2887680"/>
                  <a:pt x="6102008" y="2913091"/>
                </a:cubicBezTo>
                <a:cubicBezTo>
                  <a:pt x="6101537" y="2913561"/>
                  <a:pt x="6102008" y="2913091"/>
                  <a:pt x="6102008" y="2913091"/>
                </a:cubicBezTo>
                <a:close/>
                <a:moveTo>
                  <a:pt x="5900082" y="2836389"/>
                </a:moveTo>
                <a:cubicBezTo>
                  <a:pt x="5902906" y="2818036"/>
                  <a:pt x="5905260" y="2800155"/>
                  <a:pt x="5908084" y="2781803"/>
                </a:cubicBezTo>
                <a:cubicBezTo>
                  <a:pt x="5877018" y="2783685"/>
                  <a:pt x="5846424" y="2785567"/>
                  <a:pt x="5815829" y="2788391"/>
                </a:cubicBezTo>
                <a:cubicBezTo>
                  <a:pt x="5813476" y="2794508"/>
                  <a:pt x="5802179" y="2798272"/>
                  <a:pt x="5788529" y="2797802"/>
                </a:cubicBezTo>
                <a:cubicBezTo>
                  <a:pt x="5825713" y="2810037"/>
                  <a:pt x="5862898" y="2822742"/>
                  <a:pt x="5900082" y="2836389"/>
                </a:cubicBezTo>
                <a:close/>
                <a:moveTo>
                  <a:pt x="5790412" y="2808154"/>
                </a:moveTo>
                <a:cubicBezTo>
                  <a:pt x="5825243" y="2829800"/>
                  <a:pt x="5860074" y="2851917"/>
                  <a:pt x="5894434" y="2874034"/>
                </a:cubicBezTo>
                <a:cubicBezTo>
                  <a:pt x="5895846" y="2864623"/>
                  <a:pt x="5897258" y="2854740"/>
                  <a:pt x="5898670" y="2845329"/>
                </a:cubicBezTo>
                <a:cubicBezTo>
                  <a:pt x="5862898" y="2833094"/>
                  <a:pt x="5826655" y="2820389"/>
                  <a:pt x="5790412" y="2808154"/>
                </a:cubicBezTo>
                <a:close/>
                <a:moveTo>
                  <a:pt x="5909967" y="2767686"/>
                </a:moveTo>
                <a:cubicBezTo>
                  <a:pt x="5886432" y="2771450"/>
                  <a:pt x="5862898" y="2775685"/>
                  <a:pt x="5839363" y="2779920"/>
                </a:cubicBezTo>
                <a:cubicBezTo>
                  <a:pt x="5862427" y="2778038"/>
                  <a:pt x="5885962" y="2776626"/>
                  <a:pt x="5909026" y="2775215"/>
                </a:cubicBezTo>
                <a:cubicBezTo>
                  <a:pt x="5909496" y="2772862"/>
                  <a:pt x="5909967" y="2770038"/>
                  <a:pt x="5909967" y="2767686"/>
                </a:cubicBezTo>
                <a:close/>
                <a:moveTo>
                  <a:pt x="6027639" y="2769568"/>
                </a:moveTo>
                <a:cubicBezTo>
                  <a:pt x="6025285" y="2765333"/>
                  <a:pt x="6023403" y="2761098"/>
                  <a:pt x="6021049" y="2757333"/>
                </a:cubicBezTo>
                <a:cubicBezTo>
                  <a:pt x="6020108" y="2757333"/>
                  <a:pt x="6018696" y="2757333"/>
                  <a:pt x="6017284" y="2756863"/>
                </a:cubicBezTo>
                <a:cubicBezTo>
                  <a:pt x="6013518" y="2756392"/>
                  <a:pt x="6009753" y="2754980"/>
                  <a:pt x="6007400" y="2753098"/>
                </a:cubicBezTo>
                <a:cubicBezTo>
                  <a:pt x="5978217" y="2757333"/>
                  <a:pt x="5949034" y="2761568"/>
                  <a:pt x="5919851" y="2766274"/>
                </a:cubicBezTo>
                <a:cubicBezTo>
                  <a:pt x="5919380" y="2769097"/>
                  <a:pt x="5918910" y="2771921"/>
                  <a:pt x="5918439" y="2774744"/>
                </a:cubicBezTo>
                <a:cubicBezTo>
                  <a:pt x="5954682" y="2772391"/>
                  <a:pt x="5991396" y="2770509"/>
                  <a:pt x="6027639" y="2769568"/>
                </a:cubicBezTo>
                <a:close/>
                <a:moveTo>
                  <a:pt x="6037994" y="2769097"/>
                </a:moveTo>
                <a:cubicBezTo>
                  <a:pt x="6095889" y="2767215"/>
                  <a:pt x="6153784" y="2766274"/>
                  <a:pt x="6211678" y="2766274"/>
                </a:cubicBezTo>
                <a:cubicBezTo>
                  <a:pt x="6219680" y="2752628"/>
                  <a:pt x="6227682" y="2738981"/>
                  <a:pt x="6235684" y="2725805"/>
                </a:cubicBezTo>
                <a:cubicBezTo>
                  <a:pt x="6168845" y="2732393"/>
                  <a:pt x="6102008" y="2739922"/>
                  <a:pt x="6035641" y="2749334"/>
                </a:cubicBezTo>
                <a:cubicBezTo>
                  <a:pt x="6035170" y="2751686"/>
                  <a:pt x="6033287" y="2753569"/>
                  <a:pt x="6030463" y="2755451"/>
                </a:cubicBezTo>
                <a:cubicBezTo>
                  <a:pt x="6032816" y="2759686"/>
                  <a:pt x="6035641" y="2764392"/>
                  <a:pt x="6037994" y="2769097"/>
                </a:cubicBezTo>
                <a:close/>
                <a:moveTo>
                  <a:pt x="6205089" y="2718747"/>
                </a:moveTo>
                <a:cubicBezTo>
                  <a:pt x="6139192" y="2715453"/>
                  <a:pt x="6073296" y="2713100"/>
                  <a:pt x="6007400" y="2712159"/>
                </a:cubicBezTo>
                <a:cubicBezTo>
                  <a:pt x="6011635" y="2719688"/>
                  <a:pt x="6015872" y="2727217"/>
                  <a:pt x="6019637" y="2734746"/>
                </a:cubicBezTo>
                <a:cubicBezTo>
                  <a:pt x="6019637" y="2734746"/>
                  <a:pt x="6020108" y="2734746"/>
                  <a:pt x="6020108" y="2734746"/>
                </a:cubicBezTo>
                <a:cubicBezTo>
                  <a:pt x="6024815" y="2735217"/>
                  <a:pt x="6028581" y="2737099"/>
                  <a:pt x="6031405" y="2739452"/>
                </a:cubicBezTo>
                <a:cubicBezTo>
                  <a:pt x="6089299" y="2731923"/>
                  <a:pt x="6147194" y="2724864"/>
                  <a:pt x="6205089" y="2718747"/>
                </a:cubicBezTo>
                <a:close/>
                <a:moveTo>
                  <a:pt x="5996574" y="2712159"/>
                </a:moveTo>
                <a:cubicBezTo>
                  <a:pt x="5973510" y="2711688"/>
                  <a:pt x="5950917" y="2711688"/>
                  <a:pt x="5927853" y="2711688"/>
                </a:cubicBezTo>
                <a:cubicBezTo>
                  <a:pt x="5925500" y="2726276"/>
                  <a:pt x="5923617" y="2741334"/>
                  <a:pt x="5921263" y="2755921"/>
                </a:cubicBezTo>
                <a:cubicBezTo>
                  <a:pt x="5948092" y="2751686"/>
                  <a:pt x="5975393" y="2747451"/>
                  <a:pt x="6002222" y="2743687"/>
                </a:cubicBezTo>
                <a:cubicBezTo>
                  <a:pt x="6002222" y="2743687"/>
                  <a:pt x="6002222" y="2743216"/>
                  <a:pt x="6002222" y="2743216"/>
                </a:cubicBezTo>
                <a:cubicBezTo>
                  <a:pt x="6002693" y="2739922"/>
                  <a:pt x="6005517" y="2737099"/>
                  <a:pt x="6009753" y="2735687"/>
                </a:cubicBezTo>
                <a:cubicBezTo>
                  <a:pt x="6005517" y="2728158"/>
                  <a:pt x="6000810" y="2720158"/>
                  <a:pt x="5996574" y="2712159"/>
                </a:cubicBezTo>
                <a:close/>
                <a:moveTo>
                  <a:pt x="5991396" y="2702747"/>
                </a:moveTo>
                <a:cubicBezTo>
                  <a:pt x="5977275" y="2677337"/>
                  <a:pt x="5963155" y="2652397"/>
                  <a:pt x="5948564" y="2627457"/>
                </a:cubicBezTo>
                <a:cubicBezTo>
                  <a:pt x="5945739" y="2627927"/>
                  <a:pt x="5942915" y="2628398"/>
                  <a:pt x="5940091" y="2628398"/>
                </a:cubicBezTo>
                <a:cubicBezTo>
                  <a:pt x="5936325" y="2652867"/>
                  <a:pt x="5933031" y="2677807"/>
                  <a:pt x="5929265" y="2702747"/>
                </a:cubicBezTo>
                <a:cubicBezTo>
                  <a:pt x="5932560" y="2702747"/>
                  <a:pt x="5935384" y="2702747"/>
                  <a:pt x="5938679" y="2702747"/>
                </a:cubicBezTo>
                <a:cubicBezTo>
                  <a:pt x="5956094" y="2702747"/>
                  <a:pt x="5973980" y="2702747"/>
                  <a:pt x="5991396" y="2702747"/>
                </a:cubicBezTo>
                <a:close/>
                <a:moveTo>
                  <a:pt x="5850660" y="2427936"/>
                </a:moveTo>
                <a:cubicBezTo>
                  <a:pt x="5825713" y="2433112"/>
                  <a:pt x="5800767" y="2438289"/>
                  <a:pt x="5775820" y="2443935"/>
                </a:cubicBezTo>
                <a:cubicBezTo>
                  <a:pt x="5795590" y="2462288"/>
                  <a:pt x="5815358" y="2480169"/>
                  <a:pt x="5834657" y="2498521"/>
                </a:cubicBezTo>
                <a:cubicBezTo>
                  <a:pt x="5839363" y="2476405"/>
                  <a:pt x="5845012" y="2452406"/>
                  <a:pt x="5850660" y="2427936"/>
                </a:cubicBezTo>
                <a:close/>
                <a:moveTo>
                  <a:pt x="5949505" y="2398761"/>
                </a:moveTo>
                <a:cubicBezTo>
                  <a:pt x="5925029" y="2393585"/>
                  <a:pt x="5900082" y="2387938"/>
                  <a:pt x="5875607" y="2383232"/>
                </a:cubicBezTo>
                <a:cubicBezTo>
                  <a:pt x="5873253" y="2394055"/>
                  <a:pt x="5870429" y="2404408"/>
                  <a:pt x="5868075" y="2415231"/>
                </a:cubicBezTo>
                <a:cubicBezTo>
                  <a:pt x="5895375" y="2409114"/>
                  <a:pt x="5922676" y="2403937"/>
                  <a:pt x="5949505" y="2398761"/>
                </a:cubicBezTo>
                <a:close/>
                <a:moveTo>
                  <a:pt x="5716043" y="2401584"/>
                </a:moveTo>
                <a:cubicBezTo>
                  <a:pt x="5684978" y="2424642"/>
                  <a:pt x="5653912" y="2447700"/>
                  <a:pt x="5623317" y="2471228"/>
                </a:cubicBezTo>
                <a:cubicBezTo>
                  <a:pt x="5667562" y="2459935"/>
                  <a:pt x="5712748" y="2449112"/>
                  <a:pt x="5757463" y="2438759"/>
                </a:cubicBezTo>
                <a:cubicBezTo>
                  <a:pt x="5743814" y="2426524"/>
                  <a:pt x="5730164" y="2413819"/>
                  <a:pt x="5716043" y="2401584"/>
                </a:cubicBezTo>
                <a:close/>
                <a:moveTo>
                  <a:pt x="5625200" y="2482522"/>
                </a:moveTo>
                <a:cubicBezTo>
                  <a:pt x="5625200" y="2483463"/>
                  <a:pt x="5624729" y="2484404"/>
                  <a:pt x="5624259" y="2485345"/>
                </a:cubicBezTo>
                <a:cubicBezTo>
                  <a:pt x="5691096" y="2507462"/>
                  <a:pt x="5757463" y="2530520"/>
                  <a:pt x="5822419" y="2554989"/>
                </a:cubicBezTo>
                <a:cubicBezTo>
                  <a:pt x="5825713" y="2539931"/>
                  <a:pt x="5829008" y="2523932"/>
                  <a:pt x="5832303" y="2507933"/>
                </a:cubicBezTo>
                <a:cubicBezTo>
                  <a:pt x="5810181" y="2487228"/>
                  <a:pt x="5788058" y="2466523"/>
                  <a:pt x="5765936" y="2446288"/>
                </a:cubicBezTo>
                <a:cubicBezTo>
                  <a:pt x="5718397" y="2457111"/>
                  <a:pt x="5671328" y="2468405"/>
                  <a:pt x="5624729" y="2480169"/>
                </a:cubicBezTo>
                <a:cubicBezTo>
                  <a:pt x="5624729" y="2481110"/>
                  <a:pt x="5625200" y="2482052"/>
                  <a:pt x="5625200" y="2482522"/>
                </a:cubicBezTo>
                <a:close/>
                <a:moveTo>
                  <a:pt x="5836069" y="2560166"/>
                </a:moveTo>
                <a:cubicBezTo>
                  <a:pt x="5859603" y="2569106"/>
                  <a:pt x="5883138" y="2578047"/>
                  <a:pt x="5906202" y="2586988"/>
                </a:cubicBezTo>
                <a:cubicBezTo>
                  <a:pt x="5907613" y="2586047"/>
                  <a:pt x="5909496" y="2585106"/>
                  <a:pt x="5911379" y="2584164"/>
                </a:cubicBezTo>
                <a:cubicBezTo>
                  <a:pt x="5889256" y="2562518"/>
                  <a:pt x="5867134" y="2540872"/>
                  <a:pt x="5844541" y="2519697"/>
                </a:cubicBezTo>
                <a:cubicBezTo>
                  <a:pt x="5841717" y="2533814"/>
                  <a:pt x="5838893" y="2546990"/>
                  <a:pt x="5836069" y="2560166"/>
                </a:cubicBezTo>
                <a:close/>
                <a:moveTo>
                  <a:pt x="5834657" y="2566754"/>
                </a:moveTo>
                <a:cubicBezTo>
                  <a:pt x="5827596" y="2601105"/>
                  <a:pt x="5821006" y="2632633"/>
                  <a:pt x="5815829" y="2659926"/>
                </a:cubicBezTo>
                <a:cubicBezTo>
                  <a:pt x="5844541" y="2644397"/>
                  <a:pt x="5873724" y="2629339"/>
                  <a:pt x="5903377" y="2614281"/>
                </a:cubicBezTo>
                <a:cubicBezTo>
                  <a:pt x="5899612" y="2610046"/>
                  <a:pt x="5897729" y="2604869"/>
                  <a:pt x="5898199" y="2600164"/>
                </a:cubicBezTo>
                <a:cubicBezTo>
                  <a:pt x="5898670" y="2597340"/>
                  <a:pt x="5899612" y="2594988"/>
                  <a:pt x="5901495" y="2592635"/>
                </a:cubicBezTo>
                <a:cubicBezTo>
                  <a:pt x="5878901" y="2583694"/>
                  <a:pt x="5856779" y="2575224"/>
                  <a:pt x="5834657" y="2566754"/>
                </a:cubicBezTo>
                <a:close/>
                <a:moveTo>
                  <a:pt x="5805003" y="2713570"/>
                </a:moveTo>
                <a:cubicBezTo>
                  <a:pt x="5800297" y="2738040"/>
                  <a:pt x="5797001" y="2756392"/>
                  <a:pt x="5795119" y="2768627"/>
                </a:cubicBezTo>
                <a:cubicBezTo>
                  <a:pt x="5801238" y="2770509"/>
                  <a:pt x="5806415" y="2772862"/>
                  <a:pt x="5809710" y="2775685"/>
                </a:cubicBezTo>
                <a:cubicBezTo>
                  <a:pt x="5843600" y="2769568"/>
                  <a:pt x="5877489" y="2763451"/>
                  <a:pt x="5911379" y="2757804"/>
                </a:cubicBezTo>
                <a:cubicBezTo>
                  <a:pt x="5913732" y="2742275"/>
                  <a:pt x="5916086" y="2727217"/>
                  <a:pt x="5917969" y="2712159"/>
                </a:cubicBezTo>
                <a:cubicBezTo>
                  <a:pt x="5880314" y="2712159"/>
                  <a:pt x="5842659" y="2712629"/>
                  <a:pt x="5805003" y="2713570"/>
                </a:cubicBezTo>
                <a:close/>
                <a:moveTo>
                  <a:pt x="5886903" y="2927678"/>
                </a:moveTo>
                <a:cubicBezTo>
                  <a:pt x="5888786" y="2913091"/>
                  <a:pt x="5891139" y="2898974"/>
                  <a:pt x="5893022" y="2884386"/>
                </a:cubicBezTo>
                <a:cubicBezTo>
                  <a:pt x="5850660" y="2856623"/>
                  <a:pt x="5807827" y="2829800"/>
                  <a:pt x="5764524" y="2803449"/>
                </a:cubicBezTo>
                <a:cubicBezTo>
                  <a:pt x="5784293" y="2843447"/>
                  <a:pt x="5803591" y="2884386"/>
                  <a:pt x="5822419" y="2924855"/>
                </a:cubicBezTo>
                <a:cubicBezTo>
                  <a:pt x="5823360" y="2924855"/>
                  <a:pt x="5824302" y="2924855"/>
                  <a:pt x="5825243" y="2924855"/>
                </a:cubicBezTo>
                <a:cubicBezTo>
                  <a:pt x="5830420" y="2925326"/>
                  <a:pt x="5835127" y="2927678"/>
                  <a:pt x="5837952" y="2930972"/>
                </a:cubicBezTo>
                <a:cubicBezTo>
                  <a:pt x="5854426" y="2930031"/>
                  <a:pt x="5870900" y="2928620"/>
                  <a:pt x="5886903" y="2927678"/>
                </a:cubicBezTo>
                <a:close/>
                <a:moveTo>
                  <a:pt x="5896317" y="2927208"/>
                </a:moveTo>
                <a:cubicBezTo>
                  <a:pt x="5914674" y="2925796"/>
                  <a:pt x="5933501" y="2924855"/>
                  <a:pt x="5951858" y="2923914"/>
                </a:cubicBezTo>
                <a:cubicBezTo>
                  <a:pt x="5935384" y="2912620"/>
                  <a:pt x="5918439" y="2901327"/>
                  <a:pt x="5901495" y="2890504"/>
                </a:cubicBezTo>
                <a:cubicBezTo>
                  <a:pt x="5900082" y="2902738"/>
                  <a:pt x="5898199" y="2914973"/>
                  <a:pt x="5896317" y="2927208"/>
                </a:cubicBezTo>
                <a:close/>
                <a:moveTo>
                  <a:pt x="5967862" y="2922973"/>
                </a:moveTo>
                <a:cubicBezTo>
                  <a:pt x="6008341" y="2921091"/>
                  <a:pt x="6048820" y="2919679"/>
                  <a:pt x="6089299" y="2918267"/>
                </a:cubicBezTo>
                <a:cubicBezTo>
                  <a:pt x="6029522" y="2893798"/>
                  <a:pt x="5969273" y="2870740"/>
                  <a:pt x="5908084" y="2848623"/>
                </a:cubicBezTo>
                <a:cubicBezTo>
                  <a:pt x="5906672" y="2858976"/>
                  <a:pt x="5905260" y="2869328"/>
                  <a:pt x="5903377" y="2879681"/>
                </a:cubicBezTo>
                <a:cubicBezTo>
                  <a:pt x="5925029" y="2894268"/>
                  <a:pt x="5946210" y="2908385"/>
                  <a:pt x="5967862" y="2922973"/>
                </a:cubicBezTo>
                <a:close/>
                <a:moveTo>
                  <a:pt x="6195675" y="2801566"/>
                </a:moveTo>
                <a:cubicBezTo>
                  <a:pt x="6202735" y="2792155"/>
                  <a:pt x="6210266" y="2782273"/>
                  <a:pt x="6217797" y="2772862"/>
                </a:cubicBezTo>
                <a:cubicBezTo>
                  <a:pt x="6215914" y="2772862"/>
                  <a:pt x="6214031" y="2772862"/>
                  <a:pt x="6212149" y="2772862"/>
                </a:cubicBezTo>
                <a:cubicBezTo>
                  <a:pt x="6206501" y="2782273"/>
                  <a:pt x="6201323" y="2791685"/>
                  <a:pt x="6195675" y="2801566"/>
                </a:cubicBezTo>
                <a:close/>
                <a:moveTo>
                  <a:pt x="6222504" y="2766274"/>
                </a:moveTo>
                <a:cubicBezTo>
                  <a:pt x="6233330" y="2752157"/>
                  <a:pt x="6244156" y="2738511"/>
                  <a:pt x="6254982" y="2724864"/>
                </a:cubicBezTo>
                <a:cubicBezTo>
                  <a:pt x="6254511" y="2724394"/>
                  <a:pt x="6254040" y="2724394"/>
                  <a:pt x="6254040" y="2723923"/>
                </a:cubicBezTo>
                <a:cubicBezTo>
                  <a:pt x="6249333" y="2724394"/>
                  <a:pt x="6244626" y="2724864"/>
                  <a:pt x="6239919" y="2725334"/>
                </a:cubicBezTo>
                <a:cubicBezTo>
                  <a:pt x="6231918" y="2738981"/>
                  <a:pt x="6223916" y="2752628"/>
                  <a:pt x="6215914" y="2766274"/>
                </a:cubicBezTo>
                <a:cubicBezTo>
                  <a:pt x="6218268" y="2766274"/>
                  <a:pt x="6220621" y="2766274"/>
                  <a:pt x="6222504" y="2766274"/>
                </a:cubicBezTo>
                <a:close/>
                <a:moveTo>
                  <a:pt x="6248863" y="2710277"/>
                </a:moveTo>
                <a:cubicBezTo>
                  <a:pt x="6248392" y="2710747"/>
                  <a:pt x="6248392" y="2711217"/>
                  <a:pt x="6247921" y="2712159"/>
                </a:cubicBezTo>
                <a:cubicBezTo>
                  <a:pt x="6248863" y="2712159"/>
                  <a:pt x="6249804" y="2712159"/>
                  <a:pt x="6250745" y="2712159"/>
                </a:cubicBezTo>
                <a:cubicBezTo>
                  <a:pt x="6250745" y="2711688"/>
                  <a:pt x="6251216" y="2711688"/>
                  <a:pt x="6251216" y="2711217"/>
                </a:cubicBezTo>
                <a:cubicBezTo>
                  <a:pt x="6250275" y="2710747"/>
                  <a:pt x="6249804" y="2710747"/>
                  <a:pt x="6248863" y="2710277"/>
                </a:cubicBezTo>
                <a:close/>
                <a:moveTo>
                  <a:pt x="6245568" y="2708865"/>
                </a:moveTo>
                <a:cubicBezTo>
                  <a:pt x="6154725" y="2675454"/>
                  <a:pt x="6062470" y="2644397"/>
                  <a:pt x="5969273" y="2616163"/>
                </a:cubicBezTo>
                <a:cubicBezTo>
                  <a:pt x="5966920" y="2619928"/>
                  <a:pt x="5962684" y="2622751"/>
                  <a:pt x="5957977" y="2625104"/>
                </a:cubicBezTo>
                <a:cubicBezTo>
                  <a:pt x="5973039" y="2650985"/>
                  <a:pt x="5987630" y="2676866"/>
                  <a:pt x="6002222" y="2703218"/>
                </a:cubicBezTo>
                <a:cubicBezTo>
                  <a:pt x="6082710" y="2704159"/>
                  <a:pt x="6163668" y="2706983"/>
                  <a:pt x="6243685" y="2711688"/>
                </a:cubicBezTo>
                <a:cubicBezTo>
                  <a:pt x="6244626" y="2710747"/>
                  <a:pt x="6245097" y="2709806"/>
                  <a:pt x="6245568" y="2708865"/>
                </a:cubicBezTo>
                <a:close/>
                <a:moveTo>
                  <a:pt x="6233801" y="2533814"/>
                </a:moveTo>
                <a:cubicBezTo>
                  <a:pt x="6230506" y="2513579"/>
                  <a:pt x="6227211" y="2493816"/>
                  <a:pt x="6223916" y="2473581"/>
                </a:cubicBezTo>
                <a:cubicBezTo>
                  <a:pt x="6215444" y="2472169"/>
                  <a:pt x="6209325" y="2467464"/>
                  <a:pt x="6208383" y="2462288"/>
                </a:cubicBezTo>
                <a:cubicBezTo>
                  <a:pt x="6146253" y="2445347"/>
                  <a:pt x="6083180" y="2429348"/>
                  <a:pt x="6020579" y="2414760"/>
                </a:cubicBezTo>
                <a:cubicBezTo>
                  <a:pt x="5996103" y="2470758"/>
                  <a:pt x="5972098" y="2526755"/>
                  <a:pt x="5948564" y="2583223"/>
                </a:cubicBezTo>
                <a:cubicBezTo>
                  <a:pt x="5954682" y="2585106"/>
                  <a:pt x="5959860" y="2587929"/>
                  <a:pt x="5964096" y="2591694"/>
                </a:cubicBezTo>
                <a:cubicBezTo>
                  <a:pt x="6052586" y="2570047"/>
                  <a:pt x="6142487" y="2550754"/>
                  <a:pt x="6233801" y="2533814"/>
                </a:cubicBezTo>
                <a:close/>
                <a:moveTo>
                  <a:pt x="6243214" y="2532402"/>
                </a:moveTo>
                <a:cubicBezTo>
                  <a:pt x="6286518" y="2524403"/>
                  <a:pt x="6330292" y="2516873"/>
                  <a:pt x="6374066" y="2510286"/>
                </a:cubicBezTo>
                <a:cubicBezTo>
                  <a:pt x="6329821" y="2496639"/>
                  <a:pt x="6285106" y="2483934"/>
                  <a:pt x="6240390" y="2471228"/>
                </a:cubicBezTo>
                <a:cubicBezTo>
                  <a:pt x="6238508" y="2472640"/>
                  <a:pt x="6236154" y="2473581"/>
                  <a:pt x="6233801" y="2474052"/>
                </a:cubicBezTo>
                <a:cubicBezTo>
                  <a:pt x="6236625" y="2493345"/>
                  <a:pt x="6239919" y="2512638"/>
                  <a:pt x="6243214" y="2532402"/>
                </a:cubicBezTo>
                <a:close/>
                <a:moveTo>
                  <a:pt x="6220151" y="2451935"/>
                </a:moveTo>
                <a:cubicBezTo>
                  <a:pt x="6215444" y="2423701"/>
                  <a:pt x="6210266" y="2394997"/>
                  <a:pt x="6205089" y="2366763"/>
                </a:cubicBezTo>
                <a:cubicBezTo>
                  <a:pt x="6146253" y="2374762"/>
                  <a:pt x="6087887" y="2384173"/>
                  <a:pt x="6029522" y="2394055"/>
                </a:cubicBezTo>
                <a:cubicBezTo>
                  <a:pt x="6027639" y="2398290"/>
                  <a:pt x="6025756" y="2402055"/>
                  <a:pt x="6024344" y="2406290"/>
                </a:cubicBezTo>
                <a:cubicBezTo>
                  <a:pt x="6087887" y="2421348"/>
                  <a:pt x="6150960" y="2436877"/>
                  <a:pt x="6213561" y="2454288"/>
                </a:cubicBezTo>
                <a:cubicBezTo>
                  <a:pt x="6215444" y="2452876"/>
                  <a:pt x="6217797" y="2452406"/>
                  <a:pt x="6220151" y="2451935"/>
                </a:cubicBezTo>
                <a:close/>
                <a:moveTo>
                  <a:pt x="6075178" y="2267473"/>
                </a:moveTo>
                <a:cubicBezTo>
                  <a:pt x="6039877" y="2258061"/>
                  <a:pt x="6004575" y="2249121"/>
                  <a:pt x="5968803" y="2240180"/>
                </a:cubicBezTo>
                <a:cubicBezTo>
                  <a:pt x="5965038" y="2242533"/>
                  <a:pt x="5959860" y="2243474"/>
                  <a:pt x="5953741" y="2242533"/>
                </a:cubicBezTo>
                <a:cubicBezTo>
                  <a:pt x="5951858" y="2242533"/>
                  <a:pt x="5950446" y="2242062"/>
                  <a:pt x="5948564" y="2241592"/>
                </a:cubicBezTo>
                <a:cubicBezTo>
                  <a:pt x="5933501" y="2251474"/>
                  <a:pt x="5918439" y="2261355"/>
                  <a:pt x="5903377" y="2271237"/>
                </a:cubicBezTo>
                <a:cubicBezTo>
                  <a:pt x="5894434" y="2306059"/>
                  <a:pt x="5885962" y="2340881"/>
                  <a:pt x="5877960" y="2373821"/>
                </a:cubicBezTo>
                <a:cubicBezTo>
                  <a:pt x="5909967" y="2380409"/>
                  <a:pt x="5941503" y="2386997"/>
                  <a:pt x="5973510" y="2394526"/>
                </a:cubicBezTo>
                <a:cubicBezTo>
                  <a:pt x="5989513" y="2391703"/>
                  <a:pt x="6005987" y="2388409"/>
                  <a:pt x="6021991" y="2385585"/>
                </a:cubicBezTo>
                <a:cubicBezTo>
                  <a:pt x="6039406" y="2346058"/>
                  <a:pt x="6057292" y="2306530"/>
                  <a:pt x="6075178" y="2267473"/>
                </a:cubicBezTo>
                <a:close/>
                <a:moveTo>
                  <a:pt x="6078944" y="2258532"/>
                </a:moveTo>
                <a:cubicBezTo>
                  <a:pt x="6098713" y="2215710"/>
                  <a:pt x="6118482" y="2172889"/>
                  <a:pt x="6138721" y="2130067"/>
                </a:cubicBezTo>
                <a:cubicBezTo>
                  <a:pt x="6136368" y="2129126"/>
                  <a:pt x="6134486" y="2128655"/>
                  <a:pt x="6132603" y="2127714"/>
                </a:cubicBezTo>
                <a:cubicBezTo>
                  <a:pt x="6078003" y="2160184"/>
                  <a:pt x="6023874" y="2193123"/>
                  <a:pt x="5970686" y="2227475"/>
                </a:cubicBezTo>
                <a:cubicBezTo>
                  <a:pt x="5972098" y="2228886"/>
                  <a:pt x="5972569" y="2230298"/>
                  <a:pt x="5973039" y="2231710"/>
                </a:cubicBezTo>
                <a:cubicBezTo>
                  <a:pt x="6008811" y="2240180"/>
                  <a:pt x="6044113" y="2249121"/>
                  <a:pt x="6078944" y="2258532"/>
                </a:cubicBezTo>
                <a:close/>
                <a:moveTo>
                  <a:pt x="6120365" y="2091951"/>
                </a:moveTo>
                <a:cubicBezTo>
                  <a:pt x="6072354" y="2066541"/>
                  <a:pt x="6023874" y="2041601"/>
                  <a:pt x="5974922" y="2017131"/>
                </a:cubicBezTo>
                <a:cubicBezTo>
                  <a:pt x="5970215" y="2032189"/>
                  <a:pt x="5965508" y="2047718"/>
                  <a:pt x="5960801" y="2062776"/>
                </a:cubicBezTo>
                <a:cubicBezTo>
                  <a:pt x="6013518" y="2072187"/>
                  <a:pt x="6065765" y="2082540"/>
                  <a:pt x="6118011" y="2093363"/>
                </a:cubicBezTo>
                <a:cubicBezTo>
                  <a:pt x="6118953" y="2092892"/>
                  <a:pt x="6119894" y="2092422"/>
                  <a:pt x="6120365" y="2091951"/>
                </a:cubicBezTo>
                <a:close/>
                <a:moveTo>
                  <a:pt x="5962213" y="2010543"/>
                </a:moveTo>
                <a:cubicBezTo>
                  <a:pt x="5907143" y="1983721"/>
                  <a:pt x="5852072" y="1957369"/>
                  <a:pt x="5796060" y="1932429"/>
                </a:cubicBezTo>
                <a:cubicBezTo>
                  <a:pt x="5784764" y="1963016"/>
                  <a:pt x="5773467" y="1994073"/>
                  <a:pt x="5762170" y="2025131"/>
                </a:cubicBezTo>
                <a:cubicBezTo>
                  <a:pt x="5766407" y="2026542"/>
                  <a:pt x="5770172" y="2029366"/>
                  <a:pt x="5771584" y="2032189"/>
                </a:cubicBezTo>
                <a:cubicBezTo>
                  <a:pt x="5830420" y="2040659"/>
                  <a:pt x="5888786" y="2050541"/>
                  <a:pt x="5947151" y="2060894"/>
                </a:cubicBezTo>
                <a:cubicBezTo>
                  <a:pt x="5951858" y="2043483"/>
                  <a:pt x="5957036" y="2027013"/>
                  <a:pt x="5962213" y="2010543"/>
                </a:cubicBezTo>
                <a:close/>
                <a:moveTo>
                  <a:pt x="5787117" y="1928664"/>
                </a:moveTo>
                <a:cubicBezTo>
                  <a:pt x="5770643" y="1921135"/>
                  <a:pt x="5753698" y="1913606"/>
                  <a:pt x="5737224" y="1906548"/>
                </a:cubicBezTo>
                <a:cubicBezTo>
                  <a:pt x="5733458" y="1907960"/>
                  <a:pt x="5728752" y="1908901"/>
                  <a:pt x="5724045" y="1908430"/>
                </a:cubicBezTo>
                <a:cubicBezTo>
                  <a:pt x="5720750" y="1908430"/>
                  <a:pt x="5717926" y="1907489"/>
                  <a:pt x="5715573" y="1906548"/>
                </a:cubicBezTo>
                <a:cubicBezTo>
                  <a:pt x="5665679" y="1939017"/>
                  <a:pt x="5616728" y="1971957"/>
                  <a:pt x="5568247" y="2005367"/>
                </a:cubicBezTo>
                <a:cubicBezTo>
                  <a:pt x="5624729" y="2011484"/>
                  <a:pt x="5681212" y="2019013"/>
                  <a:pt x="5737695" y="2026542"/>
                </a:cubicBezTo>
                <a:cubicBezTo>
                  <a:pt x="5740989" y="2024189"/>
                  <a:pt x="5746167" y="2022778"/>
                  <a:pt x="5752286" y="2022778"/>
                </a:cubicBezTo>
                <a:cubicBezTo>
                  <a:pt x="5764053" y="1991721"/>
                  <a:pt x="5775350" y="1960192"/>
                  <a:pt x="5787117" y="1928664"/>
                </a:cubicBezTo>
                <a:close/>
                <a:moveTo>
                  <a:pt x="5790412" y="1919724"/>
                </a:moveTo>
                <a:cubicBezTo>
                  <a:pt x="5797943" y="1899489"/>
                  <a:pt x="5805474" y="1879726"/>
                  <a:pt x="5813005" y="1859491"/>
                </a:cubicBezTo>
                <a:cubicBezTo>
                  <a:pt x="5806886" y="1858550"/>
                  <a:pt x="5800767" y="1857138"/>
                  <a:pt x="5795590" y="1855256"/>
                </a:cubicBezTo>
                <a:cubicBezTo>
                  <a:pt x="5776762" y="1867020"/>
                  <a:pt x="5757935" y="1878784"/>
                  <a:pt x="5739107" y="1891019"/>
                </a:cubicBezTo>
                <a:cubicBezTo>
                  <a:pt x="5741931" y="1893372"/>
                  <a:pt x="5743814" y="1895725"/>
                  <a:pt x="5743814" y="1898548"/>
                </a:cubicBezTo>
                <a:cubicBezTo>
                  <a:pt x="5743814" y="1898548"/>
                  <a:pt x="5743814" y="1898548"/>
                  <a:pt x="5743814" y="1898548"/>
                </a:cubicBezTo>
                <a:cubicBezTo>
                  <a:pt x="5759346" y="1905607"/>
                  <a:pt x="5774879" y="1912665"/>
                  <a:pt x="5790412" y="1919724"/>
                </a:cubicBezTo>
                <a:close/>
                <a:moveTo>
                  <a:pt x="5775350" y="1832669"/>
                </a:moveTo>
                <a:cubicBezTo>
                  <a:pt x="5775350" y="1831728"/>
                  <a:pt x="5775820" y="1830316"/>
                  <a:pt x="5776291" y="1829375"/>
                </a:cubicBezTo>
                <a:cubicBezTo>
                  <a:pt x="5772996" y="1828434"/>
                  <a:pt x="5770172" y="1827022"/>
                  <a:pt x="5766877" y="1826081"/>
                </a:cubicBezTo>
                <a:cubicBezTo>
                  <a:pt x="5744285" y="1824198"/>
                  <a:pt x="5721691" y="1822787"/>
                  <a:pt x="5698627" y="1820905"/>
                </a:cubicBezTo>
                <a:cubicBezTo>
                  <a:pt x="5689214" y="1808670"/>
                  <a:pt x="5679329" y="1796906"/>
                  <a:pt x="5669915" y="1784671"/>
                </a:cubicBezTo>
                <a:cubicBezTo>
                  <a:pt x="5652500" y="1781847"/>
                  <a:pt x="5635084" y="1779024"/>
                  <a:pt x="5617669" y="1776201"/>
                </a:cubicBezTo>
                <a:cubicBezTo>
                  <a:pt x="5596488" y="1775260"/>
                  <a:pt x="5575307" y="1774318"/>
                  <a:pt x="5554126" y="1773377"/>
                </a:cubicBezTo>
                <a:cubicBezTo>
                  <a:pt x="5548007" y="1769613"/>
                  <a:pt x="5541418" y="1766319"/>
                  <a:pt x="5535299" y="1762554"/>
                </a:cubicBezTo>
                <a:cubicBezTo>
                  <a:pt x="5524002" y="1774789"/>
                  <a:pt x="5513177" y="1787024"/>
                  <a:pt x="5502350" y="1798788"/>
                </a:cubicBezTo>
                <a:cubicBezTo>
                  <a:pt x="5531533" y="1810081"/>
                  <a:pt x="5561187" y="1821846"/>
                  <a:pt x="5590369" y="1833610"/>
                </a:cubicBezTo>
                <a:cubicBezTo>
                  <a:pt x="5652500" y="1833139"/>
                  <a:pt x="5714160" y="1833610"/>
                  <a:pt x="5776291" y="1835492"/>
                </a:cubicBezTo>
                <a:cubicBezTo>
                  <a:pt x="5775350" y="1834551"/>
                  <a:pt x="5775350" y="1833610"/>
                  <a:pt x="5775350" y="1832669"/>
                </a:cubicBezTo>
                <a:close/>
                <a:moveTo>
                  <a:pt x="5522119" y="1755966"/>
                </a:moveTo>
                <a:cubicBezTo>
                  <a:pt x="5516001" y="1752672"/>
                  <a:pt x="5510352" y="1749378"/>
                  <a:pt x="5504233" y="1746084"/>
                </a:cubicBezTo>
                <a:cubicBezTo>
                  <a:pt x="5502350" y="1741379"/>
                  <a:pt x="5499997" y="1736673"/>
                  <a:pt x="5498114" y="1731967"/>
                </a:cubicBezTo>
                <a:lnTo>
                  <a:pt x="5494820" y="1732438"/>
                </a:lnTo>
                <a:cubicBezTo>
                  <a:pt x="5457635" y="1735261"/>
                  <a:pt x="5419980" y="1739026"/>
                  <a:pt x="5382795" y="1742790"/>
                </a:cubicBezTo>
                <a:cubicBezTo>
                  <a:pt x="5380913" y="1746555"/>
                  <a:pt x="5379030" y="1750320"/>
                  <a:pt x="5377147" y="1753613"/>
                </a:cubicBezTo>
                <a:cubicBezTo>
                  <a:pt x="5414332" y="1766790"/>
                  <a:pt x="5451045" y="1780436"/>
                  <a:pt x="5487759" y="1794553"/>
                </a:cubicBezTo>
                <a:cubicBezTo>
                  <a:pt x="5499056" y="1781377"/>
                  <a:pt x="5510352" y="1768672"/>
                  <a:pt x="5522119" y="1755966"/>
                </a:cubicBezTo>
                <a:close/>
                <a:moveTo>
                  <a:pt x="5532945" y="1744202"/>
                </a:moveTo>
                <a:cubicBezTo>
                  <a:pt x="5555538" y="1719733"/>
                  <a:pt x="5579543" y="1694793"/>
                  <a:pt x="5604490" y="1669382"/>
                </a:cubicBezTo>
                <a:cubicBezTo>
                  <a:pt x="5595076" y="1665147"/>
                  <a:pt x="5586133" y="1660912"/>
                  <a:pt x="5576719" y="1657147"/>
                </a:cubicBezTo>
                <a:cubicBezTo>
                  <a:pt x="5577190" y="1650089"/>
                  <a:pt x="5577190" y="1642560"/>
                  <a:pt x="5577661" y="1635501"/>
                </a:cubicBezTo>
                <a:cubicBezTo>
                  <a:pt x="5596959" y="1636442"/>
                  <a:pt x="5616257" y="1637384"/>
                  <a:pt x="5635556" y="1638324"/>
                </a:cubicBezTo>
                <a:cubicBezTo>
                  <a:pt x="5644028" y="1629854"/>
                  <a:pt x="5652971" y="1621384"/>
                  <a:pt x="5661914" y="1612914"/>
                </a:cubicBezTo>
                <a:cubicBezTo>
                  <a:pt x="5664267" y="1610561"/>
                  <a:pt x="5666621" y="1608679"/>
                  <a:pt x="5668504" y="1606326"/>
                </a:cubicBezTo>
                <a:cubicBezTo>
                  <a:pt x="5661443" y="1600209"/>
                  <a:pt x="5647323" y="1591738"/>
                  <a:pt x="5620493" y="1581386"/>
                </a:cubicBezTo>
                <a:cubicBezTo>
                  <a:pt x="5605431" y="1580445"/>
                  <a:pt x="5549419" y="1574798"/>
                  <a:pt x="5514588" y="1542329"/>
                </a:cubicBezTo>
                <a:cubicBezTo>
                  <a:pt x="5508470" y="1538564"/>
                  <a:pt x="5501880" y="1535270"/>
                  <a:pt x="5495761" y="1531506"/>
                </a:cubicBezTo>
                <a:cubicBezTo>
                  <a:pt x="5487759" y="1546093"/>
                  <a:pt x="5479757" y="1560210"/>
                  <a:pt x="5472226" y="1573857"/>
                </a:cubicBezTo>
                <a:cubicBezTo>
                  <a:pt x="5471756" y="1586562"/>
                  <a:pt x="5471756" y="1598797"/>
                  <a:pt x="5471285" y="1611502"/>
                </a:cubicBezTo>
                <a:cubicBezTo>
                  <a:pt x="5462342" y="1616208"/>
                  <a:pt x="5452928" y="1620443"/>
                  <a:pt x="5443985" y="1625149"/>
                </a:cubicBezTo>
                <a:cubicBezTo>
                  <a:pt x="5437395" y="1636913"/>
                  <a:pt x="5431747" y="1648207"/>
                  <a:pt x="5426099" y="1658559"/>
                </a:cubicBezTo>
                <a:cubicBezTo>
                  <a:pt x="5432688" y="1655265"/>
                  <a:pt x="5439749" y="1651501"/>
                  <a:pt x="5446338" y="1648207"/>
                </a:cubicBezTo>
                <a:cubicBezTo>
                  <a:pt x="5469402" y="1648677"/>
                  <a:pt x="5492466" y="1649618"/>
                  <a:pt x="5515530" y="1650089"/>
                </a:cubicBezTo>
                <a:cubicBezTo>
                  <a:pt x="5515059" y="1670794"/>
                  <a:pt x="5514118" y="1691969"/>
                  <a:pt x="5513647" y="1712674"/>
                </a:cubicBezTo>
                <a:cubicBezTo>
                  <a:pt x="5515530" y="1717380"/>
                  <a:pt x="5517412" y="1721615"/>
                  <a:pt x="5519766" y="1726321"/>
                </a:cubicBezTo>
                <a:lnTo>
                  <a:pt x="5533416" y="1728673"/>
                </a:lnTo>
                <a:lnTo>
                  <a:pt x="5521178" y="1729615"/>
                </a:lnTo>
                <a:cubicBezTo>
                  <a:pt x="5522590" y="1732909"/>
                  <a:pt x="5524002" y="1736203"/>
                  <a:pt x="5525414" y="1739967"/>
                </a:cubicBezTo>
                <a:cubicBezTo>
                  <a:pt x="5528238" y="1741379"/>
                  <a:pt x="5530592" y="1742790"/>
                  <a:pt x="5532945" y="1744202"/>
                </a:cubicBezTo>
                <a:close/>
                <a:moveTo>
                  <a:pt x="5438807" y="1603973"/>
                </a:moveTo>
                <a:cubicBezTo>
                  <a:pt x="5441631" y="1598797"/>
                  <a:pt x="5444456" y="1593150"/>
                  <a:pt x="5447751" y="1587974"/>
                </a:cubicBezTo>
                <a:cubicBezTo>
                  <a:pt x="5447751" y="1585621"/>
                  <a:pt x="5447751" y="1583268"/>
                  <a:pt x="5447751" y="1580916"/>
                </a:cubicBezTo>
                <a:cubicBezTo>
                  <a:pt x="5443514" y="1580916"/>
                  <a:pt x="5438807" y="1580916"/>
                  <a:pt x="5434571" y="1580916"/>
                </a:cubicBezTo>
                <a:cubicBezTo>
                  <a:pt x="5434571" y="1587503"/>
                  <a:pt x="5434101" y="1593621"/>
                  <a:pt x="5434101" y="1600209"/>
                </a:cubicBezTo>
                <a:cubicBezTo>
                  <a:pt x="5435983" y="1601620"/>
                  <a:pt x="5437395" y="1603032"/>
                  <a:pt x="5438807" y="1603973"/>
                </a:cubicBezTo>
                <a:close/>
                <a:moveTo>
                  <a:pt x="5491524" y="1510330"/>
                </a:moveTo>
                <a:cubicBezTo>
                  <a:pt x="5511764" y="1475508"/>
                  <a:pt x="5533416" y="1438333"/>
                  <a:pt x="5556009" y="1400688"/>
                </a:cubicBezTo>
                <a:cubicBezTo>
                  <a:pt x="5522119" y="1397865"/>
                  <a:pt x="5488700" y="1395042"/>
                  <a:pt x="5454811" y="1392689"/>
                </a:cubicBezTo>
                <a:cubicBezTo>
                  <a:pt x="5451987" y="1395512"/>
                  <a:pt x="5446338" y="1397394"/>
                  <a:pt x="5440220" y="1398335"/>
                </a:cubicBezTo>
                <a:cubicBezTo>
                  <a:pt x="5447751" y="1427040"/>
                  <a:pt x="5454811" y="1455744"/>
                  <a:pt x="5461871" y="1484449"/>
                </a:cubicBezTo>
                <a:lnTo>
                  <a:pt x="5464695" y="1495272"/>
                </a:lnTo>
                <a:cubicBezTo>
                  <a:pt x="5473639" y="1500448"/>
                  <a:pt x="5482582" y="1505154"/>
                  <a:pt x="5491524" y="1510330"/>
                </a:cubicBezTo>
                <a:close/>
                <a:moveTo>
                  <a:pt x="5316428" y="1384689"/>
                </a:moveTo>
                <a:cubicBezTo>
                  <a:pt x="5361144" y="1414335"/>
                  <a:pt x="5405859" y="1443980"/>
                  <a:pt x="5449634" y="1474567"/>
                </a:cubicBezTo>
                <a:cubicBezTo>
                  <a:pt x="5443514" y="1449157"/>
                  <a:pt x="5436925" y="1423746"/>
                  <a:pt x="5430335" y="1397865"/>
                </a:cubicBezTo>
                <a:cubicBezTo>
                  <a:pt x="5423275" y="1396924"/>
                  <a:pt x="5418097" y="1393630"/>
                  <a:pt x="5415744" y="1390336"/>
                </a:cubicBezTo>
                <a:cubicBezTo>
                  <a:pt x="5382795" y="1387983"/>
                  <a:pt x="5349847" y="1386101"/>
                  <a:pt x="5316428" y="1384689"/>
                </a:cubicBezTo>
                <a:close/>
                <a:moveTo>
                  <a:pt x="5419039" y="1316457"/>
                </a:moveTo>
                <a:cubicBezTo>
                  <a:pt x="5424216" y="1336221"/>
                  <a:pt x="5429394" y="1356455"/>
                  <a:pt x="5434571" y="1376689"/>
                </a:cubicBezTo>
                <a:cubicBezTo>
                  <a:pt x="5435042" y="1376689"/>
                  <a:pt x="5435513" y="1376689"/>
                  <a:pt x="5436454" y="1376689"/>
                </a:cubicBezTo>
                <a:cubicBezTo>
                  <a:pt x="5447280" y="1377160"/>
                  <a:pt x="5455752" y="1381395"/>
                  <a:pt x="5457164" y="1386571"/>
                </a:cubicBezTo>
                <a:cubicBezTo>
                  <a:pt x="5491524" y="1388924"/>
                  <a:pt x="5525885" y="1391747"/>
                  <a:pt x="5559774" y="1394571"/>
                </a:cubicBezTo>
                <a:cubicBezTo>
                  <a:pt x="5561187" y="1392218"/>
                  <a:pt x="5563069" y="1389395"/>
                  <a:pt x="5564481" y="1387042"/>
                </a:cubicBezTo>
                <a:cubicBezTo>
                  <a:pt x="5525414" y="1361631"/>
                  <a:pt x="5486347" y="1336691"/>
                  <a:pt x="5446809" y="1312222"/>
                </a:cubicBezTo>
                <a:cubicBezTo>
                  <a:pt x="5437866" y="1313633"/>
                  <a:pt x="5428453" y="1315045"/>
                  <a:pt x="5419039" y="1316457"/>
                </a:cubicBezTo>
                <a:close/>
                <a:moveTo>
                  <a:pt x="5434571" y="1304222"/>
                </a:moveTo>
                <a:cubicBezTo>
                  <a:pt x="5427040" y="1299516"/>
                  <a:pt x="5419509" y="1294810"/>
                  <a:pt x="5411978" y="1290576"/>
                </a:cubicBezTo>
                <a:cubicBezTo>
                  <a:pt x="5413390" y="1296222"/>
                  <a:pt x="5414802" y="1301869"/>
                  <a:pt x="5416214" y="1307045"/>
                </a:cubicBezTo>
                <a:cubicBezTo>
                  <a:pt x="5422804" y="1306104"/>
                  <a:pt x="5428923" y="1305163"/>
                  <a:pt x="5434571" y="1304222"/>
                </a:cubicBezTo>
                <a:close/>
                <a:moveTo>
                  <a:pt x="5899141" y="1254812"/>
                </a:moveTo>
                <a:cubicBezTo>
                  <a:pt x="5898199" y="1259989"/>
                  <a:pt x="5891610" y="1263753"/>
                  <a:pt x="5887845" y="1265165"/>
                </a:cubicBezTo>
                <a:cubicBezTo>
                  <a:pt x="5885491" y="1268459"/>
                  <a:pt x="5883138" y="1272223"/>
                  <a:pt x="5880784" y="1275517"/>
                </a:cubicBezTo>
                <a:cubicBezTo>
                  <a:pt x="5873724" y="1277400"/>
                  <a:pt x="5866664" y="1279282"/>
                  <a:pt x="5860074" y="1281635"/>
                </a:cubicBezTo>
                <a:cubicBezTo>
                  <a:pt x="5874194" y="1321633"/>
                  <a:pt x="5888315" y="1363513"/>
                  <a:pt x="5901965" y="1406806"/>
                </a:cubicBezTo>
                <a:cubicBezTo>
                  <a:pt x="5924558" y="1389865"/>
                  <a:pt x="5947151" y="1373866"/>
                  <a:pt x="5969273" y="1358808"/>
                </a:cubicBezTo>
                <a:cubicBezTo>
                  <a:pt x="5975393" y="1324456"/>
                  <a:pt x="5981982" y="1290105"/>
                  <a:pt x="5988101" y="1256224"/>
                </a:cubicBezTo>
                <a:cubicBezTo>
                  <a:pt x="5977746" y="1253401"/>
                  <a:pt x="5968803" y="1248695"/>
                  <a:pt x="5964096" y="1243048"/>
                </a:cubicBezTo>
                <a:cubicBezTo>
                  <a:pt x="5951388" y="1238813"/>
                  <a:pt x="5938679" y="1234578"/>
                  <a:pt x="5925970" y="1230813"/>
                </a:cubicBezTo>
                <a:cubicBezTo>
                  <a:pt x="5918910" y="1230343"/>
                  <a:pt x="5911850" y="1229402"/>
                  <a:pt x="5904319" y="1228931"/>
                </a:cubicBezTo>
                <a:cubicBezTo>
                  <a:pt x="5893963" y="1234578"/>
                  <a:pt x="5887845" y="1241166"/>
                  <a:pt x="5890669" y="1243048"/>
                </a:cubicBezTo>
                <a:cubicBezTo>
                  <a:pt x="5898670" y="1247283"/>
                  <a:pt x="5899612" y="1251519"/>
                  <a:pt x="5899141" y="1254812"/>
                </a:cubicBezTo>
                <a:close/>
                <a:moveTo>
                  <a:pt x="6327468" y="1206344"/>
                </a:moveTo>
                <a:cubicBezTo>
                  <a:pt x="6302521" y="1221873"/>
                  <a:pt x="6278046" y="1237402"/>
                  <a:pt x="6253569" y="1252930"/>
                </a:cubicBezTo>
                <a:cubicBezTo>
                  <a:pt x="6296402" y="1257636"/>
                  <a:pt x="6338764" y="1262812"/>
                  <a:pt x="6381597" y="1268459"/>
                </a:cubicBezTo>
                <a:cubicBezTo>
                  <a:pt x="6377361" y="1243989"/>
                  <a:pt x="6373124" y="1220461"/>
                  <a:pt x="6368418" y="1197874"/>
                </a:cubicBezTo>
                <a:cubicBezTo>
                  <a:pt x="6366535" y="1198344"/>
                  <a:pt x="6364652" y="1198344"/>
                  <a:pt x="6362298" y="1198815"/>
                </a:cubicBezTo>
                <a:cubicBezTo>
                  <a:pt x="6358533" y="1201638"/>
                  <a:pt x="6351473" y="1203050"/>
                  <a:pt x="6343471" y="1202109"/>
                </a:cubicBezTo>
                <a:cubicBezTo>
                  <a:pt x="6338293" y="1203991"/>
                  <a:pt x="6332645" y="1205403"/>
                  <a:pt x="6327468" y="1206344"/>
                </a:cubicBezTo>
                <a:close/>
                <a:moveTo>
                  <a:pt x="6471028" y="1287752"/>
                </a:moveTo>
                <a:cubicBezTo>
                  <a:pt x="6470086" y="1290576"/>
                  <a:pt x="6466792" y="1292458"/>
                  <a:pt x="6462555" y="1293399"/>
                </a:cubicBezTo>
                <a:cubicBezTo>
                  <a:pt x="6469145" y="1315516"/>
                  <a:pt x="6475735" y="1337162"/>
                  <a:pt x="6481853" y="1359278"/>
                </a:cubicBezTo>
                <a:cubicBezTo>
                  <a:pt x="6558576" y="1350808"/>
                  <a:pt x="6635769" y="1344220"/>
                  <a:pt x="6712961" y="1338573"/>
                </a:cubicBezTo>
                <a:lnTo>
                  <a:pt x="6715315" y="1327750"/>
                </a:lnTo>
                <a:cubicBezTo>
                  <a:pt x="6634357" y="1313163"/>
                  <a:pt x="6552457" y="1299987"/>
                  <a:pt x="6471028" y="1287752"/>
                </a:cubicBezTo>
                <a:close/>
                <a:moveTo>
                  <a:pt x="8058190" y="1538564"/>
                </a:moveTo>
                <a:cubicBezTo>
                  <a:pt x="8019122" y="1523036"/>
                  <a:pt x="7979585" y="1507507"/>
                  <a:pt x="7940046" y="1492919"/>
                </a:cubicBezTo>
                <a:cubicBezTo>
                  <a:pt x="7925926" y="1501860"/>
                  <a:pt x="7911805" y="1511271"/>
                  <a:pt x="7897214" y="1520212"/>
                </a:cubicBezTo>
                <a:cubicBezTo>
                  <a:pt x="7902862" y="1524447"/>
                  <a:pt x="7906157" y="1529153"/>
                  <a:pt x="7905687" y="1532918"/>
                </a:cubicBezTo>
                <a:cubicBezTo>
                  <a:pt x="7949931" y="1559269"/>
                  <a:pt x="7994176" y="1585621"/>
                  <a:pt x="8037480" y="1612914"/>
                </a:cubicBezTo>
                <a:cubicBezTo>
                  <a:pt x="8041244" y="1613384"/>
                  <a:pt x="8045481" y="1614326"/>
                  <a:pt x="8049717" y="1616208"/>
                </a:cubicBezTo>
                <a:cubicBezTo>
                  <a:pt x="8052542" y="1617620"/>
                  <a:pt x="8055365" y="1619031"/>
                  <a:pt x="8057719" y="1620914"/>
                </a:cubicBezTo>
                <a:cubicBezTo>
                  <a:pt x="8105259" y="1620914"/>
                  <a:pt x="8152799" y="1621855"/>
                  <a:pt x="8200809" y="1623267"/>
                </a:cubicBezTo>
                <a:cubicBezTo>
                  <a:pt x="8199867" y="1620914"/>
                  <a:pt x="8198455" y="1618561"/>
                  <a:pt x="8197514" y="1616208"/>
                </a:cubicBezTo>
                <a:cubicBezTo>
                  <a:pt x="8160800" y="1595033"/>
                  <a:pt x="8124557" y="1573857"/>
                  <a:pt x="8087372" y="1553622"/>
                </a:cubicBezTo>
                <a:cubicBezTo>
                  <a:pt x="8083136" y="1553622"/>
                  <a:pt x="8077488" y="1552681"/>
                  <a:pt x="8071839" y="1549858"/>
                </a:cubicBezTo>
                <a:cubicBezTo>
                  <a:pt x="8066191" y="1546564"/>
                  <a:pt x="8061014" y="1542329"/>
                  <a:pt x="8058190" y="1538564"/>
                </a:cubicBezTo>
                <a:close/>
                <a:moveTo>
                  <a:pt x="9273037" y="2302295"/>
                </a:moveTo>
                <a:cubicBezTo>
                  <a:pt x="9225026" y="2285825"/>
                  <a:pt x="9177487" y="2269826"/>
                  <a:pt x="9129477" y="2254767"/>
                </a:cubicBezTo>
                <a:cubicBezTo>
                  <a:pt x="9138891" y="2271708"/>
                  <a:pt x="9147363" y="2289589"/>
                  <a:pt x="9154894" y="2308883"/>
                </a:cubicBezTo>
                <a:cubicBezTo>
                  <a:pt x="9180311" y="2321118"/>
                  <a:pt x="9206199" y="2333352"/>
                  <a:pt x="9231617" y="2346058"/>
                </a:cubicBezTo>
                <a:cubicBezTo>
                  <a:pt x="9235382" y="2343234"/>
                  <a:pt x="9243384" y="2344175"/>
                  <a:pt x="9251385" y="2348881"/>
                </a:cubicBezTo>
                <a:lnTo>
                  <a:pt x="9280098" y="2309824"/>
                </a:lnTo>
                <a:cubicBezTo>
                  <a:pt x="9276802" y="2307471"/>
                  <a:pt x="9274920" y="2304648"/>
                  <a:pt x="9273037" y="2302295"/>
                </a:cubicBezTo>
                <a:close/>
                <a:moveTo>
                  <a:pt x="9109237" y="2248180"/>
                </a:moveTo>
                <a:cubicBezTo>
                  <a:pt x="9080996" y="2239239"/>
                  <a:pt x="9053225" y="2230769"/>
                  <a:pt x="9024984" y="2222298"/>
                </a:cubicBezTo>
                <a:cubicBezTo>
                  <a:pt x="9042400" y="2238768"/>
                  <a:pt x="9060285" y="2255709"/>
                  <a:pt x="9077702" y="2272649"/>
                </a:cubicBezTo>
                <a:cubicBezTo>
                  <a:pt x="9096999" y="2281590"/>
                  <a:pt x="9116298" y="2290531"/>
                  <a:pt x="9135595" y="2299471"/>
                </a:cubicBezTo>
                <a:cubicBezTo>
                  <a:pt x="9127594" y="2281119"/>
                  <a:pt x="9118651" y="2264179"/>
                  <a:pt x="9109237" y="2248180"/>
                </a:cubicBezTo>
                <a:close/>
                <a:moveTo>
                  <a:pt x="9097470" y="2291942"/>
                </a:moveTo>
                <a:cubicBezTo>
                  <a:pt x="9115827" y="2310295"/>
                  <a:pt x="9134654" y="2328176"/>
                  <a:pt x="9153012" y="2346528"/>
                </a:cubicBezTo>
                <a:cubicBezTo>
                  <a:pt x="9149246" y="2334764"/>
                  <a:pt x="9145009" y="2323000"/>
                  <a:pt x="9140773" y="2312177"/>
                </a:cubicBezTo>
                <a:cubicBezTo>
                  <a:pt x="9126182" y="2305589"/>
                  <a:pt x="9112061" y="2299001"/>
                  <a:pt x="9097470" y="2291942"/>
                </a:cubicBezTo>
                <a:close/>
                <a:moveTo>
                  <a:pt x="9187842" y="2616163"/>
                </a:moveTo>
                <a:cubicBezTo>
                  <a:pt x="9168074" y="2592164"/>
                  <a:pt x="9148305" y="2568165"/>
                  <a:pt x="9128065" y="2544166"/>
                </a:cubicBezTo>
                <a:cubicBezTo>
                  <a:pt x="9125712" y="2543225"/>
                  <a:pt x="9123358" y="2542284"/>
                  <a:pt x="9121005" y="2540872"/>
                </a:cubicBezTo>
                <a:lnTo>
                  <a:pt x="9088526" y="2585106"/>
                </a:lnTo>
                <a:cubicBezTo>
                  <a:pt x="9121475" y="2601575"/>
                  <a:pt x="9154423" y="2618045"/>
                  <a:pt x="9187371" y="2634986"/>
                </a:cubicBezTo>
                <a:cubicBezTo>
                  <a:pt x="9187842" y="2628868"/>
                  <a:pt x="9187842" y="2622280"/>
                  <a:pt x="9187842" y="2616163"/>
                </a:cubicBezTo>
                <a:close/>
                <a:moveTo>
                  <a:pt x="8904017" y="2745098"/>
                </a:moveTo>
                <a:cubicBezTo>
                  <a:pt x="8904017" y="2744628"/>
                  <a:pt x="8904017" y="2744628"/>
                  <a:pt x="8904488" y="2744157"/>
                </a:cubicBezTo>
                <a:cubicBezTo>
                  <a:pt x="8793405" y="2661808"/>
                  <a:pt x="8679499" y="2583223"/>
                  <a:pt x="8563239" y="2508874"/>
                </a:cubicBezTo>
                <a:cubicBezTo>
                  <a:pt x="8559944" y="2509344"/>
                  <a:pt x="8556178" y="2508874"/>
                  <a:pt x="8551941" y="2506992"/>
                </a:cubicBezTo>
                <a:cubicBezTo>
                  <a:pt x="8545823" y="2516873"/>
                  <a:pt x="8539233" y="2527226"/>
                  <a:pt x="8533114" y="2537108"/>
                </a:cubicBezTo>
                <a:cubicBezTo>
                  <a:pt x="8582066" y="2573812"/>
                  <a:pt x="8630547" y="2611457"/>
                  <a:pt x="8678086" y="2649573"/>
                </a:cubicBezTo>
                <a:cubicBezTo>
                  <a:pt x="8682793" y="2649573"/>
                  <a:pt x="8687971" y="2651456"/>
                  <a:pt x="8693619" y="2654749"/>
                </a:cubicBezTo>
                <a:cubicBezTo>
                  <a:pt x="8697385" y="2657102"/>
                  <a:pt x="8700208" y="2659926"/>
                  <a:pt x="8702562" y="2662749"/>
                </a:cubicBezTo>
                <a:cubicBezTo>
                  <a:pt x="8770342" y="2689101"/>
                  <a:pt x="8837650" y="2716394"/>
                  <a:pt x="8904017" y="2745098"/>
                </a:cubicBezTo>
                <a:close/>
                <a:moveTo>
                  <a:pt x="8660200" y="2647220"/>
                </a:moveTo>
                <a:cubicBezTo>
                  <a:pt x="8616897" y="2612869"/>
                  <a:pt x="8572652" y="2578988"/>
                  <a:pt x="8528407" y="2545578"/>
                </a:cubicBezTo>
                <a:cubicBezTo>
                  <a:pt x="8520406" y="2558754"/>
                  <a:pt x="8511933" y="2571459"/>
                  <a:pt x="8503931" y="2584635"/>
                </a:cubicBezTo>
                <a:cubicBezTo>
                  <a:pt x="8508168" y="2585106"/>
                  <a:pt x="8512875" y="2586517"/>
                  <a:pt x="8517111" y="2589341"/>
                </a:cubicBezTo>
                <a:cubicBezTo>
                  <a:pt x="8521818" y="2592164"/>
                  <a:pt x="8525584" y="2595929"/>
                  <a:pt x="8527937" y="2599693"/>
                </a:cubicBezTo>
                <a:cubicBezTo>
                  <a:pt x="8572181" y="2614751"/>
                  <a:pt x="8616427" y="2630751"/>
                  <a:pt x="8660200" y="2647220"/>
                </a:cubicBezTo>
                <a:close/>
                <a:moveTo>
                  <a:pt x="8696444" y="2782744"/>
                </a:moveTo>
                <a:cubicBezTo>
                  <a:pt x="8637608" y="2724394"/>
                  <a:pt x="8577359" y="2667455"/>
                  <a:pt x="8515699" y="2611928"/>
                </a:cubicBezTo>
                <a:cubicBezTo>
                  <a:pt x="8512404" y="2610987"/>
                  <a:pt x="8509109" y="2609575"/>
                  <a:pt x="8505344" y="2607693"/>
                </a:cubicBezTo>
                <a:cubicBezTo>
                  <a:pt x="8501108" y="2604869"/>
                  <a:pt x="8497812" y="2601575"/>
                  <a:pt x="8495459" y="2598281"/>
                </a:cubicBezTo>
                <a:cubicBezTo>
                  <a:pt x="8495459" y="2598281"/>
                  <a:pt x="8494989" y="2598281"/>
                  <a:pt x="8494989" y="2598281"/>
                </a:cubicBezTo>
                <a:cubicBezTo>
                  <a:pt x="8492164" y="2602987"/>
                  <a:pt x="8489341" y="2607222"/>
                  <a:pt x="8486516" y="2611928"/>
                </a:cubicBezTo>
                <a:cubicBezTo>
                  <a:pt x="8509109" y="2658514"/>
                  <a:pt x="8530290" y="2707453"/>
                  <a:pt x="8549588" y="2758745"/>
                </a:cubicBezTo>
                <a:cubicBezTo>
                  <a:pt x="8577829" y="2772862"/>
                  <a:pt x="8605601" y="2787449"/>
                  <a:pt x="8633842" y="2802037"/>
                </a:cubicBezTo>
                <a:cubicBezTo>
                  <a:pt x="8655023" y="2798743"/>
                  <a:pt x="8676674" y="2795920"/>
                  <a:pt x="8697855" y="2792626"/>
                </a:cubicBezTo>
                <a:cubicBezTo>
                  <a:pt x="8695973" y="2788861"/>
                  <a:pt x="8695501" y="2785567"/>
                  <a:pt x="8696444" y="2782744"/>
                </a:cubicBezTo>
                <a:close/>
                <a:moveTo>
                  <a:pt x="8554766" y="2771450"/>
                </a:moveTo>
                <a:cubicBezTo>
                  <a:pt x="8559473" y="2784626"/>
                  <a:pt x="8564651" y="2798272"/>
                  <a:pt x="8569358" y="2811919"/>
                </a:cubicBezTo>
                <a:cubicBezTo>
                  <a:pt x="8585832" y="2809096"/>
                  <a:pt x="8601835" y="2806743"/>
                  <a:pt x="8618309" y="2803919"/>
                </a:cubicBezTo>
                <a:cubicBezTo>
                  <a:pt x="8597128" y="2793096"/>
                  <a:pt x="8575947" y="2782273"/>
                  <a:pt x="8554766" y="2771450"/>
                </a:cubicBezTo>
                <a:close/>
                <a:moveTo>
                  <a:pt x="8360843" y="2476405"/>
                </a:moveTo>
                <a:cubicBezTo>
                  <a:pt x="8346251" y="2464170"/>
                  <a:pt x="8331660" y="2451935"/>
                  <a:pt x="8317069" y="2439701"/>
                </a:cubicBezTo>
                <a:lnTo>
                  <a:pt x="8297300" y="2492404"/>
                </a:lnTo>
                <a:cubicBezTo>
                  <a:pt x="8300123" y="2495698"/>
                  <a:pt x="8303419" y="2498992"/>
                  <a:pt x="8306242" y="2502286"/>
                </a:cubicBezTo>
                <a:cubicBezTo>
                  <a:pt x="8310479" y="2502286"/>
                  <a:pt x="8315656" y="2503698"/>
                  <a:pt x="8320363" y="2506521"/>
                </a:cubicBezTo>
                <a:cubicBezTo>
                  <a:pt x="8321304" y="2506992"/>
                  <a:pt x="8322717" y="2507933"/>
                  <a:pt x="8323658" y="2508403"/>
                </a:cubicBezTo>
                <a:cubicBezTo>
                  <a:pt x="8336367" y="2497580"/>
                  <a:pt x="8348604" y="2486757"/>
                  <a:pt x="8360843" y="2476405"/>
                </a:cubicBezTo>
                <a:close/>
                <a:moveTo>
                  <a:pt x="8197043" y="2586047"/>
                </a:moveTo>
                <a:cubicBezTo>
                  <a:pt x="8182922" y="2556401"/>
                  <a:pt x="8168330" y="2527226"/>
                  <a:pt x="8153269" y="2498051"/>
                </a:cubicBezTo>
                <a:cubicBezTo>
                  <a:pt x="8151386" y="2497580"/>
                  <a:pt x="8149974" y="2496639"/>
                  <a:pt x="8148092" y="2495698"/>
                </a:cubicBezTo>
                <a:cubicBezTo>
                  <a:pt x="8144796" y="2493816"/>
                  <a:pt x="8141973" y="2491463"/>
                  <a:pt x="8139619" y="2489581"/>
                </a:cubicBezTo>
                <a:cubicBezTo>
                  <a:pt x="8127381" y="2486286"/>
                  <a:pt x="8115144" y="2482992"/>
                  <a:pt x="8102905" y="2479699"/>
                </a:cubicBezTo>
                <a:cubicBezTo>
                  <a:pt x="8105259" y="2486286"/>
                  <a:pt x="8107612" y="2492875"/>
                  <a:pt x="8109494" y="2498992"/>
                </a:cubicBezTo>
                <a:cubicBezTo>
                  <a:pt x="8139619" y="2527696"/>
                  <a:pt x="8168330" y="2556872"/>
                  <a:pt x="8197043" y="2586047"/>
                </a:cubicBezTo>
                <a:close/>
                <a:moveTo>
                  <a:pt x="8116555" y="2518756"/>
                </a:moveTo>
                <a:cubicBezTo>
                  <a:pt x="8118438" y="2524873"/>
                  <a:pt x="8120792" y="2531461"/>
                  <a:pt x="8122674" y="2537578"/>
                </a:cubicBezTo>
                <a:cubicBezTo>
                  <a:pt x="8138207" y="2548872"/>
                  <a:pt x="8153740" y="2560166"/>
                  <a:pt x="8169273" y="2571459"/>
                </a:cubicBezTo>
                <a:cubicBezTo>
                  <a:pt x="8151856" y="2553578"/>
                  <a:pt x="8134441" y="2536167"/>
                  <a:pt x="8116555" y="2518756"/>
                </a:cubicBezTo>
                <a:close/>
                <a:moveTo>
                  <a:pt x="7956051" y="2433112"/>
                </a:moveTo>
                <a:cubicBezTo>
                  <a:pt x="7927809" y="2414290"/>
                  <a:pt x="7899568" y="2395467"/>
                  <a:pt x="7871327" y="2377115"/>
                </a:cubicBezTo>
                <a:cubicBezTo>
                  <a:pt x="7866620" y="2385585"/>
                  <a:pt x="7861442" y="2394055"/>
                  <a:pt x="7856735" y="2402526"/>
                </a:cubicBezTo>
                <a:cubicBezTo>
                  <a:pt x="7860501" y="2405349"/>
                  <a:pt x="7863325" y="2408643"/>
                  <a:pt x="7864266" y="2411937"/>
                </a:cubicBezTo>
                <a:cubicBezTo>
                  <a:pt x="7894390" y="2418995"/>
                  <a:pt x="7924985" y="2426054"/>
                  <a:pt x="7956051" y="2433112"/>
                </a:cubicBezTo>
                <a:close/>
                <a:moveTo>
                  <a:pt x="7121990" y="1916900"/>
                </a:moveTo>
                <a:cubicBezTo>
                  <a:pt x="7121049" y="1918783"/>
                  <a:pt x="7120107" y="1921135"/>
                  <a:pt x="7119166" y="1923018"/>
                </a:cubicBezTo>
                <a:cubicBezTo>
                  <a:pt x="7132816" y="1923018"/>
                  <a:pt x="7146466" y="1923018"/>
                  <a:pt x="7160116" y="1923018"/>
                </a:cubicBezTo>
                <a:cubicBezTo>
                  <a:pt x="7225071" y="1923018"/>
                  <a:pt x="7289555" y="1923959"/>
                  <a:pt x="7354510" y="1926312"/>
                </a:cubicBezTo>
                <a:cubicBezTo>
                  <a:pt x="7354510" y="1926312"/>
                  <a:pt x="7354510" y="1925841"/>
                  <a:pt x="7354510" y="1925841"/>
                </a:cubicBezTo>
                <a:cubicBezTo>
                  <a:pt x="7356393" y="1920194"/>
                  <a:pt x="7366748" y="1918783"/>
                  <a:pt x="7377574" y="1922547"/>
                </a:cubicBezTo>
                <a:cubicBezTo>
                  <a:pt x="7378515" y="1923018"/>
                  <a:pt x="7379457" y="1923018"/>
                  <a:pt x="7379928" y="1923488"/>
                </a:cubicBezTo>
                <a:cubicBezTo>
                  <a:pt x="7383693" y="1919724"/>
                  <a:pt x="7386988" y="1916430"/>
                  <a:pt x="7390753" y="1912665"/>
                </a:cubicBezTo>
                <a:cubicBezTo>
                  <a:pt x="7366748" y="1895725"/>
                  <a:pt x="7342272" y="1878784"/>
                  <a:pt x="7317796" y="1861844"/>
                </a:cubicBezTo>
                <a:cubicBezTo>
                  <a:pt x="7314502" y="1861844"/>
                  <a:pt x="7311207" y="1861373"/>
                  <a:pt x="7307441" y="1860432"/>
                </a:cubicBezTo>
                <a:cubicBezTo>
                  <a:pt x="7245311" y="1878314"/>
                  <a:pt x="7183650" y="1897136"/>
                  <a:pt x="7121990" y="1916900"/>
                </a:cubicBezTo>
                <a:close/>
                <a:moveTo>
                  <a:pt x="7139406" y="1570092"/>
                </a:moveTo>
                <a:cubicBezTo>
                  <a:pt x="7113047" y="1604914"/>
                  <a:pt x="7087159" y="1640207"/>
                  <a:pt x="7061271" y="1675029"/>
                </a:cubicBezTo>
                <a:cubicBezTo>
                  <a:pt x="7066920" y="1677382"/>
                  <a:pt x="7072097" y="1680205"/>
                  <a:pt x="7076804" y="1683499"/>
                </a:cubicBezTo>
                <a:cubicBezTo>
                  <a:pt x="7102692" y="1679735"/>
                  <a:pt x="7128580" y="1676441"/>
                  <a:pt x="7154938" y="1673147"/>
                </a:cubicBezTo>
                <a:lnTo>
                  <a:pt x="7183179" y="1573857"/>
                </a:lnTo>
                <a:cubicBezTo>
                  <a:pt x="7168588" y="1572916"/>
                  <a:pt x="7153997" y="1571504"/>
                  <a:pt x="7139406" y="1570092"/>
                </a:cubicBezTo>
                <a:close/>
                <a:moveTo>
                  <a:pt x="7170942" y="1563504"/>
                </a:moveTo>
                <a:cubicBezTo>
                  <a:pt x="7164822" y="1559740"/>
                  <a:pt x="7159174" y="1555975"/>
                  <a:pt x="7153055" y="1552211"/>
                </a:cubicBezTo>
                <a:cubicBezTo>
                  <a:pt x="7150702" y="1555505"/>
                  <a:pt x="7148348" y="1558328"/>
                  <a:pt x="7145995" y="1561152"/>
                </a:cubicBezTo>
                <a:cubicBezTo>
                  <a:pt x="7154468" y="1562093"/>
                  <a:pt x="7162940" y="1562563"/>
                  <a:pt x="7170942" y="1563504"/>
                </a:cubicBezTo>
                <a:close/>
                <a:moveTo>
                  <a:pt x="7876033" y="1533859"/>
                </a:moveTo>
                <a:cubicBezTo>
                  <a:pt x="7828023" y="1564916"/>
                  <a:pt x="7780954" y="1596444"/>
                  <a:pt x="7734356" y="1627972"/>
                </a:cubicBezTo>
                <a:cubicBezTo>
                  <a:pt x="7830377" y="1623267"/>
                  <a:pt x="7927338" y="1620914"/>
                  <a:pt x="8025242" y="1620914"/>
                </a:cubicBezTo>
                <a:cubicBezTo>
                  <a:pt x="8024770" y="1619502"/>
                  <a:pt x="8024770" y="1618561"/>
                  <a:pt x="8025713" y="1617149"/>
                </a:cubicBezTo>
                <a:cubicBezTo>
                  <a:pt x="8025713" y="1616678"/>
                  <a:pt x="8026183" y="1616678"/>
                  <a:pt x="8026183" y="1616208"/>
                </a:cubicBezTo>
                <a:cubicBezTo>
                  <a:pt x="7983821" y="1589856"/>
                  <a:pt x="7940989" y="1563975"/>
                  <a:pt x="7897684" y="1538564"/>
                </a:cubicBezTo>
                <a:cubicBezTo>
                  <a:pt x="7892978" y="1539035"/>
                  <a:pt x="7886860" y="1538094"/>
                  <a:pt x="7880740" y="1535741"/>
                </a:cubicBezTo>
                <a:cubicBezTo>
                  <a:pt x="7878857" y="1535270"/>
                  <a:pt x="7877446" y="1534329"/>
                  <a:pt x="7876033" y="1533859"/>
                </a:cubicBezTo>
                <a:close/>
                <a:moveTo>
                  <a:pt x="8205044" y="1630796"/>
                </a:moveTo>
                <a:cubicBezTo>
                  <a:pt x="8158447" y="1629384"/>
                  <a:pt x="8111848" y="1628913"/>
                  <a:pt x="8065250" y="1628443"/>
                </a:cubicBezTo>
                <a:cubicBezTo>
                  <a:pt x="8065721" y="1628913"/>
                  <a:pt x="8065721" y="1629384"/>
                  <a:pt x="8066191" y="1630325"/>
                </a:cubicBezTo>
                <a:cubicBezTo>
                  <a:pt x="8090667" y="1645854"/>
                  <a:pt x="8115144" y="1661382"/>
                  <a:pt x="8139619" y="1676911"/>
                </a:cubicBezTo>
                <a:cubicBezTo>
                  <a:pt x="8166448" y="1673147"/>
                  <a:pt x="8193748" y="1669853"/>
                  <a:pt x="8220577" y="1666558"/>
                </a:cubicBezTo>
                <a:cubicBezTo>
                  <a:pt x="8219636" y="1664206"/>
                  <a:pt x="8218695" y="1661853"/>
                  <a:pt x="8217753" y="1659971"/>
                </a:cubicBezTo>
                <a:cubicBezTo>
                  <a:pt x="8213988" y="1650089"/>
                  <a:pt x="8209281" y="1640207"/>
                  <a:pt x="8205044" y="1630796"/>
                </a:cubicBezTo>
                <a:close/>
                <a:moveTo>
                  <a:pt x="8340132" y="1794082"/>
                </a:moveTo>
                <a:cubicBezTo>
                  <a:pt x="8337778" y="1796906"/>
                  <a:pt x="8334955" y="1799258"/>
                  <a:pt x="8332601" y="1802082"/>
                </a:cubicBezTo>
                <a:cubicBezTo>
                  <a:pt x="8338249" y="1805847"/>
                  <a:pt x="8342015" y="1810081"/>
                  <a:pt x="8343428" y="1814317"/>
                </a:cubicBezTo>
                <a:cubicBezTo>
                  <a:pt x="8475220" y="1906548"/>
                  <a:pt x="8603247" y="2003014"/>
                  <a:pt x="8727039" y="2103715"/>
                </a:cubicBezTo>
                <a:cubicBezTo>
                  <a:pt x="8730803" y="2102774"/>
                  <a:pt x="8734569" y="2102304"/>
                  <a:pt x="8738335" y="2101833"/>
                </a:cubicBezTo>
                <a:cubicBezTo>
                  <a:pt x="8701621" y="2031719"/>
                  <a:pt x="8663496" y="1962075"/>
                  <a:pt x="8623487" y="1892901"/>
                </a:cubicBezTo>
                <a:cubicBezTo>
                  <a:pt x="8620662" y="1891960"/>
                  <a:pt x="8617368" y="1891019"/>
                  <a:pt x="8614543" y="1889137"/>
                </a:cubicBezTo>
                <a:cubicBezTo>
                  <a:pt x="8607483" y="1885372"/>
                  <a:pt x="8602306" y="1880196"/>
                  <a:pt x="8600423" y="1875490"/>
                </a:cubicBezTo>
                <a:cubicBezTo>
                  <a:pt x="8513816" y="1846315"/>
                  <a:pt x="8427209" y="1819022"/>
                  <a:pt x="8340132" y="1794082"/>
                </a:cubicBezTo>
                <a:close/>
                <a:moveTo>
                  <a:pt x="8801406" y="2146067"/>
                </a:moveTo>
                <a:cubicBezTo>
                  <a:pt x="8803290" y="2148419"/>
                  <a:pt x="8805172" y="2151243"/>
                  <a:pt x="8806584" y="2153595"/>
                </a:cubicBezTo>
                <a:cubicBezTo>
                  <a:pt x="8835297" y="2161125"/>
                  <a:pt x="8864479" y="2168654"/>
                  <a:pt x="8893191" y="2176653"/>
                </a:cubicBezTo>
                <a:lnTo>
                  <a:pt x="8916255" y="2134302"/>
                </a:lnTo>
                <a:cubicBezTo>
                  <a:pt x="8916255" y="2134302"/>
                  <a:pt x="8915784" y="2133832"/>
                  <a:pt x="8915784" y="2133832"/>
                </a:cubicBezTo>
                <a:cubicBezTo>
                  <a:pt x="8912018" y="2132891"/>
                  <a:pt x="8908254" y="2131008"/>
                  <a:pt x="8904017" y="2128655"/>
                </a:cubicBezTo>
                <a:cubicBezTo>
                  <a:pt x="8902604" y="2127714"/>
                  <a:pt x="8901663" y="2127244"/>
                  <a:pt x="8900722" y="2126303"/>
                </a:cubicBezTo>
                <a:cubicBezTo>
                  <a:pt x="8867303" y="2132891"/>
                  <a:pt x="8833885" y="2139478"/>
                  <a:pt x="8801406" y="2146067"/>
                </a:cubicBezTo>
                <a:close/>
                <a:moveTo>
                  <a:pt x="8906841" y="2180889"/>
                </a:moveTo>
                <a:cubicBezTo>
                  <a:pt x="8935553" y="2188888"/>
                  <a:pt x="8964736" y="2196888"/>
                  <a:pt x="8993448" y="2205358"/>
                </a:cubicBezTo>
                <a:cubicBezTo>
                  <a:pt x="8971325" y="2184653"/>
                  <a:pt x="8949203" y="2164419"/>
                  <a:pt x="8927081" y="2144184"/>
                </a:cubicBezTo>
                <a:lnTo>
                  <a:pt x="8906841" y="2180889"/>
                </a:lnTo>
                <a:close/>
                <a:moveTo>
                  <a:pt x="9105943" y="2517344"/>
                </a:moveTo>
                <a:cubicBezTo>
                  <a:pt x="9029220" y="2426995"/>
                  <a:pt x="8949673" y="2338058"/>
                  <a:pt x="8867774" y="2251944"/>
                </a:cubicBezTo>
                <a:lnTo>
                  <a:pt x="8856948" y="2271708"/>
                </a:lnTo>
                <a:cubicBezTo>
                  <a:pt x="8913431" y="2363469"/>
                  <a:pt x="8967090" y="2456641"/>
                  <a:pt x="9018394" y="2550754"/>
                </a:cubicBezTo>
                <a:cubicBezTo>
                  <a:pt x="9039104" y="2560636"/>
                  <a:pt x="9059815" y="2570518"/>
                  <a:pt x="9080525" y="2580871"/>
                </a:cubicBezTo>
                <a:lnTo>
                  <a:pt x="9113944" y="2535226"/>
                </a:lnTo>
                <a:cubicBezTo>
                  <a:pt x="9106884" y="2529108"/>
                  <a:pt x="9103589" y="2522050"/>
                  <a:pt x="9105943" y="2517344"/>
                </a:cubicBezTo>
                <a:close/>
                <a:moveTo>
                  <a:pt x="8520877" y="2539931"/>
                </a:moveTo>
                <a:cubicBezTo>
                  <a:pt x="8485104" y="2513109"/>
                  <a:pt x="8448861" y="2486757"/>
                  <a:pt x="8412618" y="2460876"/>
                </a:cubicBezTo>
                <a:cubicBezTo>
                  <a:pt x="8412618" y="2460876"/>
                  <a:pt x="8412147" y="2460876"/>
                  <a:pt x="8412147" y="2460876"/>
                </a:cubicBezTo>
                <a:cubicBezTo>
                  <a:pt x="8412618" y="2466993"/>
                  <a:pt x="8413559" y="2472640"/>
                  <a:pt x="8414031" y="2478758"/>
                </a:cubicBezTo>
                <a:cubicBezTo>
                  <a:pt x="8426268" y="2498992"/>
                  <a:pt x="8438506" y="2519226"/>
                  <a:pt x="8450273" y="2540402"/>
                </a:cubicBezTo>
                <a:cubicBezTo>
                  <a:pt x="8465335" y="2553578"/>
                  <a:pt x="8480397" y="2567224"/>
                  <a:pt x="8495459" y="2580400"/>
                </a:cubicBezTo>
                <a:cubicBezTo>
                  <a:pt x="8503931" y="2566754"/>
                  <a:pt x="8512404" y="2553107"/>
                  <a:pt x="8520877" y="2539931"/>
                </a:cubicBezTo>
                <a:close/>
                <a:moveTo>
                  <a:pt x="8141031" y="2473111"/>
                </a:moveTo>
                <a:cubicBezTo>
                  <a:pt x="8101023" y="2394526"/>
                  <a:pt x="8058661" y="2316412"/>
                  <a:pt x="8013945" y="2238768"/>
                </a:cubicBezTo>
                <a:cubicBezTo>
                  <a:pt x="8044069" y="2315000"/>
                  <a:pt x="8072782" y="2391703"/>
                  <a:pt x="8099611" y="2468405"/>
                </a:cubicBezTo>
                <a:cubicBezTo>
                  <a:pt x="8111378" y="2471699"/>
                  <a:pt x="8123615" y="2474522"/>
                  <a:pt x="8135382" y="2477816"/>
                </a:cubicBezTo>
                <a:cubicBezTo>
                  <a:pt x="8135382" y="2477346"/>
                  <a:pt x="8135853" y="2476875"/>
                  <a:pt x="8135853" y="2475934"/>
                </a:cubicBezTo>
                <a:cubicBezTo>
                  <a:pt x="8136795" y="2474993"/>
                  <a:pt x="8138678" y="2473581"/>
                  <a:pt x="8141031" y="2473111"/>
                </a:cubicBezTo>
                <a:close/>
                <a:moveTo>
                  <a:pt x="8092550" y="2476875"/>
                </a:moveTo>
                <a:cubicBezTo>
                  <a:pt x="8090197" y="2476405"/>
                  <a:pt x="8087372" y="2475463"/>
                  <a:pt x="8085019" y="2474993"/>
                </a:cubicBezTo>
                <a:cubicBezTo>
                  <a:pt x="8088313" y="2478287"/>
                  <a:pt x="8092079" y="2481581"/>
                  <a:pt x="8095374" y="2484875"/>
                </a:cubicBezTo>
                <a:cubicBezTo>
                  <a:pt x="8093963" y="2482052"/>
                  <a:pt x="8093020" y="2479228"/>
                  <a:pt x="8092550" y="2476875"/>
                </a:cubicBezTo>
                <a:close/>
                <a:moveTo>
                  <a:pt x="8088785" y="2466052"/>
                </a:moveTo>
                <a:cubicBezTo>
                  <a:pt x="8058661" y="2380409"/>
                  <a:pt x="8026654" y="2294766"/>
                  <a:pt x="7992764" y="2210064"/>
                </a:cubicBezTo>
                <a:cubicBezTo>
                  <a:pt x="7986174" y="2209123"/>
                  <a:pt x="7979585" y="2207240"/>
                  <a:pt x="7972525" y="2204417"/>
                </a:cubicBezTo>
                <a:cubicBezTo>
                  <a:pt x="7952285" y="2238298"/>
                  <a:pt x="7932516" y="2272178"/>
                  <a:pt x="7912747" y="2306530"/>
                </a:cubicBezTo>
                <a:cubicBezTo>
                  <a:pt x="7920278" y="2311235"/>
                  <a:pt x="7924043" y="2317824"/>
                  <a:pt x="7921690" y="2322529"/>
                </a:cubicBezTo>
                <a:cubicBezTo>
                  <a:pt x="7921690" y="2322529"/>
                  <a:pt x="7921690" y="2323000"/>
                  <a:pt x="7921219" y="2323000"/>
                </a:cubicBezTo>
                <a:cubicBezTo>
                  <a:pt x="7972053" y="2368174"/>
                  <a:pt x="8021947" y="2414760"/>
                  <a:pt x="8070898" y="2461817"/>
                </a:cubicBezTo>
                <a:cubicBezTo>
                  <a:pt x="8077017" y="2462758"/>
                  <a:pt x="8082665" y="2464641"/>
                  <a:pt x="8088785" y="2466052"/>
                </a:cubicBezTo>
                <a:close/>
                <a:moveTo>
                  <a:pt x="7720235" y="2170536"/>
                </a:moveTo>
                <a:cubicBezTo>
                  <a:pt x="7718823" y="2168183"/>
                  <a:pt x="7718823" y="2165830"/>
                  <a:pt x="7719294" y="2163478"/>
                </a:cubicBezTo>
                <a:cubicBezTo>
                  <a:pt x="7719294" y="2163478"/>
                  <a:pt x="7719294" y="2163478"/>
                  <a:pt x="7719294" y="2163007"/>
                </a:cubicBezTo>
                <a:cubicBezTo>
                  <a:pt x="7705644" y="2151713"/>
                  <a:pt x="7691994" y="2140890"/>
                  <a:pt x="7678344" y="2130067"/>
                </a:cubicBezTo>
                <a:cubicBezTo>
                  <a:pt x="7645396" y="2124891"/>
                  <a:pt x="7612448" y="2120185"/>
                  <a:pt x="7579500" y="2115480"/>
                </a:cubicBezTo>
                <a:cubicBezTo>
                  <a:pt x="7574793" y="2134302"/>
                  <a:pt x="7570086" y="2152655"/>
                  <a:pt x="7565379" y="2171477"/>
                </a:cubicBezTo>
                <a:cubicBezTo>
                  <a:pt x="7565850" y="2171477"/>
                  <a:pt x="7566320" y="2171948"/>
                  <a:pt x="7566791" y="2172418"/>
                </a:cubicBezTo>
                <a:cubicBezTo>
                  <a:pt x="7618566" y="2171007"/>
                  <a:pt x="7669401" y="2170536"/>
                  <a:pt x="7720235" y="2170536"/>
                </a:cubicBezTo>
                <a:close/>
                <a:moveTo>
                  <a:pt x="7202007" y="1959251"/>
                </a:moveTo>
                <a:cubicBezTo>
                  <a:pt x="7255195" y="1951722"/>
                  <a:pt x="7307441" y="1947017"/>
                  <a:pt x="7358747" y="1944664"/>
                </a:cubicBezTo>
                <a:cubicBezTo>
                  <a:pt x="7360158" y="1943252"/>
                  <a:pt x="7362041" y="1941370"/>
                  <a:pt x="7363453" y="1939958"/>
                </a:cubicBezTo>
                <a:cubicBezTo>
                  <a:pt x="7361571" y="1938546"/>
                  <a:pt x="7359688" y="1937135"/>
                  <a:pt x="7358276" y="1935723"/>
                </a:cubicBezTo>
                <a:cubicBezTo>
                  <a:pt x="7277317" y="1932900"/>
                  <a:pt x="7195888" y="1931958"/>
                  <a:pt x="7114930" y="1932429"/>
                </a:cubicBezTo>
                <a:cubicBezTo>
                  <a:pt x="7118225" y="1935723"/>
                  <a:pt x="7120578" y="1939487"/>
                  <a:pt x="7121519" y="1943252"/>
                </a:cubicBezTo>
                <a:cubicBezTo>
                  <a:pt x="7148348" y="1948428"/>
                  <a:pt x="7175178" y="1953604"/>
                  <a:pt x="7202007" y="1959251"/>
                </a:cubicBezTo>
                <a:close/>
                <a:moveTo>
                  <a:pt x="7328622" y="1857609"/>
                </a:moveTo>
                <a:cubicBezTo>
                  <a:pt x="7351686" y="1873608"/>
                  <a:pt x="7374750" y="1889607"/>
                  <a:pt x="7397343" y="1905607"/>
                </a:cubicBezTo>
                <a:cubicBezTo>
                  <a:pt x="7409110" y="1893843"/>
                  <a:pt x="7420877" y="1882549"/>
                  <a:pt x="7432644" y="1870785"/>
                </a:cubicBezTo>
                <a:cubicBezTo>
                  <a:pt x="7412876" y="1860903"/>
                  <a:pt x="7393106" y="1851021"/>
                  <a:pt x="7373338" y="1841610"/>
                </a:cubicBezTo>
                <a:cubicBezTo>
                  <a:pt x="7358747" y="1845374"/>
                  <a:pt x="7344626" y="1849609"/>
                  <a:pt x="7330035" y="1853844"/>
                </a:cubicBezTo>
                <a:cubicBezTo>
                  <a:pt x="7330035" y="1854785"/>
                  <a:pt x="7330035" y="1855256"/>
                  <a:pt x="7329564" y="1856197"/>
                </a:cubicBezTo>
                <a:cubicBezTo>
                  <a:pt x="7329564" y="1856668"/>
                  <a:pt x="7329093" y="1857138"/>
                  <a:pt x="7328622" y="1857609"/>
                </a:cubicBezTo>
                <a:close/>
                <a:moveTo>
                  <a:pt x="7152585" y="1732909"/>
                </a:moveTo>
                <a:cubicBezTo>
                  <a:pt x="7226012" y="1764907"/>
                  <a:pt x="7298498" y="1798317"/>
                  <a:pt x="7370043" y="1833139"/>
                </a:cubicBezTo>
                <a:cubicBezTo>
                  <a:pt x="7416170" y="1820434"/>
                  <a:pt x="7462769" y="1808199"/>
                  <a:pt x="7509367" y="1796906"/>
                </a:cubicBezTo>
                <a:cubicBezTo>
                  <a:pt x="7509367" y="1796906"/>
                  <a:pt x="7509837" y="1796435"/>
                  <a:pt x="7509837" y="1796435"/>
                </a:cubicBezTo>
                <a:cubicBezTo>
                  <a:pt x="7497129" y="1787024"/>
                  <a:pt x="7484420" y="1777612"/>
                  <a:pt x="7471241" y="1768201"/>
                </a:cubicBezTo>
                <a:cubicBezTo>
                  <a:pt x="7467005" y="1769142"/>
                  <a:pt x="7460886" y="1768672"/>
                  <a:pt x="7455238" y="1766319"/>
                </a:cubicBezTo>
                <a:cubicBezTo>
                  <a:pt x="7448177" y="1763966"/>
                  <a:pt x="7443000" y="1759731"/>
                  <a:pt x="7440175" y="1755966"/>
                </a:cubicBezTo>
                <a:cubicBezTo>
                  <a:pt x="7347450" y="1739026"/>
                  <a:pt x="7254724" y="1724438"/>
                  <a:pt x="7161528" y="1711733"/>
                </a:cubicBezTo>
                <a:cubicBezTo>
                  <a:pt x="7159645" y="1714556"/>
                  <a:pt x="7157762" y="1716909"/>
                  <a:pt x="7155880" y="1719733"/>
                </a:cubicBezTo>
                <a:lnTo>
                  <a:pt x="7152585" y="1732909"/>
                </a:lnTo>
                <a:close/>
                <a:moveTo>
                  <a:pt x="7086218" y="1692440"/>
                </a:moveTo>
                <a:cubicBezTo>
                  <a:pt x="7106458" y="1694793"/>
                  <a:pt x="7126697" y="1697616"/>
                  <a:pt x="7147407" y="1700439"/>
                </a:cubicBezTo>
                <a:lnTo>
                  <a:pt x="7153055" y="1681617"/>
                </a:lnTo>
                <a:cubicBezTo>
                  <a:pt x="7130463" y="1684440"/>
                  <a:pt x="7107399" y="1687264"/>
                  <a:pt x="7084805" y="1690558"/>
                </a:cubicBezTo>
                <a:cubicBezTo>
                  <a:pt x="7084805" y="1691028"/>
                  <a:pt x="7085747" y="1691499"/>
                  <a:pt x="7086218" y="1692440"/>
                </a:cubicBezTo>
                <a:close/>
                <a:moveTo>
                  <a:pt x="7651044" y="1639266"/>
                </a:moveTo>
                <a:cubicBezTo>
                  <a:pt x="7545610" y="1643971"/>
                  <a:pt x="7441588" y="1651030"/>
                  <a:pt x="7338507" y="1660441"/>
                </a:cubicBezTo>
                <a:cubicBezTo>
                  <a:pt x="7338977" y="1661382"/>
                  <a:pt x="7339448" y="1662324"/>
                  <a:pt x="7339448" y="1662794"/>
                </a:cubicBezTo>
                <a:cubicBezTo>
                  <a:pt x="7378045" y="1689146"/>
                  <a:pt x="7416170" y="1715968"/>
                  <a:pt x="7454296" y="1743261"/>
                </a:cubicBezTo>
                <a:cubicBezTo>
                  <a:pt x="7457121" y="1743732"/>
                  <a:pt x="7460415" y="1744202"/>
                  <a:pt x="7463239" y="1745143"/>
                </a:cubicBezTo>
                <a:cubicBezTo>
                  <a:pt x="7467946" y="1747026"/>
                  <a:pt x="7472182" y="1749378"/>
                  <a:pt x="7475006" y="1752202"/>
                </a:cubicBezTo>
                <a:cubicBezTo>
                  <a:pt x="7497600" y="1756437"/>
                  <a:pt x="7520192" y="1760672"/>
                  <a:pt x="7542315" y="1765378"/>
                </a:cubicBezTo>
                <a:cubicBezTo>
                  <a:pt x="7582794" y="1727262"/>
                  <a:pt x="7623744" y="1689146"/>
                  <a:pt x="7665165" y="1651501"/>
                </a:cubicBezTo>
                <a:cubicBezTo>
                  <a:pt x="7659046" y="1648207"/>
                  <a:pt x="7654339" y="1643971"/>
                  <a:pt x="7651044" y="1639266"/>
                </a:cubicBezTo>
                <a:close/>
                <a:moveTo>
                  <a:pt x="8029948" y="1628443"/>
                </a:moveTo>
                <a:cubicBezTo>
                  <a:pt x="7928750" y="1628443"/>
                  <a:pt x="7828493" y="1631266"/>
                  <a:pt x="7728708" y="1635972"/>
                </a:cubicBezTo>
                <a:cubicBezTo>
                  <a:pt x="7729649" y="1637384"/>
                  <a:pt x="7730591" y="1638324"/>
                  <a:pt x="7731532" y="1639736"/>
                </a:cubicBezTo>
                <a:cubicBezTo>
                  <a:pt x="7816256" y="1655736"/>
                  <a:pt x="7900509" y="1673147"/>
                  <a:pt x="7984762" y="1692440"/>
                </a:cubicBezTo>
                <a:cubicBezTo>
                  <a:pt x="7984762" y="1691969"/>
                  <a:pt x="7984762" y="1691499"/>
                  <a:pt x="7985233" y="1691499"/>
                </a:cubicBezTo>
                <a:cubicBezTo>
                  <a:pt x="7987586" y="1685852"/>
                  <a:pt x="7998883" y="1685381"/>
                  <a:pt x="8009709" y="1690558"/>
                </a:cubicBezTo>
                <a:cubicBezTo>
                  <a:pt x="8012533" y="1691969"/>
                  <a:pt x="8015357" y="1693381"/>
                  <a:pt x="8017710" y="1695263"/>
                </a:cubicBezTo>
                <a:cubicBezTo>
                  <a:pt x="8053483" y="1689616"/>
                  <a:pt x="8089256" y="1684440"/>
                  <a:pt x="8125027" y="1679264"/>
                </a:cubicBezTo>
                <a:cubicBezTo>
                  <a:pt x="8103846" y="1665618"/>
                  <a:pt x="8082665" y="1651971"/>
                  <a:pt x="8061484" y="1638795"/>
                </a:cubicBezTo>
                <a:cubicBezTo>
                  <a:pt x="8056777" y="1640677"/>
                  <a:pt x="8048776" y="1639736"/>
                  <a:pt x="8041244" y="1635972"/>
                </a:cubicBezTo>
                <a:cubicBezTo>
                  <a:pt x="8036538" y="1634090"/>
                  <a:pt x="8032773" y="1631266"/>
                  <a:pt x="8029948" y="1628443"/>
                </a:cubicBezTo>
                <a:close/>
                <a:moveTo>
                  <a:pt x="8930376" y="2737099"/>
                </a:moveTo>
                <a:cubicBezTo>
                  <a:pt x="8912018" y="2658043"/>
                  <a:pt x="8891780" y="2578518"/>
                  <a:pt x="8870127" y="2498992"/>
                </a:cubicBezTo>
                <a:cubicBezTo>
                  <a:pt x="8868715" y="2498521"/>
                  <a:pt x="8867774" y="2497580"/>
                  <a:pt x="8866362" y="2496639"/>
                </a:cubicBezTo>
                <a:cubicBezTo>
                  <a:pt x="8862596" y="2494286"/>
                  <a:pt x="8859301" y="2490992"/>
                  <a:pt x="8857419" y="2488169"/>
                </a:cubicBezTo>
                <a:cubicBezTo>
                  <a:pt x="8825412" y="2474052"/>
                  <a:pt x="8793876" y="2460405"/>
                  <a:pt x="8761398" y="2447229"/>
                </a:cubicBezTo>
                <a:lnTo>
                  <a:pt x="8727980" y="2508403"/>
                </a:lnTo>
                <a:lnTo>
                  <a:pt x="8718566" y="2503227"/>
                </a:lnTo>
                <a:cubicBezTo>
                  <a:pt x="8790110" y="2579459"/>
                  <a:pt x="8859301" y="2657102"/>
                  <a:pt x="8926610" y="2736628"/>
                </a:cubicBezTo>
                <a:cubicBezTo>
                  <a:pt x="8928022" y="2736628"/>
                  <a:pt x="8928963" y="2736628"/>
                  <a:pt x="8930376" y="2737099"/>
                </a:cubicBezTo>
                <a:close/>
                <a:moveTo>
                  <a:pt x="8607954" y="2401114"/>
                </a:moveTo>
                <a:cubicBezTo>
                  <a:pt x="8599481" y="2392173"/>
                  <a:pt x="8591009" y="2383703"/>
                  <a:pt x="8582066" y="2374762"/>
                </a:cubicBezTo>
                <a:cubicBezTo>
                  <a:pt x="8562297" y="2367233"/>
                  <a:pt x="8542528" y="2359704"/>
                  <a:pt x="8522759" y="2352646"/>
                </a:cubicBezTo>
                <a:cubicBezTo>
                  <a:pt x="8494518" y="2376174"/>
                  <a:pt x="8465806" y="2399702"/>
                  <a:pt x="8438035" y="2423231"/>
                </a:cubicBezTo>
                <a:cubicBezTo>
                  <a:pt x="8470513" y="2442994"/>
                  <a:pt x="8502990" y="2462758"/>
                  <a:pt x="8534997" y="2482992"/>
                </a:cubicBezTo>
                <a:cubicBezTo>
                  <a:pt x="8538763" y="2479228"/>
                  <a:pt x="8547235" y="2479699"/>
                  <a:pt x="8555707" y="2484404"/>
                </a:cubicBezTo>
                <a:cubicBezTo>
                  <a:pt x="8573122" y="2456641"/>
                  <a:pt x="8590539" y="2428877"/>
                  <a:pt x="8607954" y="2401114"/>
                </a:cubicBezTo>
                <a:close/>
                <a:moveTo>
                  <a:pt x="8424385" y="2422289"/>
                </a:moveTo>
                <a:cubicBezTo>
                  <a:pt x="8418266" y="2418525"/>
                  <a:pt x="8412618" y="2415231"/>
                  <a:pt x="8406499" y="2411466"/>
                </a:cubicBezTo>
                <a:cubicBezTo>
                  <a:pt x="8407440" y="2418995"/>
                  <a:pt x="8408381" y="2426995"/>
                  <a:pt x="8409324" y="2434524"/>
                </a:cubicBezTo>
                <a:cubicBezTo>
                  <a:pt x="8414031" y="2430760"/>
                  <a:pt x="8419207" y="2426524"/>
                  <a:pt x="8424385" y="2422289"/>
                </a:cubicBezTo>
                <a:close/>
                <a:moveTo>
                  <a:pt x="8429562" y="2418054"/>
                </a:moveTo>
                <a:cubicBezTo>
                  <a:pt x="8457334" y="2394997"/>
                  <a:pt x="8484634" y="2371468"/>
                  <a:pt x="8512875" y="2348881"/>
                </a:cubicBezTo>
                <a:cubicBezTo>
                  <a:pt x="8473337" y="2334293"/>
                  <a:pt x="8433328" y="2320176"/>
                  <a:pt x="8393320" y="2306530"/>
                </a:cubicBezTo>
                <a:cubicBezTo>
                  <a:pt x="8397556" y="2338529"/>
                  <a:pt x="8401792" y="2370998"/>
                  <a:pt x="8405558" y="2404408"/>
                </a:cubicBezTo>
                <a:cubicBezTo>
                  <a:pt x="8413559" y="2408643"/>
                  <a:pt x="8421561" y="2413349"/>
                  <a:pt x="8429562" y="2418054"/>
                </a:cubicBezTo>
                <a:close/>
                <a:moveTo>
                  <a:pt x="8332130" y="2360645"/>
                </a:moveTo>
                <a:lnTo>
                  <a:pt x="8347192" y="2320647"/>
                </a:lnTo>
                <a:cubicBezTo>
                  <a:pt x="8341544" y="2315941"/>
                  <a:pt x="8338721" y="2308883"/>
                  <a:pt x="8339662" y="2301354"/>
                </a:cubicBezTo>
                <a:cubicBezTo>
                  <a:pt x="8340132" y="2297118"/>
                  <a:pt x="8342015" y="2292884"/>
                  <a:pt x="8344839" y="2290060"/>
                </a:cubicBezTo>
                <a:cubicBezTo>
                  <a:pt x="8340132" y="2288648"/>
                  <a:pt x="8335425" y="2286766"/>
                  <a:pt x="8331189" y="2285354"/>
                </a:cubicBezTo>
                <a:cubicBezTo>
                  <a:pt x="8315656" y="2294766"/>
                  <a:pt x="8302007" y="2303236"/>
                  <a:pt x="8290239" y="2310765"/>
                </a:cubicBezTo>
                <a:cubicBezTo>
                  <a:pt x="8304360" y="2326764"/>
                  <a:pt x="8318010" y="2343234"/>
                  <a:pt x="8331189" y="2360175"/>
                </a:cubicBezTo>
                <a:cubicBezTo>
                  <a:pt x="8331660" y="2360175"/>
                  <a:pt x="8332130" y="2360645"/>
                  <a:pt x="8332130" y="2360645"/>
                </a:cubicBezTo>
                <a:close/>
                <a:moveTo>
                  <a:pt x="8214458" y="2314059"/>
                </a:moveTo>
                <a:cubicBezTo>
                  <a:pt x="8214458" y="2313588"/>
                  <a:pt x="8214929" y="2312647"/>
                  <a:pt x="8214929" y="2312177"/>
                </a:cubicBezTo>
                <a:cubicBezTo>
                  <a:pt x="8216342" y="2309353"/>
                  <a:pt x="8220106" y="2307471"/>
                  <a:pt x="8224813" y="2307471"/>
                </a:cubicBezTo>
                <a:cubicBezTo>
                  <a:pt x="8179628" y="2282531"/>
                  <a:pt x="8133500" y="2258061"/>
                  <a:pt x="8087843" y="2234063"/>
                </a:cubicBezTo>
                <a:cubicBezTo>
                  <a:pt x="8130205" y="2259944"/>
                  <a:pt x="8172567" y="2286766"/>
                  <a:pt x="8214458" y="2314059"/>
                </a:cubicBezTo>
                <a:close/>
                <a:moveTo>
                  <a:pt x="7938635" y="2166772"/>
                </a:moveTo>
                <a:cubicBezTo>
                  <a:pt x="7938635" y="2166301"/>
                  <a:pt x="7938635" y="2165360"/>
                  <a:pt x="7939105" y="2164889"/>
                </a:cubicBezTo>
                <a:cubicBezTo>
                  <a:pt x="7830377" y="2128185"/>
                  <a:pt x="7720706" y="2094304"/>
                  <a:pt x="7610565" y="2063717"/>
                </a:cubicBezTo>
                <a:cubicBezTo>
                  <a:pt x="7635041" y="2082540"/>
                  <a:pt x="7659046" y="2101833"/>
                  <a:pt x="7683051" y="2121127"/>
                </a:cubicBezTo>
                <a:cubicBezTo>
                  <a:pt x="7768716" y="2134773"/>
                  <a:pt x="7853911" y="2149831"/>
                  <a:pt x="7938635" y="2166772"/>
                </a:cubicBezTo>
                <a:close/>
                <a:moveTo>
                  <a:pt x="7927809" y="2174301"/>
                </a:moveTo>
                <a:cubicBezTo>
                  <a:pt x="7851558" y="2159242"/>
                  <a:pt x="7774835" y="2145596"/>
                  <a:pt x="7697642" y="2133361"/>
                </a:cubicBezTo>
                <a:cubicBezTo>
                  <a:pt x="7707997" y="2141831"/>
                  <a:pt x="7718823" y="2150302"/>
                  <a:pt x="7729178" y="2159242"/>
                </a:cubicBezTo>
                <a:cubicBezTo>
                  <a:pt x="7732944" y="2159242"/>
                  <a:pt x="7737651" y="2160184"/>
                  <a:pt x="7742358" y="2162066"/>
                </a:cubicBezTo>
                <a:cubicBezTo>
                  <a:pt x="7747535" y="2164419"/>
                  <a:pt x="7751772" y="2167712"/>
                  <a:pt x="7754596" y="2171007"/>
                </a:cubicBezTo>
                <a:cubicBezTo>
                  <a:pt x="7812491" y="2171007"/>
                  <a:pt x="7870385" y="2171948"/>
                  <a:pt x="7927809" y="2174301"/>
                </a:cubicBezTo>
                <a:close/>
                <a:moveTo>
                  <a:pt x="7372867" y="1943723"/>
                </a:moveTo>
                <a:cubicBezTo>
                  <a:pt x="7373338" y="1943723"/>
                  <a:pt x="7373808" y="1943723"/>
                  <a:pt x="7374279" y="1943723"/>
                </a:cubicBezTo>
                <a:cubicBezTo>
                  <a:pt x="7373808" y="1943723"/>
                  <a:pt x="7373338" y="1943723"/>
                  <a:pt x="7372867" y="1943723"/>
                </a:cubicBezTo>
                <a:cubicBezTo>
                  <a:pt x="7372867" y="1943723"/>
                  <a:pt x="7372867" y="1943723"/>
                  <a:pt x="7372867" y="1943723"/>
                </a:cubicBezTo>
                <a:close/>
                <a:moveTo>
                  <a:pt x="7388871" y="1943252"/>
                </a:moveTo>
                <a:cubicBezTo>
                  <a:pt x="7403462" y="1942781"/>
                  <a:pt x="7418524" y="1942781"/>
                  <a:pt x="7432644" y="1942781"/>
                </a:cubicBezTo>
                <a:cubicBezTo>
                  <a:pt x="7430762" y="1941370"/>
                  <a:pt x="7428408" y="1939958"/>
                  <a:pt x="7426526" y="1938546"/>
                </a:cubicBezTo>
                <a:cubicBezTo>
                  <a:pt x="7415700" y="1938076"/>
                  <a:pt x="7404403" y="1937605"/>
                  <a:pt x="7393578" y="1937135"/>
                </a:cubicBezTo>
                <a:cubicBezTo>
                  <a:pt x="7393578" y="1938076"/>
                  <a:pt x="7393578" y="1938546"/>
                  <a:pt x="7393106" y="1939487"/>
                </a:cubicBezTo>
                <a:cubicBezTo>
                  <a:pt x="7392636" y="1941370"/>
                  <a:pt x="7391224" y="1942311"/>
                  <a:pt x="7388871" y="1943252"/>
                </a:cubicBezTo>
                <a:close/>
                <a:moveTo>
                  <a:pt x="7449119" y="1942781"/>
                </a:moveTo>
                <a:cubicBezTo>
                  <a:pt x="7461827" y="1942781"/>
                  <a:pt x="7474536" y="1943252"/>
                  <a:pt x="7487244" y="1943723"/>
                </a:cubicBezTo>
                <a:cubicBezTo>
                  <a:pt x="7514074" y="1944664"/>
                  <a:pt x="7540903" y="1946546"/>
                  <a:pt x="7567261" y="1949369"/>
                </a:cubicBezTo>
                <a:cubicBezTo>
                  <a:pt x="7565379" y="1948428"/>
                  <a:pt x="7563967" y="1947017"/>
                  <a:pt x="7562554" y="1946075"/>
                </a:cubicBezTo>
                <a:cubicBezTo>
                  <a:pt x="7523017" y="1943252"/>
                  <a:pt x="7483479" y="1940899"/>
                  <a:pt x="7443941" y="1939017"/>
                </a:cubicBezTo>
                <a:cubicBezTo>
                  <a:pt x="7445824" y="1940429"/>
                  <a:pt x="7447707" y="1941840"/>
                  <a:pt x="7449119" y="1942781"/>
                </a:cubicBezTo>
                <a:close/>
                <a:moveTo>
                  <a:pt x="8862596" y="2472640"/>
                </a:moveTo>
                <a:cubicBezTo>
                  <a:pt x="8849888" y="2426995"/>
                  <a:pt x="8836238" y="2380880"/>
                  <a:pt x="8822117" y="2335235"/>
                </a:cubicBezTo>
                <a:lnTo>
                  <a:pt x="8783521" y="2405820"/>
                </a:lnTo>
                <a:cubicBezTo>
                  <a:pt x="8796230" y="2414290"/>
                  <a:pt x="8803290" y="2425113"/>
                  <a:pt x="8799995" y="2431701"/>
                </a:cubicBezTo>
                <a:cubicBezTo>
                  <a:pt x="8796700" y="2438289"/>
                  <a:pt x="8783521" y="2438289"/>
                  <a:pt x="8768929" y="2432171"/>
                </a:cubicBezTo>
                <a:lnTo>
                  <a:pt x="8765635" y="2438759"/>
                </a:lnTo>
                <a:cubicBezTo>
                  <a:pt x="8795288" y="2450994"/>
                  <a:pt x="8824471" y="2463699"/>
                  <a:pt x="8854124" y="2476875"/>
                </a:cubicBezTo>
                <a:cubicBezTo>
                  <a:pt x="8854124" y="2476405"/>
                  <a:pt x="8854124" y="2476405"/>
                  <a:pt x="8854594" y="2475934"/>
                </a:cubicBezTo>
                <a:cubicBezTo>
                  <a:pt x="8856007" y="2473581"/>
                  <a:pt x="8859301" y="2472640"/>
                  <a:pt x="8862596" y="2472640"/>
                </a:cubicBezTo>
                <a:close/>
                <a:moveTo>
                  <a:pt x="8255879" y="2316412"/>
                </a:moveTo>
                <a:cubicBezTo>
                  <a:pt x="8259645" y="2314059"/>
                  <a:pt x="8263880" y="2310765"/>
                  <a:pt x="8269058" y="2307942"/>
                </a:cubicBezTo>
                <a:cubicBezTo>
                  <a:pt x="8249290" y="2286295"/>
                  <a:pt x="8229050" y="2265591"/>
                  <a:pt x="8208339" y="2245827"/>
                </a:cubicBezTo>
                <a:cubicBezTo>
                  <a:pt x="8146679" y="2226533"/>
                  <a:pt x="8084078" y="2208652"/>
                  <a:pt x="8021476" y="2191241"/>
                </a:cubicBezTo>
                <a:cubicBezTo>
                  <a:pt x="8021476" y="2191712"/>
                  <a:pt x="8021476" y="2192182"/>
                  <a:pt x="8021947" y="2192653"/>
                </a:cubicBezTo>
                <a:cubicBezTo>
                  <a:pt x="8097257" y="2230769"/>
                  <a:pt x="8172096" y="2270296"/>
                  <a:pt x="8245994" y="2311235"/>
                </a:cubicBezTo>
                <a:cubicBezTo>
                  <a:pt x="8248348" y="2312177"/>
                  <a:pt x="8250701" y="2313118"/>
                  <a:pt x="8253054" y="2314529"/>
                </a:cubicBezTo>
                <a:cubicBezTo>
                  <a:pt x="8253997" y="2315471"/>
                  <a:pt x="8254938" y="2315941"/>
                  <a:pt x="8255879" y="2316412"/>
                </a:cubicBezTo>
                <a:close/>
                <a:moveTo>
                  <a:pt x="7942400" y="2159242"/>
                </a:moveTo>
                <a:cubicBezTo>
                  <a:pt x="7943342" y="2158301"/>
                  <a:pt x="7944283" y="2157360"/>
                  <a:pt x="7945224" y="2156890"/>
                </a:cubicBezTo>
                <a:cubicBezTo>
                  <a:pt x="7840261" y="2091481"/>
                  <a:pt x="7732944" y="2029366"/>
                  <a:pt x="7623744" y="1970074"/>
                </a:cubicBezTo>
                <a:cubicBezTo>
                  <a:pt x="7621390" y="1969604"/>
                  <a:pt x="7619508" y="1969604"/>
                  <a:pt x="7617155" y="1969133"/>
                </a:cubicBezTo>
                <a:cubicBezTo>
                  <a:pt x="7611036" y="1994544"/>
                  <a:pt x="7604446" y="2020425"/>
                  <a:pt x="7597856" y="2045836"/>
                </a:cubicBezTo>
                <a:cubicBezTo>
                  <a:pt x="7602563" y="2048659"/>
                  <a:pt x="7606329" y="2052423"/>
                  <a:pt x="7607270" y="2056188"/>
                </a:cubicBezTo>
                <a:cubicBezTo>
                  <a:pt x="7719294" y="2087246"/>
                  <a:pt x="7831318" y="2121597"/>
                  <a:pt x="7942400" y="2159242"/>
                </a:cubicBezTo>
                <a:close/>
                <a:moveTo>
                  <a:pt x="8746336" y="2162066"/>
                </a:moveTo>
                <a:cubicBezTo>
                  <a:pt x="8741629" y="2158301"/>
                  <a:pt x="8737393" y="2154537"/>
                  <a:pt x="8734099" y="2150772"/>
                </a:cubicBezTo>
                <a:cubicBezTo>
                  <a:pt x="8693619" y="2149831"/>
                  <a:pt x="8653611" y="2149361"/>
                  <a:pt x="8613602" y="2148890"/>
                </a:cubicBezTo>
                <a:cubicBezTo>
                  <a:pt x="8588185" y="2157831"/>
                  <a:pt x="8563709" y="2167242"/>
                  <a:pt x="8540645" y="2176653"/>
                </a:cubicBezTo>
                <a:cubicBezTo>
                  <a:pt x="8505344" y="2191712"/>
                  <a:pt x="8471454" y="2207711"/>
                  <a:pt x="8439918" y="2223710"/>
                </a:cubicBezTo>
                <a:cubicBezTo>
                  <a:pt x="8471454" y="2253356"/>
                  <a:pt x="8502519" y="2283001"/>
                  <a:pt x="8533114" y="2313118"/>
                </a:cubicBezTo>
                <a:cubicBezTo>
                  <a:pt x="8536880" y="2313588"/>
                  <a:pt x="8541117" y="2315000"/>
                  <a:pt x="8545352" y="2317824"/>
                </a:cubicBezTo>
                <a:cubicBezTo>
                  <a:pt x="8546293" y="2318294"/>
                  <a:pt x="8546765" y="2318765"/>
                  <a:pt x="8547706" y="2319235"/>
                </a:cubicBezTo>
                <a:cubicBezTo>
                  <a:pt x="8613602" y="2266061"/>
                  <a:pt x="8679499" y="2213828"/>
                  <a:pt x="8746336" y="2162066"/>
                </a:cubicBezTo>
                <a:close/>
                <a:moveTo>
                  <a:pt x="7606799" y="1953604"/>
                </a:moveTo>
                <a:cubicBezTo>
                  <a:pt x="7608212" y="1953604"/>
                  <a:pt x="7609623" y="1954075"/>
                  <a:pt x="7611036" y="1954075"/>
                </a:cubicBezTo>
                <a:cubicBezTo>
                  <a:pt x="7611506" y="1952664"/>
                  <a:pt x="7611977" y="1950781"/>
                  <a:pt x="7611977" y="1949369"/>
                </a:cubicBezTo>
                <a:cubicBezTo>
                  <a:pt x="7607270" y="1948899"/>
                  <a:pt x="7602563" y="1948428"/>
                  <a:pt x="7598327" y="1948428"/>
                </a:cubicBezTo>
                <a:lnTo>
                  <a:pt x="7597856" y="1948899"/>
                </a:lnTo>
                <a:cubicBezTo>
                  <a:pt x="7601151" y="1950781"/>
                  <a:pt x="7603975" y="1952193"/>
                  <a:pt x="7606799" y="1953604"/>
                </a:cubicBezTo>
                <a:close/>
                <a:moveTo>
                  <a:pt x="7662341" y="1782789"/>
                </a:moveTo>
                <a:cubicBezTo>
                  <a:pt x="7661870" y="1785141"/>
                  <a:pt x="7660928" y="1787965"/>
                  <a:pt x="7660458" y="1790318"/>
                </a:cubicBezTo>
                <a:cubicBezTo>
                  <a:pt x="7705644" y="1800200"/>
                  <a:pt x="7750359" y="1810552"/>
                  <a:pt x="7795545" y="1821375"/>
                </a:cubicBezTo>
                <a:cubicBezTo>
                  <a:pt x="7784249" y="1800670"/>
                  <a:pt x="7772482" y="1780436"/>
                  <a:pt x="7760715" y="1759731"/>
                </a:cubicBezTo>
                <a:cubicBezTo>
                  <a:pt x="7758361" y="1759260"/>
                  <a:pt x="7756008" y="1758319"/>
                  <a:pt x="7753183" y="1757378"/>
                </a:cubicBezTo>
                <a:cubicBezTo>
                  <a:pt x="7750359" y="1756437"/>
                  <a:pt x="7747535" y="1754555"/>
                  <a:pt x="7745182" y="1753143"/>
                </a:cubicBezTo>
                <a:cubicBezTo>
                  <a:pt x="7719294" y="1758319"/>
                  <a:pt x="7692935" y="1763966"/>
                  <a:pt x="7667048" y="1769613"/>
                </a:cubicBezTo>
                <a:lnTo>
                  <a:pt x="7662341" y="1782789"/>
                </a:lnTo>
                <a:close/>
                <a:moveTo>
                  <a:pt x="7730591" y="1661382"/>
                </a:moveTo>
                <a:cubicBezTo>
                  <a:pt x="7727295" y="1663735"/>
                  <a:pt x="7722589" y="1665618"/>
                  <a:pt x="7717411" y="1666088"/>
                </a:cubicBezTo>
                <a:cubicBezTo>
                  <a:pt x="7731061" y="1689146"/>
                  <a:pt x="7744711" y="1712674"/>
                  <a:pt x="7758361" y="1735732"/>
                </a:cubicBezTo>
                <a:cubicBezTo>
                  <a:pt x="7759773" y="1736203"/>
                  <a:pt x="7760715" y="1736673"/>
                  <a:pt x="7762126" y="1737144"/>
                </a:cubicBezTo>
                <a:cubicBezTo>
                  <a:pt x="7763539" y="1737614"/>
                  <a:pt x="7765422" y="1738555"/>
                  <a:pt x="7766833" y="1739496"/>
                </a:cubicBezTo>
                <a:cubicBezTo>
                  <a:pt x="7786131" y="1735732"/>
                  <a:pt x="7805430" y="1731967"/>
                  <a:pt x="7824728" y="1728203"/>
                </a:cubicBezTo>
                <a:cubicBezTo>
                  <a:pt x="7793192" y="1705616"/>
                  <a:pt x="7762126" y="1683499"/>
                  <a:pt x="7730591" y="1661382"/>
                </a:cubicBezTo>
                <a:close/>
                <a:moveTo>
                  <a:pt x="8070428" y="1904195"/>
                </a:moveTo>
                <a:cubicBezTo>
                  <a:pt x="8099611" y="1927723"/>
                  <a:pt x="8128793" y="1951252"/>
                  <a:pt x="8157506" y="1975251"/>
                </a:cubicBezTo>
                <a:cubicBezTo>
                  <a:pt x="8167389" y="1964428"/>
                  <a:pt x="8177744" y="1953134"/>
                  <a:pt x="8187629" y="1942311"/>
                </a:cubicBezTo>
                <a:cubicBezTo>
                  <a:pt x="8184805" y="1940899"/>
                  <a:pt x="8182451" y="1939017"/>
                  <a:pt x="8180569" y="1937135"/>
                </a:cubicBezTo>
                <a:cubicBezTo>
                  <a:pt x="8143855" y="1925370"/>
                  <a:pt x="8107141" y="1914547"/>
                  <a:pt x="8070428" y="1904195"/>
                </a:cubicBezTo>
                <a:close/>
                <a:moveTo>
                  <a:pt x="8046894" y="1897136"/>
                </a:moveTo>
                <a:cubicBezTo>
                  <a:pt x="7969700" y="1875020"/>
                  <a:pt x="7892036" y="1854785"/>
                  <a:pt x="7814373" y="1835492"/>
                </a:cubicBezTo>
                <a:cubicBezTo>
                  <a:pt x="7837437" y="1876902"/>
                  <a:pt x="7859559" y="1918783"/>
                  <a:pt x="7881210" y="1960663"/>
                </a:cubicBezTo>
                <a:cubicBezTo>
                  <a:pt x="7883564" y="1961134"/>
                  <a:pt x="7885447" y="1962075"/>
                  <a:pt x="7887801" y="1963016"/>
                </a:cubicBezTo>
                <a:cubicBezTo>
                  <a:pt x="7891566" y="1964428"/>
                  <a:pt x="7894390" y="1966781"/>
                  <a:pt x="7897214" y="1968663"/>
                </a:cubicBezTo>
                <a:cubicBezTo>
                  <a:pt x="7975819" y="1978545"/>
                  <a:pt x="8054424" y="1989838"/>
                  <a:pt x="8132559" y="2002544"/>
                </a:cubicBezTo>
                <a:cubicBezTo>
                  <a:pt x="8138678" y="1995955"/>
                  <a:pt x="8145267" y="1988897"/>
                  <a:pt x="8151386" y="1982309"/>
                </a:cubicBezTo>
                <a:cubicBezTo>
                  <a:pt x="8116555" y="1953134"/>
                  <a:pt x="8081724" y="1924900"/>
                  <a:pt x="8046894" y="1897136"/>
                </a:cubicBezTo>
                <a:close/>
                <a:moveTo>
                  <a:pt x="8220106" y="2027013"/>
                </a:moveTo>
                <a:cubicBezTo>
                  <a:pt x="8219636" y="2027013"/>
                  <a:pt x="8219636" y="2027013"/>
                  <a:pt x="8220106" y="2027013"/>
                </a:cubicBezTo>
                <a:cubicBezTo>
                  <a:pt x="8262939" y="2064188"/>
                  <a:pt x="8305301" y="2100892"/>
                  <a:pt x="8347192" y="2138538"/>
                </a:cubicBezTo>
                <a:cubicBezTo>
                  <a:pt x="8349076" y="2139008"/>
                  <a:pt x="8350958" y="2139478"/>
                  <a:pt x="8352841" y="2139949"/>
                </a:cubicBezTo>
                <a:cubicBezTo>
                  <a:pt x="8347192" y="2108421"/>
                  <a:pt x="8341074" y="2077834"/>
                  <a:pt x="8334955" y="2048189"/>
                </a:cubicBezTo>
                <a:cubicBezTo>
                  <a:pt x="8296359" y="2041130"/>
                  <a:pt x="8258232" y="2033601"/>
                  <a:pt x="8220106" y="2027013"/>
                </a:cubicBezTo>
                <a:close/>
                <a:moveTo>
                  <a:pt x="8682323" y="2128185"/>
                </a:moveTo>
                <a:cubicBezTo>
                  <a:pt x="8667731" y="2131950"/>
                  <a:pt x="8653139" y="2136185"/>
                  <a:pt x="8639019" y="2140890"/>
                </a:cubicBezTo>
                <a:cubicBezTo>
                  <a:pt x="8668672" y="2141361"/>
                  <a:pt x="8698326" y="2141831"/>
                  <a:pt x="8727980" y="2142302"/>
                </a:cubicBezTo>
                <a:cubicBezTo>
                  <a:pt x="8727509" y="2141361"/>
                  <a:pt x="8727039" y="2140890"/>
                  <a:pt x="8726567" y="2139949"/>
                </a:cubicBezTo>
                <a:cubicBezTo>
                  <a:pt x="8711976" y="2135714"/>
                  <a:pt x="8697385" y="2131950"/>
                  <a:pt x="8682323" y="2128185"/>
                </a:cubicBezTo>
                <a:close/>
                <a:moveTo>
                  <a:pt x="8655023" y="2121127"/>
                </a:moveTo>
                <a:cubicBezTo>
                  <a:pt x="8553825" y="2095245"/>
                  <a:pt x="8452156" y="2072187"/>
                  <a:pt x="8350017" y="2051483"/>
                </a:cubicBezTo>
                <a:cubicBezTo>
                  <a:pt x="8356136" y="2081599"/>
                  <a:pt x="8362255" y="2112656"/>
                  <a:pt x="8367903" y="2144655"/>
                </a:cubicBezTo>
                <a:cubicBezTo>
                  <a:pt x="8443213" y="2141831"/>
                  <a:pt x="8518993" y="2140420"/>
                  <a:pt x="8595246" y="2140420"/>
                </a:cubicBezTo>
                <a:cubicBezTo>
                  <a:pt x="8615484" y="2133361"/>
                  <a:pt x="8635254" y="2126773"/>
                  <a:pt x="8655023" y="2121127"/>
                </a:cubicBezTo>
                <a:close/>
                <a:moveTo>
                  <a:pt x="8181981" y="2007720"/>
                </a:moveTo>
                <a:cubicBezTo>
                  <a:pt x="8173980" y="2001132"/>
                  <a:pt x="8166448" y="1994544"/>
                  <a:pt x="8158447" y="1987956"/>
                </a:cubicBezTo>
                <a:cubicBezTo>
                  <a:pt x="8153269" y="1993132"/>
                  <a:pt x="8148562" y="1998779"/>
                  <a:pt x="8143385" y="2003955"/>
                </a:cubicBezTo>
                <a:cubicBezTo>
                  <a:pt x="8156093" y="2005838"/>
                  <a:pt x="8168802" y="2008190"/>
                  <a:pt x="8181510" y="2010543"/>
                </a:cubicBezTo>
                <a:cubicBezTo>
                  <a:pt x="8181510" y="2009602"/>
                  <a:pt x="8181510" y="2008661"/>
                  <a:pt x="8181981" y="2007720"/>
                </a:cubicBezTo>
                <a:close/>
                <a:moveTo>
                  <a:pt x="7742358" y="1963486"/>
                </a:moveTo>
                <a:cubicBezTo>
                  <a:pt x="7751301" y="1970545"/>
                  <a:pt x="7760244" y="1978074"/>
                  <a:pt x="7768716" y="1985132"/>
                </a:cubicBezTo>
                <a:cubicBezTo>
                  <a:pt x="7816726" y="1997838"/>
                  <a:pt x="7862854" y="2013837"/>
                  <a:pt x="7907569" y="2032660"/>
                </a:cubicBezTo>
                <a:cubicBezTo>
                  <a:pt x="7899568" y="2016661"/>
                  <a:pt x="7891095" y="2000191"/>
                  <a:pt x="7882623" y="1984191"/>
                </a:cubicBezTo>
                <a:cubicBezTo>
                  <a:pt x="7881210" y="1983721"/>
                  <a:pt x="7879799" y="1983250"/>
                  <a:pt x="7878387" y="1982780"/>
                </a:cubicBezTo>
                <a:cubicBezTo>
                  <a:pt x="7873209" y="1980427"/>
                  <a:pt x="7869443" y="1977604"/>
                  <a:pt x="7866620" y="1974309"/>
                </a:cubicBezTo>
                <a:cubicBezTo>
                  <a:pt x="7825199" y="1969604"/>
                  <a:pt x="7784249" y="1964898"/>
                  <a:pt x="7742828" y="1960663"/>
                </a:cubicBezTo>
                <a:cubicBezTo>
                  <a:pt x="7742828" y="1961134"/>
                  <a:pt x="7742828" y="1962075"/>
                  <a:pt x="7742358" y="1962545"/>
                </a:cubicBezTo>
                <a:cubicBezTo>
                  <a:pt x="7742828" y="1963016"/>
                  <a:pt x="7742828" y="1963486"/>
                  <a:pt x="7742358" y="1963486"/>
                </a:cubicBezTo>
                <a:close/>
                <a:moveTo>
                  <a:pt x="7796487" y="2007720"/>
                </a:moveTo>
                <a:cubicBezTo>
                  <a:pt x="7853911" y="2055247"/>
                  <a:pt x="7910394" y="2103715"/>
                  <a:pt x="7965464" y="2153125"/>
                </a:cubicBezTo>
                <a:cubicBezTo>
                  <a:pt x="7965934" y="2153125"/>
                  <a:pt x="7966405" y="2153125"/>
                  <a:pt x="7966877" y="2153125"/>
                </a:cubicBezTo>
                <a:cubicBezTo>
                  <a:pt x="7950873" y="2119244"/>
                  <a:pt x="7934398" y="2085363"/>
                  <a:pt x="7917454" y="2051953"/>
                </a:cubicBezTo>
                <a:cubicBezTo>
                  <a:pt x="7878387" y="2035483"/>
                  <a:pt x="7838378" y="2020425"/>
                  <a:pt x="7796487" y="2007720"/>
                </a:cubicBezTo>
                <a:close/>
                <a:moveTo>
                  <a:pt x="7990881" y="2160654"/>
                </a:moveTo>
                <a:cubicBezTo>
                  <a:pt x="8005002" y="2144655"/>
                  <a:pt x="8019122" y="2128655"/>
                  <a:pt x="8033714" y="2112656"/>
                </a:cubicBezTo>
                <a:cubicBezTo>
                  <a:pt x="8006414" y="2096186"/>
                  <a:pt x="7978173" y="2080658"/>
                  <a:pt x="7948990" y="2067011"/>
                </a:cubicBezTo>
                <a:cubicBezTo>
                  <a:pt x="7942871" y="2064188"/>
                  <a:pt x="7937223" y="2061364"/>
                  <a:pt x="7931104" y="2058541"/>
                </a:cubicBezTo>
                <a:cubicBezTo>
                  <a:pt x="7947107" y="2091010"/>
                  <a:pt x="7963111" y="2123479"/>
                  <a:pt x="7978644" y="2155948"/>
                </a:cubicBezTo>
                <a:cubicBezTo>
                  <a:pt x="7982408" y="2156890"/>
                  <a:pt x="7986645" y="2158772"/>
                  <a:pt x="7990881" y="2160654"/>
                </a:cubicBezTo>
                <a:cubicBezTo>
                  <a:pt x="7990881" y="2160654"/>
                  <a:pt x="7990881" y="2160654"/>
                  <a:pt x="7990881" y="2160654"/>
                </a:cubicBezTo>
                <a:close/>
                <a:moveTo>
                  <a:pt x="8043128" y="2101833"/>
                </a:moveTo>
                <a:cubicBezTo>
                  <a:pt x="8070428" y="2071246"/>
                  <a:pt x="8097727" y="2041130"/>
                  <a:pt x="8125027" y="2011014"/>
                </a:cubicBezTo>
                <a:cubicBezTo>
                  <a:pt x="8051129" y="1998779"/>
                  <a:pt x="7977232" y="1988426"/>
                  <a:pt x="7903334" y="1979015"/>
                </a:cubicBezTo>
                <a:cubicBezTo>
                  <a:pt x="7903334" y="1979956"/>
                  <a:pt x="7903334" y="1980898"/>
                  <a:pt x="7902862" y="1981368"/>
                </a:cubicBezTo>
                <a:cubicBezTo>
                  <a:pt x="7901450" y="1984191"/>
                  <a:pt x="7898627" y="1985603"/>
                  <a:pt x="7894390" y="1986074"/>
                </a:cubicBezTo>
                <a:cubicBezTo>
                  <a:pt x="7903334" y="2003485"/>
                  <a:pt x="7912276" y="2021366"/>
                  <a:pt x="7921219" y="2038777"/>
                </a:cubicBezTo>
                <a:cubicBezTo>
                  <a:pt x="7932516" y="2043953"/>
                  <a:pt x="7943812" y="2048659"/>
                  <a:pt x="7955109" y="2054306"/>
                </a:cubicBezTo>
                <a:cubicBezTo>
                  <a:pt x="7985233" y="2068423"/>
                  <a:pt x="8014415" y="2084422"/>
                  <a:pt x="8043128" y="2101833"/>
                </a:cubicBezTo>
                <a:close/>
                <a:moveTo>
                  <a:pt x="8027595" y="1882078"/>
                </a:moveTo>
                <a:cubicBezTo>
                  <a:pt x="7964523" y="1832198"/>
                  <a:pt x="7900038" y="1783730"/>
                  <a:pt x="7834613" y="1735732"/>
                </a:cubicBezTo>
                <a:cubicBezTo>
                  <a:pt x="7814844" y="1739496"/>
                  <a:pt x="7795075" y="1743261"/>
                  <a:pt x="7775306" y="1747026"/>
                </a:cubicBezTo>
                <a:cubicBezTo>
                  <a:pt x="7777659" y="1749849"/>
                  <a:pt x="7778130" y="1752672"/>
                  <a:pt x="7777189" y="1755496"/>
                </a:cubicBezTo>
                <a:cubicBezTo>
                  <a:pt x="7776247" y="1757849"/>
                  <a:pt x="7774364" y="1759260"/>
                  <a:pt x="7771070" y="1759731"/>
                </a:cubicBezTo>
                <a:cubicBezTo>
                  <a:pt x="7783307" y="1781377"/>
                  <a:pt x="7795545" y="1802552"/>
                  <a:pt x="7807312" y="1824198"/>
                </a:cubicBezTo>
                <a:cubicBezTo>
                  <a:pt x="7881682" y="1842080"/>
                  <a:pt x="7954638" y="1861373"/>
                  <a:pt x="8027595" y="1882078"/>
                </a:cubicBezTo>
                <a:close/>
                <a:moveTo>
                  <a:pt x="7658575" y="1799729"/>
                </a:moveTo>
                <a:cubicBezTo>
                  <a:pt x="7651985" y="1827022"/>
                  <a:pt x="7645396" y="1854315"/>
                  <a:pt x="7638806" y="1881608"/>
                </a:cubicBezTo>
                <a:cubicBezTo>
                  <a:pt x="7664694" y="1901372"/>
                  <a:pt x="7690111" y="1921606"/>
                  <a:pt x="7715528" y="1942311"/>
                </a:cubicBezTo>
                <a:cubicBezTo>
                  <a:pt x="7719294" y="1942311"/>
                  <a:pt x="7723530" y="1943252"/>
                  <a:pt x="7727767" y="1945134"/>
                </a:cubicBezTo>
                <a:cubicBezTo>
                  <a:pt x="7732002" y="1947017"/>
                  <a:pt x="7735297" y="1948899"/>
                  <a:pt x="7738121" y="1951252"/>
                </a:cubicBezTo>
                <a:cubicBezTo>
                  <a:pt x="7780013" y="1955487"/>
                  <a:pt x="7821904" y="1959722"/>
                  <a:pt x="7863795" y="1964898"/>
                </a:cubicBezTo>
                <a:cubicBezTo>
                  <a:pt x="7863795" y="1964898"/>
                  <a:pt x="7863795" y="1964898"/>
                  <a:pt x="7863795" y="1964428"/>
                </a:cubicBezTo>
                <a:cubicBezTo>
                  <a:pt x="7864736" y="1962075"/>
                  <a:pt x="7867090" y="1960663"/>
                  <a:pt x="7870385" y="1960192"/>
                </a:cubicBezTo>
                <a:cubicBezTo>
                  <a:pt x="7848262" y="1917371"/>
                  <a:pt x="7825199" y="1875020"/>
                  <a:pt x="7801664" y="1832669"/>
                </a:cubicBezTo>
                <a:cubicBezTo>
                  <a:pt x="7754125" y="1820905"/>
                  <a:pt x="7706586" y="1810081"/>
                  <a:pt x="7658575" y="1799729"/>
                </a:cubicBezTo>
                <a:close/>
                <a:moveTo>
                  <a:pt x="7636453" y="1891490"/>
                </a:moveTo>
                <a:cubicBezTo>
                  <a:pt x="7632217" y="1907960"/>
                  <a:pt x="7628451" y="1924429"/>
                  <a:pt x="7624215" y="1940899"/>
                </a:cubicBezTo>
                <a:cubicBezTo>
                  <a:pt x="7651044" y="1942781"/>
                  <a:pt x="7677403" y="1945134"/>
                  <a:pt x="7704232" y="1947487"/>
                </a:cubicBezTo>
                <a:cubicBezTo>
                  <a:pt x="7704232" y="1947017"/>
                  <a:pt x="7704232" y="1947017"/>
                  <a:pt x="7704232" y="1946546"/>
                </a:cubicBezTo>
                <a:cubicBezTo>
                  <a:pt x="7704232" y="1946075"/>
                  <a:pt x="7704703" y="1945605"/>
                  <a:pt x="7705173" y="1945605"/>
                </a:cubicBezTo>
                <a:cubicBezTo>
                  <a:pt x="7682109" y="1927723"/>
                  <a:pt x="7659517" y="1909371"/>
                  <a:pt x="7636453" y="1891490"/>
                </a:cubicBezTo>
                <a:close/>
                <a:moveTo>
                  <a:pt x="7621862" y="1950311"/>
                </a:moveTo>
                <a:cubicBezTo>
                  <a:pt x="7621390" y="1952193"/>
                  <a:pt x="7620920" y="1953604"/>
                  <a:pt x="7620449" y="1955487"/>
                </a:cubicBezTo>
                <a:cubicBezTo>
                  <a:pt x="7663752" y="1961604"/>
                  <a:pt x="7706114" y="1969604"/>
                  <a:pt x="7747065" y="1979956"/>
                </a:cubicBezTo>
                <a:cubicBezTo>
                  <a:pt x="7741887" y="1975721"/>
                  <a:pt x="7737180" y="1971957"/>
                  <a:pt x="7732002" y="1967721"/>
                </a:cubicBezTo>
                <a:cubicBezTo>
                  <a:pt x="7728237" y="1967721"/>
                  <a:pt x="7723530" y="1966781"/>
                  <a:pt x="7719294" y="1964898"/>
                </a:cubicBezTo>
                <a:cubicBezTo>
                  <a:pt x="7714587" y="1963016"/>
                  <a:pt x="7710821" y="1960192"/>
                  <a:pt x="7707997" y="1957840"/>
                </a:cubicBezTo>
                <a:cubicBezTo>
                  <a:pt x="7679285" y="1955016"/>
                  <a:pt x="7650574" y="1952664"/>
                  <a:pt x="7621862" y="1950311"/>
                </a:cubicBezTo>
                <a:close/>
                <a:moveTo>
                  <a:pt x="7642101" y="1972898"/>
                </a:moveTo>
                <a:cubicBezTo>
                  <a:pt x="7746594" y="2029836"/>
                  <a:pt x="7849204" y="2089598"/>
                  <a:pt x="7949460" y="2152184"/>
                </a:cubicBezTo>
                <a:cubicBezTo>
                  <a:pt x="7892036" y="2100892"/>
                  <a:pt x="7833200" y="2050541"/>
                  <a:pt x="7773423" y="2001602"/>
                </a:cubicBezTo>
                <a:cubicBezTo>
                  <a:pt x="7731061" y="1989368"/>
                  <a:pt x="7687287" y="1979956"/>
                  <a:pt x="7642101" y="1972898"/>
                </a:cubicBezTo>
                <a:close/>
                <a:moveTo>
                  <a:pt x="8015828" y="2179947"/>
                </a:moveTo>
                <a:cubicBezTo>
                  <a:pt x="8075135" y="2195947"/>
                  <a:pt x="8133971" y="2212887"/>
                  <a:pt x="8192336" y="2230769"/>
                </a:cubicBezTo>
                <a:cubicBezTo>
                  <a:pt x="8167860" y="2208652"/>
                  <a:pt x="8142914" y="2187947"/>
                  <a:pt x="8116555" y="2168183"/>
                </a:cubicBezTo>
                <a:cubicBezTo>
                  <a:pt x="8082195" y="2171007"/>
                  <a:pt x="8047835" y="2174301"/>
                  <a:pt x="8013945" y="2177595"/>
                </a:cubicBezTo>
                <a:cubicBezTo>
                  <a:pt x="8014887" y="2178536"/>
                  <a:pt x="8015357" y="2179006"/>
                  <a:pt x="8015828" y="2179947"/>
                </a:cubicBezTo>
                <a:close/>
                <a:moveTo>
                  <a:pt x="8106200" y="2160654"/>
                </a:moveTo>
                <a:cubicBezTo>
                  <a:pt x="8085019" y="2145125"/>
                  <a:pt x="8063368" y="2131008"/>
                  <a:pt x="8041244" y="2117362"/>
                </a:cubicBezTo>
                <a:cubicBezTo>
                  <a:pt x="8027124" y="2133361"/>
                  <a:pt x="8013003" y="2149361"/>
                  <a:pt x="7998883" y="2165360"/>
                </a:cubicBezTo>
                <a:cubicBezTo>
                  <a:pt x="8001236" y="2166772"/>
                  <a:pt x="8003589" y="2168654"/>
                  <a:pt x="8005943" y="2170065"/>
                </a:cubicBezTo>
                <a:cubicBezTo>
                  <a:pt x="8039362" y="2166772"/>
                  <a:pt x="8072782" y="2163478"/>
                  <a:pt x="8106200" y="2160654"/>
                </a:cubicBezTo>
                <a:close/>
                <a:moveTo>
                  <a:pt x="8127852" y="2159242"/>
                </a:moveTo>
                <a:cubicBezTo>
                  <a:pt x="8195631" y="2153595"/>
                  <a:pt x="8264352" y="2149361"/>
                  <a:pt x="8333543" y="2146537"/>
                </a:cubicBezTo>
                <a:cubicBezTo>
                  <a:pt x="8333071" y="2145125"/>
                  <a:pt x="8333543" y="2143714"/>
                  <a:pt x="8334014" y="2142302"/>
                </a:cubicBezTo>
                <a:cubicBezTo>
                  <a:pt x="8334484" y="2141831"/>
                  <a:pt x="8334955" y="2141361"/>
                  <a:pt x="8335425" y="2140890"/>
                </a:cubicBezTo>
                <a:cubicBezTo>
                  <a:pt x="8294005" y="2103715"/>
                  <a:pt x="8251643" y="2066541"/>
                  <a:pt x="8208810" y="2030307"/>
                </a:cubicBezTo>
                <a:cubicBezTo>
                  <a:pt x="8205044" y="2029836"/>
                  <a:pt x="8200809" y="2028425"/>
                  <a:pt x="8197043" y="2026542"/>
                </a:cubicBezTo>
                <a:cubicBezTo>
                  <a:pt x="8194218" y="2025131"/>
                  <a:pt x="8191865" y="2023719"/>
                  <a:pt x="8189511" y="2021837"/>
                </a:cubicBezTo>
                <a:cubicBezTo>
                  <a:pt x="8171626" y="2018543"/>
                  <a:pt x="8154210" y="2015719"/>
                  <a:pt x="8136325" y="2012896"/>
                </a:cubicBezTo>
                <a:cubicBezTo>
                  <a:pt x="8107612" y="2043953"/>
                  <a:pt x="8079371" y="2075481"/>
                  <a:pt x="8051601" y="2107010"/>
                </a:cubicBezTo>
                <a:cubicBezTo>
                  <a:pt x="8077488" y="2123009"/>
                  <a:pt x="8102905" y="2140420"/>
                  <a:pt x="8127852" y="2159242"/>
                </a:cubicBezTo>
                <a:close/>
                <a:moveTo>
                  <a:pt x="8429092" y="2213828"/>
                </a:moveTo>
                <a:cubicBezTo>
                  <a:pt x="8462041" y="2196888"/>
                  <a:pt x="8497812" y="2179947"/>
                  <a:pt x="8534997" y="2163948"/>
                </a:cubicBezTo>
                <a:cubicBezTo>
                  <a:pt x="8547706" y="2158772"/>
                  <a:pt x="8559944" y="2153595"/>
                  <a:pt x="8572652" y="2148890"/>
                </a:cubicBezTo>
                <a:cubicBezTo>
                  <a:pt x="8504873" y="2148890"/>
                  <a:pt x="8437094" y="2150302"/>
                  <a:pt x="8370257" y="2153125"/>
                </a:cubicBezTo>
                <a:cubicBezTo>
                  <a:pt x="8372139" y="2155948"/>
                  <a:pt x="8372610" y="2158772"/>
                  <a:pt x="8372139" y="2161125"/>
                </a:cubicBezTo>
                <a:cubicBezTo>
                  <a:pt x="8390966" y="2178536"/>
                  <a:pt x="8410265" y="2196417"/>
                  <a:pt x="8429092" y="2213828"/>
                </a:cubicBezTo>
                <a:close/>
                <a:moveTo>
                  <a:pt x="8373080" y="2175242"/>
                </a:moveTo>
                <a:cubicBezTo>
                  <a:pt x="8376846" y="2195947"/>
                  <a:pt x="8380140" y="2217122"/>
                  <a:pt x="8383436" y="2238768"/>
                </a:cubicBezTo>
                <a:cubicBezTo>
                  <a:pt x="8395203" y="2232180"/>
                  <a:pt x="8407440" y="2225592"/>
                  <a:pt x="8420149" y="2219004"/>
                </a:cubicBezTo>
                <a:cubicBezTo>
                  <a:pt x="8404617" y="2203946"/>
                  <a:pt x="8389084" y="2189359"/>
                  <a:pt x="8373080" y="2175242"/>
                </a:cubicBezTo>
                <a:close/>
                <a:moveTo>
                  <a:pt x="8702092" y="2123479"/>
                </a:moveTo>
                <a:cubicBezTo>
                  <a:pt x="8702092" y="2123479"/>
                  <a:pt x="8701621" y="2123479"/>
                  <a:pt x="8701621" y="2123479"/>
                </a:cubicBezTo>
                <a:cubicBezTo>
                  <a:pt x="8702562" y="2123479"/>
                  <a:pt x="8703033" y="2123950"/>
                  <a:pt x="8703974" y="2123950"/>
                </a:cubicBezTo>
                <a:cubicBezTo>
                  <a:pt x="8703504" y="2123950"/>
                  <a:pt x="8703033" y="2123479"/>
                  <a:pt x="8702092" y="2123479"/>
                </a:cubicBezTo>
                <a:close/>
                <a:moveTo>
                  <a:pt x="8679499" y="2114538"/>
                </a:moveTo>
                <a:cubicBezTo>
                  <a:pt x="8566062" y="2068893"/>
                  <a:pt x="8451215" y="2026072"/>
                  <a:pt x="8335425" y="1987015"/>
                </a:cubicBezTo>
                <a:cubicBezTo>
                  <a:pt x="8339662" y="2004896"/>
                  <a:pt x="8343428" y="2023249"/>
                  <a:pt x="8347663" y="2041601"/>
                </a:cubicBezTo>
                <a:cubicBezTo>
                  <a:pt x="8456393" y="2063247"/>
                  <a:pt x="8564651" y="2088187"/>
                  <a:pt x="8672909" y="2115950"/>
                </a:cubicBezTo>
                <a:cubicBezTo>
                  <a:pt x="8675263" y="2115480"/>
                  <a:pt x="8677616" y="2115009"/>
                  <a:pt x="8679499" y="2114538"/>
                </a:cubicBezTo>
                <a:close/>
                <a:moveTo>
                  <a:pt x="8319893" y="1981838"/>
                </a:moveTo>
                <a:cubicBezTo>
                  <a:pt x="8283649" y="1969604"/>
                  <a:pt x="8246936" y="1957840"/>
                  <a:pt x="8210692" y="1946546"/>
                </a:cubicBezTo>
                <a:cubicBezTo>
                  <a:pt x="8207398" y="1947958"/>
                  <a:pt x="8202691" y="1947958"/>
                  <a:pt x="8197043" y="1946546"/>
                </a:cubicBezTo>
                <a:cubicBezTo>
                  <a:pt x="8186217" y="1958310"/>
                  <a:pt x="8175391" y="1970074"/>
                  <a:pt x="8165036" y="1981838"/>
                </a:cubicBezTo>
                <a:cubicBezTo>
                  <a:pt x="8173980" y="1988897"/>
                  <a:pt x="8182451" y="1996426"/>
                  <a:pt x="8191395" y="2003485"/>
                </a:cubicBezTo>
                <a:cubicBezTo>
                  <a:pt x="8195631" y="2003485"/>
                  <a:pt x="8201279" y="2004896"/>
                  <a:pt x="8206928" y="2007249"/>
                </a:cubicBezTo>
                <a:cubicBezTo>
                  <a:pt x="8212576" y="2010072"/>
                  <a:pt x="8216812" y="2013837"/>
                  <a:pt x="8219636" y="2017602"/>
                </a:cubicBezTo>
                <a:cubicBezTo>
                  <a:pt x="8257761" y="2024189"/>
                  <a:pt x="8295416" y="2031719"/>
                  <a:pt x="8333071" y="2039248"/>
                </a:cubicBezTo>
                <a:cubicBezTo>
                  <a:pt x="8328365" y="2019484"/>
                  <a:pt x="8324129" y="2000191"/>
                  <a:pt x="8319893" y="1981838"/>
                </a:cubicBezTo>
                <a:close/>
                <a:moveTo>
                  <a:pt x="8250701" y="1874549"/>
                </a:moveTo>
                <a:cubicBezTo>
                  <a:pt x="8138207" y="1820434"/>
                  <a:pt x="8024300" y="1769613"/>
                  <a:pt x="7909452" y="1722556"/>
                </a:cubicBezTo>
                <a:cubicBezTo>
                  <a:pt x="7888742" y="1726321"/>
                  <a:pt x="7868032" y="1730085"/>
                  <a:pt x="7847321" y="1733850"/>
                </a:cubicBezTo>
                <a:cubicBezTo>
                  <a:pt x="7916512" y="1784200"/>
                  <a:pt x="7984292" y="1835963"/>
                  <a:pt x="8051129" y="1889137"/>
                </a:cubicBezTo>
                <a:cubicBezTo>
                  <a:pt x="8092550" y="1900901"/>
                  <a:pt x="8133971" y="1913136"/>
                  <a:pt x="8174921" y="1925841"/>
                </a:cubicBezTo>
                <a:cubicBezTo>
                  <a:pt x="8174921" y="1925370"/>
                  <a:pt x="8174921" y="1924900"/>
                  <a:pt x="8175391" y="1924429"/>
                </a:cubicBezTo>
                <a:cubicBezTo>
                  <a:pt x="8178215" y="1919253"/>
                  <a:pt x="8189041" y="1918783"/>
                  <a:pt x="8199867" y="1923959"/>
                </a:cubicBezTo>
                <a:cubicBezTo>
                  <a:pt x="8201279" y="1924429"/>
                  <a:pt x="8202221" y="1925370"/>
                  <a:pt x="8203162" y="1925841"/>
                </a:cubicBezTo>
                <a:cubicBezTo>
                  <a:pt x="8218695" y="1908430"/>
                  <a:pt x="8234698" y="1891490"/>
                  <a:pt x="8250701" y="1874549"/>
                </a:cubicBezTo>
                <a:close/>
                <a:moveTo>
                  <a:pt x="7892978" y="1715498"/>
                </a:moveTo>
                <a:cubicBezTo>
                  <a:pt x="7840732" y="1694322"/>
                  <a:pt x="7788485" y="1673617"/>
                  <a:pt x="7735768" y="1653853"/>
                </a:cubicBezTo>
                <a:cubicBezTo>
                  <a:pt x="7769657" y="1677382"/>
                  <a:pt x="7803547" y="1701381"/>
                  <a:pt x="7836966" y="1725850"/>
                </a:cubicBezTo>
                <a:cubicBezTo>
                  <a:pt x="7855794" y="1722556"/>
                  <a:pt x="7874150" y="1718792"/>
                  <a:pt x="7892978" y="1715498"/>
                </a:cubicBezTo>
                <a:close/>
                <a:moveTo>
                  <a:pt x="7707056" y="1667500"/>
                </a:moveTo>
                <a:lnTo>
                  <a:pt x="7671754" y="1759260"/>
                </a:lnTo>
                <a:cubicBezTo>
                  <a:pt x="7693877" y="1754555"/>
                  <a:pt x="7715999" y="1749849"/>
                  <a:pt x="7738121" y="1745143"/>
                </a:cubicBezTo>
                <a:cubicBezTo>
                  <a:pt x="7737180" y="1743261"/>
                  <a:pt x="7736709" y="1740908"/>
                  <a:pt x="7737651" y="1739026"/>
                </a:cubicBezTo>
                <a:cubicBezTo>
                  <a:pt x="7738592" y="1736203"/>
                  <a:pt x="7741887" y="1734791"/>
                  <a:pt x="7746594" y="1734320"/>
                </a:cubicBezTo>
                <a:cubicBezTo>
                  <a:pt x="7733415" y="1712204"/>
                  <a:pt x="7720235" y="1690087"/>
                  <a:pt x="7707056" y="1667500"/>
                </a:cubicBezTo>
                <a:close/>
                <a:moveTo>
                  <a:pt x="7651044" y="1773377"/>
                </a:moveTo>
                <a:cubicBezTo>
                  <a:pt x="7639747" y="1775730"/>
                  <a:pt x="7628451" y="1778554"/>
                  <a:pt x="7617155" y="1780907"/>
                </a:cubicBezTo>
                <a:cubicBezTo>
                  <a:pt x="7626568" y="1782789"/>
                  <a:pt x="7636453" y="1785141"/>
                  <a:pt x="7645867" y="1787024"/>
                </a:cubicBezTo>
                <a:lnTo>
                  <a:pt x="7651044" y="1773377"/>
                </a:lnTo>
                <a:close/>
                <a:moveTo>
                  <a:pt x="7595032" y="1786083"/>
                </a:moveTo>
                <a:cubicBezTo>
                  <a:pt x="7573851" y="1790788"/>
                  <a:pt x="7553141" y="1795964"/>
                  <a:pt x="7532431" y="1801141"/>
                </a:cubicBezTo>
                <a:cubicBezTo>
                  <a:pt x="7560672" y="1821846"/>
                  <a:pt x="7588442" y="1843021"/>
                  <a:pt x="7616213" y="1864197"/>
                </a:cubicBezTo>
                <a:lnTo>
                  <a:pt x="7642571" y="1796435"/>
                </a:lnTo>
                <a:cubicBezTo>
                  <a:pt x="7626568" y="1792671"/>
                  <a:pt x="7611036" y="1789377"/>
                  <a:pt x="7595032" y="1786083"/>
                </a:cubicBezTo>
                <a:close/>
                <a:moveTo>
                  <a:pt x="7627510" y="1873138"/>
                </a:moveTo>
                <a:cubicBezTo>
                  <a:pt x="7628451" y="1874079"/>
                  <a:pt x="7629393" y="1874549"/>
                  <a:pt x="7630334" y="1875490"/>
                </a:cubicBezTo>
                <a:cubicBezTo>
                  <a:pt x="7632217" y="1867020"/>
                  <a:pt x="7634570" y="1858079"/>
                  <a:pt x="7636453" y="1849609"/>
                </a:cubicBezTo>
                <a:lnTo>
                  <a:pt x="7627510" y="1873138"/>
                </a:lnTo>
                <a:close/>
                <a:moveTo>
                  <a:pt x="7624215" y="1882078"/>
                </a:moveTo>
                <a:lnTo>
                  <a:pt x="7602092" y="1939487"/>
                </a:lnTo>
                <a:cubicBezTo>
                  <a:pt x="7606329" y="1939958"/>
                  <a:pt x="7610565" y="1939958"/>
                  <a:pt x="7614801" y="1940429"/>
                </a:cubicBezTo>
                <a:cubicBezTo>
                  <a:pt x="7619508" y="1922077"/>
                  <a:pt x="7623744" y="1903724"/>
                  <a:pt x="7628451" y="1885372"/>
                </a:cubicBezTo>
                <a:cubicBezTo>
                  <a:pt x="7626568" y="1884431"/>
                  <a:pt x="7625627" y="1883019"/>
                  <a:pt x="7624215" y="1882078"/>
                </a:cubicBezTo>
                <a:close/>
                <a:moveTo>
                  <a:pt x="8280826" y="2299942"/>
                </a:moveTo>
                <a:cubicBezTo>
                  <a:pt x="8290239" y="2293825"/>
                  <a:pt x="8301066" y="2286766"/>
                  <a:pt x="8313774" y="2279237"/>
                </a:cubicBezTo>
                <a:cubicBezTo>
                  <a:pt x="8288827" y="2270767"/>
                  <a:pt x="8263410" y="2262767"/>
                  <a:pt x="8238464" y="2254767"/>
                </a:cubicBezTo>
                <a:cubicBezTo>
                  <a:pt x="8252584" y="2269355"/>
                  <a:pt x="8267175" y="2284413"/>
                  <a:pt x="8280826" y="2299942"/>
                </a:cubicBezTo>
                <a:close/>
                <a:moveTo>
                  <a:pt x="8324129" y="2272649"/>
                </a:moveTo>
                <a:cubicBezTo>
                  <a:pt x="8338249" y="2264179"/>
                  <a:pt x="8353311" y="2255238"/>
                  <a:pt x="8369785" y="2245827"/>
                </a:cubicBezTo>
                <a:cubicBezTo>
                  <a:pt x="8365550" y="2218534"/>
                  <a:pt x="8361313" y="2191712"/>
                  <a:pt x="8356606" y="2165360"/>
                </a:cubicBezTo>
                <a:cubicBezTo>
                  <a:pt x="8353311" y="2164889"/>
                  <a:pt x="8350488" y="2163478"/>
                  <a:pt x="8347192" y="2161595"/>
                </a:cubicBezTo>
                <a:cubicBezTo>
                  <a:pt x="8343428" y="2159713"/>
                  <a:pt x="8340132" y="2156890"/>
                  <a:pt x="8337778" y="2154537"/>
                </a:cubicBezTo>
                <a:cubicBezTo>
                  <a:pt x="8270471" y="2157360"/>
                  <a:pt x="8203632" y="2161595"/>
                  <a:pt x="8137736" y="2166772"/>
                </a:cubicBezTo>
                <a:cubicBezTo>
                  <a:pt x="8167389" y="2189829"/>
                  <a:pt x="8196102" y="2214299"/>
                  <a:pt x="8223402" y="2240650"/>
                </a:cubicBezTo>
                <a:cubicBezTo>
                  <a:pt x="8257291" y="2251003"/>
                  <a:pt x="8290709" y="2261826"/>
                  <a:pt x="8324129" y="2272649"/>
                </a:cubicBezTo>
                <a:close/>
                <a:moveTo>
                  <a:pt x="8342015" y="2278767"/>
                </a:moveTo>
                <a:cubicBezTo>
                  <a:pt x="8346722" y="2280178"/>
                  <a:pt x="8351429" y="2282061"/>
                  <a:pt x="8355665" y="2283472"/>
                </a:cubicBezTo>
                <a:cubicBezTo>
                  <a:pt x="8358489" y="2283001"/>
                  <a:pt x="8361313" y="2282531"/>
                  <a:pt x="8364137" y="2283001"/>
                </a:cubicBezTo>
                <a:cubicBezTo>
                  <a:pt x="8369315" y="2283472"/>
                  <a:pt x="8373551" y="2286295"/>
                  <a:pt x="8376846" y="2289589"/>
                </a:cubicBezTo>
                <a:cubicBezTo>
                  <a:pt x="8375433" y="2280178"/>
                  <a:pt x="8374022" y="2270296"/>
                  <a:pt x="8372610" y="2260885"/>
                </a:cubicBezTo>
                <a:cubicBezTo>
                  <a:pt x="8361784" y="2267002"/>
                  <a:pt x="8351429" y="2273120"/>
                  <a:pt x="8342015" y="2278767"/>
                </a:cubicBezTo>
                <a:close/>
                <a:moveTo>
                  <a:pt x="8391907" y="2295707"/>
                </a:moveTo>
                <a:cubicBezTo>
                  <a:pt x="8435212" y="2310765"/>
                  <a:pt x="8478044" y="2325823"/>
                  <a:pt x="8520877" y="2341822"/>
                </a:cubicBezTo>
                <a:cubicBezTo>
                  <a:pt x="8524171" y="2339469"/>
                  <a:pt x="8526996" y="2336646"/>
                  <a:pt x="8530290" y="2334293"/>
                </a:cubicBezTo>
                <a:cubicBezTo>
                  <a:pt x="8522759" y="2328646"/>
                  <a:pt x="8518993" y="2321588"/>
                  <a:pt x="8521818" y="2316882"/>
                </a:cubicBezTo>
                <a:cubicBezTo>
                  <a:pt x="8521818" y="2316412"/>
                  <a:pt x="8522289" y="2316412"/>
                  <a:pt x="8522289" y="2315941"/>
                </a:cubicBezTo>
                <a:cubicBezTo>
                  <a:pt x="8492164" y="2286766"/>
                  <a:pt x="8461569" y="2257591"/>
                  <a:pt x="8430975" y="2228886"/>
                </a:cubicBezTo>
                <a:cubicBezTo>
                  <a:pt x="8414972" y="2237357"/>
                  <a:pt x="8399910" y="2245356"/>
                  <a:pt x="8385318" y="2253356"/>
                </a:cubicBezTo>
                <a:cubicBezTo>
                  <a:pt x="8387672" y="2267473"/>
                  <a:pt x="8390025" y="2281590"/>
                  <a:pt x="8391907" y="2295707"/>
                </a:cubicBezTo>
                <a:close/>
                <a:moveTo>
                  <a:pt x="8531232" y="2345587"/>
                </a:moveTo>
                <a:cubicBezTo>
                  <a:pt x="8542528" y="2349822"/>
                  <a:pt x="8554295" y="2354057"/>
                  <a:pt x="8565592" y="2358763"/>
                </a:cubicBezTo>
                <a:cubicBezTo>
                  <a:pt x="8559944" y="2353116"/>
                  <a:pt x="8554295" y="2347469"/>
                  <a:pt x="8548647" y="2341822"/>
                </a:cubicBezTo>
                <a:cubicBezTo>
                  <a:pt x="8545823" y="2341822"/>
                  <a:pt x="8542058" y="2340881"/>
                  <a:pt x="8538763" y="2339469"/>
                </a:cubicBezTo>
                <a:cubicBezTo>
                  <a:pt x="8536410" y="2341352"/>
                  <a:pt x="8533585" y="2343234"/>
                  <a:pt x="8531232" y="2345587"/>
                </a:cubicBezTo>
                <a:close/>
                <a:moveTo>
                  <a:pt x="8587243" y="2366763"/>
                </a:moveTo>
                <a:cubicBezTo>
                  <a:pt x="8598540" y="2370998"/>
                  <a:pt x="8609836" y="2375703"/>
                  <a:pt x="8621134" y="2379938"/>
                </a:cubicBezTo>
                <a:cubicBezTo>
                  <a:pt x="8663966" y="2311706"/>
                  <a:pt x="8706799" y="2243474"/>
                  <a:pt x="8749631" y="2175712"/>
                </a:cubicBezTo>
                <a:cubicBezTo>
                  <a:pt x="8749631" y="2174301"/>
                  <a:pt x="8749631" y="2172889"/>
                  <a:pt x="8749161" y="2171948"/>
                </a:cubicBezTo>
                <a:cubicBezTo>
                  <a:pt x="8683734" y="2222298"/>
                  <a:pt x="8619250" y="2274061"/>
                  <a:pt x="8554766" y="2326294"/>
                </a:cubicBezTo>
                <a:cubicBezTo>
                  <a:pt x="8558532" y="2330529"/>
                  <a:pt x="8559473" y="2335235"/>
                  <a:pt x="8558061" y="2338058"/>
                </a:cubicBezTo>
                <a:cubicBezTo>
                  <a:pt x="8567946" y="2347469"/>
                  <a:pt x="8577829" y="2356881"/>
                  <a:pt x="8587243" y="2366763"/>
                </a:cubicBezTo>
                <a:close/>
                <a:moveTo>
                  <a:pt x="8630076" y="2383232"/>
                </a:moveTo>
                <a:cubicBezTo>
                  <a:pt x="8671026" y="2399232"/>
                  <a:pt x="8711976" y="2415701"/>
                  <a:pt x="8752926" y="2433112"/>
                </a:cubicBezTo>
                <a:lnTo>
                  <a:pt x="8757162" y="2425583"/>
                </a:lnTo>
                <a:cubicBezTo>
                  <a:pt x="8743041" y="2416643"/>
                  <a:pt x="8735040" y="2404878"/>
                  <a:pt x="8738806" y="2398290"/>
                </a:cubicBezTo>
                <a:cubicBezTo>
                  <a:pt x="8741629" y="2393114"/>
                  <a:pt x="8750573" y="2392173"/>
                  <a:pt x="8761869" y="2394997"/>
                </a:cubicBezTo>
                <a:cubicBezTo>
                  <a:pt x="8759044" y="2324882"/>
                  <a:pt x="8755280" y="2257120"/>
                  <a:pt x="8751043" y="2191712"/>
                </a:cubicBezTo>
                <a:cubicBezTo>
                  <a:pt x="8710564" y="2255238"/>
                  <a:pt x="8670085" y="2319235"/>
                  <a:pt x="8630076" y="2383232"/>
                </a:cubicBezTo>
                <a:close/>
                <a:moveTo>
                  <a:pt x="8816469" y="2316412"/>
                </a:moveTo>
                <a:cubicBezTo>
                  <a:pt x="8801878" y="2269355"/>
                  <a:pt x="8786816" y="2222769"/>
                  <a:pt x="8770812" y="2175712"/>
                </a:cubicBezTo>
                <a:cubicBezTo>
                  <a:pt x="8768458" y="2174771"/>
                  <a:pt x="8765635" y="2173830"/>
                  <a:pt x="8763281" y="2172418"/>
                </a:cubicBezTo>
                <a:cubicBezTo>
                  <a:pt x="8767988" y="2242533"/>
                  <a:pt x="8772224" y="2315941"/>
                  <a:pt x="8775519" y="2391703"/>
                </a:cubicBezTo>
                <a:lnTo>
                  <a:pt x="8816469" y="2316412"/>
                </a:lnTo>
                <a:close/>
                <a:moveTo>
                  <a:pt x="8696444" y="2110304"/>
                </a:moveTo>
                <a:cubicBezTo>
                  <a:pt x="8571240" y="2037836"/>
                  <a:pt x="8444154" y="1970074"/>
                  <a:pt x="8315656" y="1906077"/>
                </a:cubicBezTo>
                <a:cubicBezTo>
                  <a:pt x="8321775" y="1929135"/>
                  <a:pt x="8327423" y="1952193"/>
                  <a:pt x="8333071" y="1976192"/>
                </a:cubicBezTo>
                <a:cubicBezTo>
                  <a:pt x="8454980" y="2017131"/>
                  <a:pt x="8575476" y="2061835"/>
                  <a:pt x="8695031" y="2110304"/>
                </a:cubicBezTo>
                <a:cubicBezTo>
                  <a:pt x="8695501" y="2110304"/>
                  <a:pt x="8695973" y="2110304"/>
                  <a:pt x="8696444" y="2110304"/>
                </a:cubicBezTo>
                <a:close/>
                <a:moveTo>
                  <a:pt x="8298712" y="1897607"/>
                </a:moveTo>
                <a:cubicBezTo>
                  <a:pt x="8285533" y="1891490"/>
                  <a:pt x="8272824" y="1884902"/>
                  <a:pt x="8259645" y="1878784"/>
                </a:cubicBezTo>
                <a:cubicBezTo>
                  <a:pt x="8243171" y="1896195"/>
                  <a:pt x="8226697" y="1914077"/>
                  <a:pt x="8210222" y="1931488"/>
                </a:cubicBezTo>
                <a:cubicBezTo>
                  <a:pt x="8212105" y="1933370"/>
                  <a:pt x="8213517" y="1935252"/>
                  <a:pt x="8213988" y="1937605"/>
                </a:cubicBezTo>
                <a:cubicBezTo>
                  <a:pt x="8248348" y="1948428"/>
                  <a:pt x="8282708" y="1959722"/>
                  <a:pt x="8317069" y="1971015"/>
                </a:cubicBezTo>
                <a:cubicBezTo>
                  <a:pt x="8311420" y="1946075"/>
                  <a:pt x="8305301" y="1921606"/>
                  <a:pt x="8298712" y="1897607"/>
                </a:cubicBezTo>
                <a:close/>
                <a:moveTo>
                  <a:pt x="8296359" y="1889607"/>
                </a:moveTo>
                <a:cubicBezTo>
                  <a:pt x="8292593" y="1876902"/>
                  <a:pt x="8289298" y="1864197"/>
                  <a:pt x="8285533" y="1851492"/>
                </a:cubicBezTo>
                <a:cubicBezTo>
                  <a:pt x="8278472" y="1859021"/>
                  <a:pt x="8271412" y="1866549"/>
                  <a:pt x="8264352" y="1874079"/>
                </a:cubicBezTo>
                <a:cubicBezTo>
                  <a:pt x="8275178" y="1879255"/>
                  <a:pt x="8285533" y="1884431"/>
                  <a:pt x="8296359" y="1889607"/>
                </a:cubicBezTo>
                <a:close/>
                <a:moveTo>
                  <a:pt x="8282708" y="1840668"/>
                </a:moveTo>
                <a:cubicBezTo>
                  <a:pt x="8275648" y="1816670"/>
                  <a:pt x="8268117" y="1793612"/>
                  <a:pt x="8260586" y="1771495"/>
                </a:cubicBezTo>
                <a:cubicBezTo>
                  <a:pt x="8181981" y="1749849"/>
                  <a:pt x="8103376" y="1729615"/>
                  <a:pt x="8023829" y="1710792"/>
                </a:cubicBezTo>
                <a:cubicBezTo>
                  <a:pt x="8019594" y="1714086"/>
                  <a:pt x="8010180" y="1714086"/>
                  <a:pt x="8000766" y="1709851"/>
                </a:cubicBezTo>
                <a:cubicBezTo>
                  <a:pt x="7999354" y="1708910"/>
                  <a:pt x="7997471" y="1708439"/>
                  <a:pt x="7996059" y="1707498"/>
                </a:cubicBezTo>
                <a:cubicBezTo>
                  <a:pt x="7971112" y="1711733"/>
                  <a:pt x="7945696" y="1715498"/>
                  <a:pt x="7920749" y="1720203"/>
                </a:cubicBezTo>
                <a:cubicBezTo>
                  <a:pt x="8033243" y="1766790"/>
                  <a:pt x="8144796" y="1816670"/>
                  <a:pt x="8254938" y="1869373"/>
                </a:cubicBezTo>
                <a:cubicBezTo>
                  <a:pt x="8264352" y="1859962"/>
                  <a:pt x="8273294" y="1850550"/>
                  <a:pt x="8282708" y="1840668"/>
                </a:cubicBezTo>
                <a:close/>
                <a:moveTo>
                  <a:pt x="7979585" y="1700910"/>
                </a:moveTo>
                <a:cubicBezTo>
                  <a:pt x="7903804" y="1683499"/>
                  <a:pt x="7828023" y="1667970"/>
                  <a:pt x="7751772" y="1653383"/>
                </a:cubicBezTo>
                <a:cubicBezTo>
                  <a:pt x="7803077" y="1672676"/>
                  <a:pt x="7853911" y="1692910"/>
                  <a:pt x="7904275" y="1713615"/>
                </a:cubicBezTo>
                <a:cubicBezTo>
                  <a:pt x="7929692" y="1709380"/>
                  <a:pt x="7954638" y="1704675"/>
                  <a:pt x="7979585" y="1700910"/>
                </a:cubicBezTo>
                <a:close/>
                <a:moveTo>
                  <a:pt x="7690582" y="1663735"/>
                </a:moveTo>
                <a:cubicBezTo>
                  <a:pt x="7689170" y="1669853"/>
                  <a:pt x="7687758" y="1675970"/>
                  <a:pt x="7686346" y="1682087"/>
                </a:cubicBezTo>
                <a:lnTo>
                  <a:pt x="7693406" y="1664206"/>
                </a:lnTo>
                <a:cubicBezTo>
                  <a:pt x="7692465" y="1664206"/>
                  <a:pt x="7691523" y="1663735"/>
                  <a:pt x="7690582" y="1663735"/>
                </a:cubicBezTo>
                <a:close/>
                <a:moveTo>
                  <a:pt x="7673637" y="1657147"/>
                </a:moveTo>
                <a:cubicBezTo>
                  <a:pt x="7633158" y="1693852"/>
                  <a:pt x="7593149" y="1730556"/>
                  <a:pt x="7553612" y="1768201"/>
                </a:cubicBezTo>
                <a:cubicBezTo>
                  <a:pt x="7567261" y="1771024"/>
                  <a:pt x="7581382" y="1773848"/>
                  <a:pt x="7595032" y="1776671"/>
                </a:cubicBezTo>
                <a:cubicBezTo>
                  <a:pt x="7614801" y="1771966"/>
                  <a:pt x="7635041" y="1767730"/>
                  <a:pt x="7655280" y="1763025"/>
                </a:cubicBezTo>
                <a:lnTo>
                  <a:pt x="7661870" y="1746084"/>
                </a:lnTo>
                <a:cubicBezTo>
                  <a:pt x="7668459" y="1717380"/>
                  <a:pt x="7675520" y="1689146"/>
                  <a:pt x="7682109" y="1660912"/>
                </a:cubicBezTo>
                <a:cubicBezTo>
                  <a:pt x="7678815" y="1659500"/>
                  <a:pt x="7675991" y="1658088"/>
                  <a:pt x="7673637" y="1657147"/>
                </a:cubicBezTo>
                <a:close/>
                <a:moveTo>
                  <a:pt x="7545139" y="1775730"/>
                </a:moveTo>
                <a:cubicBezTo>
                  <a:pt x="7539491" y="1781377"/>
                  <a:pt x="7533842" y="1786553"/>
                  <a:pt x="7527724" y="1792200"/>
                </a:cubicBezTo>
                <a:cubicBezTo>
                  <a:pt x="7542786" y="1788435"/>
                  <a:pt x="7557847" y="1784671"/>
                  <a:pt x="7572910" y="1781377"/>
                </a:cubicBezTo>
                <a:cubicBezTo>
                  <a:pt x="7563967" y="1779495"/>
                  <a:pt x="7554553" y="1777612"/>
                  <a:pt x="7545139" y="1775730"/>
                </a:cubicBezTo>
                <a:close/>
                <a:moveTo>
                  <a:pt x="7533842" y="1773377"/>
                </a:moveTo>
                <a:cubicBezTo>
                  <a:pt x="7516427" y="1770083"/>
                  <a:pt x="7499011" y="1766319"/>
                  <a:pt x="7481126" y="1763025"/>
                </a:cubicBezTo>
                <a:cubicBezTo>
                  <a:pt x="7492893" y="1771495"/>
                  <a:pt x="7505131" y="1780436"/>
                  <a:pt x="7516898" y="1789377"/>
                </a:cubicBezTo>
                <a:cubicBezTo>
                  <a:pt x="7522546" y="1784200"/>
                  <a:pt x="7528194" y="1779024"/>
                  <a:pt x="7533842" y="1773377"/>
                </a:cubicBezTo>
                <a:close/>
                <a:moveTo>
                  <a:pt x="7514074" y="1805376"/>
                </a:moveTo>
                <a:cubicBezTo>
                  <a:pt x="7491481" y="1827022"/>
                  <a:pt x="7468888" y="1848668"/>
                  <a:pt x="7446765" y="1870785"/>
                </a:cubicBezTo>
                <a:cubicBezTo>
                  <a:pt x="7485832" y="1890549"/>
                  <a:pt x="7524429" y="1910312"/>
                  <a:pt x="7563026" y="1930547"/>
                </a:cubicBezTo>
                <a:cubicBezTo>
                  <a:pt x="7567732" y="1929135"/>
                  <a:pt x="7574322" y="1929135"/>
                  <a:pt x="7581382" y="1931958"/>
                </a:cubicBezTo>
                <a:cubicBezTo>
                  <a:pt x="7584207" y="1932900"/>
                  <a:pt x="7586560" y="1934311"/>
                  <a:pt x="7588442" y="1935723"/>
                </a:cubicBezTo>
                <a:lnTo>
                  <a:pt x="7612448" y="1873138"/>
                </a:lnTo>
                <a:cubicBezTo>
                  <a:pt x="7581853" y="1849609"/>
                  <a:pt x="7551258" y="1826551"/>
                  <a:pt x="7520192" y="1803964"/>
                </a:cubicBezTo>
                <a:cubicBezTo>
                  <a:pt x="7518310" y="1804435"/>
                  <a:pt x="7516427" y="1804905"/>
                  <a:pt x="7514074" y="1805376"/>
                </a:cubicBezTo>
                <a:close/>
                <a:moveTo>
                  <a:pt x="7469358" y="1957369"/>
                </a:moveTo>
                <a:cubicBezTo>
                  <a:pt x="7498070" y="1978545"/>
                  <a:pt x="7526782" y="1999720"/>
                  <a:pt x="7555023" y="2021366"/>
                </a:cubicBezTo>
                <a:lnTo>
                  <a:pt x="7577146" y="1964428"/>
                </a:lnTo>
                <a:cubicBezTo>
                  <a:pt x="7547493" y="1961134"/>
                  <a:pt x="7517368" y="1959251"/>
                  <a:pt x="7486774" y="1957840"/>
                </a:cubicBezTo>
                <a:cubicBezTo>
                  <a:pt x="7481126" y="1957840"/>
                  <a:pt x="7475477" y="1957369"/>
                  <a:pt x="7469358" y="1957369"/>
                </a:cubicBezTo>
                <a:close/>
                <a:moveTo>
                  <a:pt x="7566791" y="2030307"/>
                </a:moveTo>
                <a:cubicBezTo>
                  <a:pt x="7571498" y="2033601"/>
                  <a:pt x="7575734" y="2037366"/>
                  <a:pt x="7580441" y="2040659"/>
                </a:cubicBezTo>
                <a:cubicBezTo>
                  <a:pt x="7583265" y="2040659"/>
                  <a:pt x="7586089" y="2041130"/>
                  <a:pt x="7589384" y="2042071"/>
                </a:cubicBezTo>
                <a:cubicBezTo>
                  <a:pt x="7595503" y="2017602"/>
                  <a:pt x="7601622" y="1992662"/>
                  <a:pt x="7607741" y="1967721"/>
                </a:cubicBezTo>
                <a:cubicBezTo>
                  <a:pt x="7602563" y="1967251"/>
                  <a:pt x="7596915" y="1966310"/>
                  <a:pt x="7591737" y="1965839"/>
                </a:cubicBezTo>
                <a:lnTo>
                  <a:pt x="7566791" y="2030307"/>
                </a:lnTo>
                <a:close/>
                <a:moveTo>
                  <a:pt x="8297300" y="2340411"/>
                </a:moveTo>
                <a:cubicBezTo>
                  <a:pt x="8291181" y="2332882"/>
                  <a:pt x="8284591" y="2325823"/>
                  <a:pt x="8278472" y="2318294"/>
                </a:cubicBezTo>
                <a:cubicBezTo>
                  <a:pt x="8275178" y="2320647"/>
                  <a:pt x="8271882" y="2322529"/>
                  <a:pt x="8269058" y="2324412"/>
                </a:cubicBezTo>
                <a:cubicBezTo>
                  <a:pt x="8278472" y="2330058"/>
                  <a:pt x="8287886" y="2335235"/>
                  <a:pt x="8297300" y="2340411"/>
                </a:cubicBezTo>
                <a:close/>
                <a:moveTo>
                  <a:pt x="8344369" y="2367704"/>
                </a:moveTo>
                <a:cubicBezTo>
                  <a:pt x="8359430" y="2376644"/>
                  <a:pt x="8374963" y="2385585"/>
                  <a:pt x="8390025" y="2394526"/>
                </a:cubicBezTo>
                <a:cubicBezTo>
                  <a:pt x="8386731" y="2367233"/>
                  <a:pt x="8383436" y="2339940"/>
                  <a:pt x="8379670" y="2313588"/>
                </a:cubicBezTo>
                <a:cubicBezTo>
                  <a:pt x="8375905" y="2320647"/>
                  <a:pt x="8368373" y="2325352"/>
                  <a:pt x="8360372" y="2324882"/>
                </a:cubicBezTo>
                <a:lnTo>
                  <a:pt x="8344369" y="2367704"/>
                </a:lnTo>
                <a:close/>
                <a:moveTo>
                  <a:pt x="8613131" y="2392644"/>
                </a:moveTo>
                <a:cubicBezTo>
                  <a:pt x="8614073" y="2391232"/>
                  <a:pt x="8615014" y="2389350"/>
                  <a:pt x="8615956" y="2387938"/>
                </a:cubicBezTo>
                <a:cubicBezTo>
                  <a:pt x="8611720" y="2386526"/>
                  <a:pt x="8607483" y="2384644"/>
                  <a:pt x="8603247" y="2383232"/>
                </a:cubicBezTo>
                <a:cubicBezTo>
                  <a:pt x="8606542" y="2386056"/>
                  <a:pt x="8609836" y="2389350"/>
                  <a:pt x="8613131" y="2392644"/>
                </a:cubicBezTo>
                <a:close/>
                <a:moveTo>
                  <a:pt x="8619721" y="2399702"/>
                </a:moveTo>
                <a:cubicBezTo>
                  <a:pt x="8652198" y="2432642"/>
                  <a:pt x="8684205" y="2466052"/>
                  <a:pt x="8716212" y="2499933"/>
                </a:cubicBezTo>
                <a:lnTo>
                  <a:pt x="8748220" y="2441112"/>
                </a:lnTo>
                <a:cubicBezTo>
                  <a:pt x="8707269" y="2424172"/>
                  <a:pt x="8666319" y="2407231"/>
                  <a:pt x="8624898" y="2391232"/>
                </a:cubicBezTo>
                <a:cubicBezTo>
                  <a:pt x="8623016" y="2394055"/>
                  <a:pt x="8621604" y="2396879"/>
                  <a:pt x="8619721" y="2399702"/>
                </a:cubicBezTo>
                <a:close/>
                <a:moveTo>
                  <a:pt x="9003803" y="2544637"/>
                </a:moveTo>
                <a:cubicBezTo>
                  <a:pt x="8955323" y="2456170"/>
                  <a:pt x="8904488" y="2368174"/>
                  <a:pt x="8851771" y="2282061"/>
                </a:cubicBezTo>
                <a:lnTo>
                  <a:pt x="8828707" y="2323941"/>
                </a:lnTo>
                <a:cubicBezTo>
                  <a:pt x="8844240" y="2374762"/>
                  <a:pt x="8859301" y="2425583"/>
                  <a:pt x="8873422" y="2475934"/>
                </a:cubicBezTo>
                <a:cubicBezTo>
                  <a:pt x="8875305" y="2476875"/>
                  <a:pt x="8876717" y="2477816"/>
                  <a:pt x="8878600" y="2478758"/>
                </a:cubicBezTo>
                <a:cubicBezTo>
                  <a:pt x="8884719" y="2482992"/>
                  <a:pt x="8888955" y="2488169"/>
                  <a:pt x="8890837" y="2492875"/>
                </a:cubicBezTo>
                <a:cubicBezTo>
                  <a:pt x="8928492" y="2509344"/>
                  <a:pt x="8966147" y="2526755"/>
                  <a:pt x="9003803" y="2544637"/>
                </a:cubicBezTo>
                <a:close/>
                <a:moveTo>
                  <a:pt x="8843298" y="2267944"/>
                </a:moveTo>
                <a:cubicBezTo>
                  <a:pt x="8824941" y="2238298"/>
                  <a:pt x="8806584" y="2208652"/>
                  <a:pt x="8787757" y="2179477"/>
                </a:cubicBezTo>
                <a:cubicBezTo>
                  <a:pt x="8785875" y="2179477"/>
                  <a:pt x="8783991" y="2179006"/>
                  <a:pt x="8782109" y="2178536"/>
                </a:cubicBezTo>
                <a:cubicBezTo>
                  <a:pt x="8796230" y="2220416"/>
                  <a:pt x="8809879" y="2262767"/>
                  <a:pt x="8823059" y="2304648"/>
                </a:cubicBezTo>
                <a:lnTo>
                  <a:pt x="8843298" y="2267944"/>
                </a:lnTo>
                <a:close/>
                <a:moveTo>
                  <a:pt x="8744454" y="2114538"/>
                </a:moveTo>
                <a:cubicBezTo>
                  <a:pt x="8743513" y="2114538"/>
                  <a:pt x="8742570" y="2115009"/>
                  <a:pt x="8741629" y="2115009"/>
                </a:cubicBezTo>
                <a:cubicBezTo>
                  <a:pt x="8742570" y="2115009"/>
                  <a:pt x="8743513" y="2115009"/>
                  <a:pt x="8744454" y="2115009"/>
                </a:cubicBezTo>
                <a:cubicBezTo>
                  <a:pt x="8744924" y="2115009"/>
                  <a:pt x="8744924" y="2115009"/>
                  <a:pt x="8744454" y="2114538"/>
                </a:cubicBezTo>
                <a:close/>
                <a:moveTo>
                  <a:pt x="8728921" y="2117362"/>
                </a:moveTo>
                <a:cubicBezTo>
                  <a:pt x="8727039" y="2117833"/>
                  <a:pt x="8725626" y="2117833"/>
                  <a:pt x="8723743" y="2118303"/>
                </a:cubicBezTo>
                <a:cubicBezTo>
                  <a:pt x="8724685" y="2118774"/>
                  <a:pt x="8726096" y="2119715"/>
                  <a:pt x="8727039" y="2120185"/>
                </a:cubicBezTo>
                <a:cubicBezTo>
                  <a:pt x="8727980" y="2119244"/>
                  <a:pt x="8728921" y="2118774"/>
                  <a:pt x="8729862" y="2117833"/>
                </a:cubicBezTo>
                <a:cubicBezTo>
                  <a:pt x="8729392" y="2117833"/>
                  <a:pt x="8728921" y="2117833"/>
                  <a:pt x="8728921" y="2117362"/>
                </a:cubicBezTo>
                <a:close/>
                <a:moveTo>
                  <a:pt x="8714800" y="2106068"/>
                </a:moveTo>
                <a:cubicBezTo>
                  <a:pt x="8593362" y="2007249"/>
                  <a:pt x="8467689" y="1912665"/>
                  <a:pt x="8338721" y="1822316"/>
                </a:cubicBezTo>
                <a:cubicBezTo>
                  <a:pt x="8334014" y="1823728"/>
                  <a:pt x="8326011" y="1822787"/>
                  <a:pt x="8318481" y="1818552"/>
                </a:cubicBezTo>
                <a:cubicBezTo>
                  <a:pt x="8318010" y="1818552"/>
                  <a:pt x="8317540" y="1818081"/>
                  <a:pt x="8317540" y="1818081"/>
                </a:cubicBezTo>
                <a:cubicBezTo>
                  <a:pt x="8310949" y="1825140"/>
                  <a:pt x="8303889" y="1832198"/>
                  <a:pt x="8297300" y="1839257"/>
                </a:cubicBezTo>
                <a:cubicBezTo>
                  <a:pt x="8302948" y="1858079"/>
                  <a:pt x="8308596" y="1877843"/>
                  <a:pt x="8313774" y="1897607"/>
                </a:cubicBezTo>
                <a:cubicBezTo>
                  <a:pt x="8446508" y="1963016"/>
                  <a:pt x="8577359" y="2033130"/>
                  <a:pt x="8705858" y="2107951"/>
                </a:cubicBezTo>
                <a:cubicBezTo>
                  <a:pt x="8708681" y="2107480"/>
                  <a:pt x="8711506" y="2106539"/>
                  <a:pt x="8714800" y="2106068"/>
                </a:cubicBezTo>
                <a:close/>
                <a:moveTo>
                  <a:pt x="8303419" y="1798788"/>
                </a:moveTo>
                <a:cubicBezTo>
                  <a:pt x="8303419" y="1798317"/>
                  <a:pt x="8303889" y="1798317"/>
                  <a:pt x="8303889" y="1797847"/>
                </a:cubicBezTo>
                <a:cubicBezTo>
                  <a:pt x="8295416" y="1792200"/>
                  <a:pt x="8286945" y="1786083"/>
                  <a:pt x="8278472" y="1780436"/>
                </a:cubicBezTo>
                <a:cubicBezTo>
                  <a:pt x="8283649" y="1796435"/>
                  <a:pt x="8288827" y="1812434"/>
                  <a:pt x="8294005" y="1828904"/>
                </a:cubicBezTo>
                <a:cubicBezTo>
                  <a:pt x="8299182" y="1823258"/>
                  <a:pt x="8304360" y="1818081"/>
                  <a:pt x="8309537" y="1812434"/>
                </a:cubicBezTo>
                <a:cubicBezTo>
                  <a:pt x="8303889" y="1807729"/>
                  <a:pt x="8301536" y="1802552"/>
                  <a:pt x="8303419" y="1798788"/>
                </a:cubicBezTo>
                <a:close/>
                <a:moveTo>
                  <a:pt x="8244112" y="1757378"/>
                </a:moveTo>
                <a:cubicBezTo>
                  <a:pt x="8208810" y="1733379"/>
                  <a:pt x="8173508" y="1709851"/>
                  <a:pt x="8137736" y="1686793"/>
                </a:cubicBezTo>
                <a:cubicBezTo>
                  <a:pt x="8101493" y="1691499"/>
                  <a:pt x="8065250" y="1697145"/>
                  <a:pt x="8029007" y="1702792"/>
                </a:cubicBezTo>
                <a:cubicBezTo>
                  <a:pt x="8101023" y="1719733"/>
                  <a:pt x="8172567" y="1737614"/>
                  <a:pt x="8244112" y="1757378"/>
                </a:cubicBezTo>
                <a:close/>
                <a:moveTo>
                  <a:pt x="7301793" y="1649618"/>
                </a:moveTo>
                <a:cubicBezTo>
                  <a:pt x="7280141" y="1635031"/>
                  <a:pt x="7258960" y="1620914"/>
                  <a:pt x="7236838" y="1606326"/>
                </a:cubicBezTo>
                <a:cubicBezTo>
                  <a:pt x="7220364" y="1628443"/>
                  <a:pt x="7205302" y="1649618"/>
                  <a:pt x="7191652" y="1668441"/>
                </a:cubicBezTo>
                <a:cubicBezTo>
                  <a:pt x="7226954" y="1664206"/>
                  <a:pt x="7262726" y="1660441"/>
                  <a:pt x="7298028" y="1656677"/>
                </a:cubicBezTo>
                <a:cubicBezTo>
                  <a:pt x="7297557" y="1655265"/>
                  <a:pt x="7297557" y="1654324"/>
                  <a:pt x="7298028" y="1652912"/>
                </a:cubicBezTo>
                <a:cubicBezTo>
                  <a:pt x="7298969" y="1651971"/>
                  <a:pt x="7300381" y="1650559"/>
                  <a:pt x="7301793" y="1649618"/>
                </a:cubicBezTo>
                <a:close/>
                <a:moveTo>
                  <a:pt x="7186003" y="1677382"/>
                </a:moveTo>
                <a:cubicBezTo>
                  <a:pt x="7179414" y="1686322"/>
                  <a:pt x="7173295" y="1695263"/>
                  <a:pt x="7167647" y="1703263"/>
                </a:cubicBezTo>
                <a:cubicBezTo>
                  <a:pt x="7258960" y="1715968"/>
                  <a:pt x="7350274" y="1730085"/>
                  <a:pt x="7441117" y="1746555"/>
                </a:cubicBezTo>
                <a:cubicBezTo>
                  <a:pt x="7441117" y="1746555"/>
                  <a:pt x="7441117" y="1746555"/>
                  <a:pt x="7441117" y="1746555"/>
                </a:cubicBezTo>
                <a:cubicBezTo>
                  <a:pt x="7405345" y="1721144"/>
                  <a:pt x="7369572" y="1696204"/>
                  <a:pt x="7333329" y="1671264"/>
                </a:cubicBezTo>
                <a:cubicBezTo>
                  <a:pt x="7328622" y="1672676"/>
                  <a:pt x="7322033" y="1672676"/>
                  <a:pt x="7314972" y="1670323"/>
                </a:cubicBezTo>
                <a:cubicBezTo>
                  <a:pt x="7310265" y="1668911"/>
                  <a:pt x="7306500" y="1666558"/>
                  <a:pt x="7303676" y="1664206"/>
                </a:cubicBezTo>
                <a:cubicBezTo>
                  <a:pt x="7264609" y="1667970"/>
                  <a:pt x="7225071" y="1672676"/>
                  <a:pt x="7186003" y="1677382"/>
                </a:cubicBezTo>
                <a:close/>
                <a:moveTo>
                  <a:pt x="7382752" y="1839257"/>
                </a:moveTo>
                <a:cubicBezTo>
                  <a:pt x="7401109" y="1848198"/>
                  <a:pt x="7419465" y="1857138"/>
                  <a:pt x="7437351" y="1866079"/>
                </a:cubicBezTo>
                <a:cubicBezTo>
                  <a:pt x="7456649" y="1847256"/>
                  <a:pt x="7475948" y="1828434"/>
                  <a:pt x="7495246" y="1809611"/>
                </a:cubicBezTo>
                <a:cubicBezTo>
                  <a:pt x="7458062" y="1819493"/>
                  <a:pt x="7420407" y="1829375"/>
                  <a:pt x="7382752" y="1839257"/>
                </a:cubicBezTo>
                <a:close/>
                <a:moveTo>
                  <a:pt x="7405345" y="1911253"/>
                </a:moveTo>
                <a:cubicBezTo>
                  <a:pt x="7413817" y="1916900"/>
                  <a:pt x="7421819" y="1923018"/>
                  <a:pt x="7429820" y="1929135"/>
                </a:cubicBezTo>
                <a:cubicBezTo>
                  <a:pt x="7472182" y="1931017"/>
                  <a:pt x="7515015" y="1933370"/>
                  <a:pt x="7557377" y="1936194"/>
                </a:cubicBezTo>
                <a:cubicBezTo>
                  <a:pt x="7557377" y="1935723"/>
                  <a:pt x="7557377" y="1935252"/>
                  <a:pt x="7557377" y="1935252"/>
                </a:cubicBezTo>
                <a:cubicBezTo>
                  <a:pt x="7518781" y="1915018"/>
                  <a:pt x="7480184" y="1895254"/>
                  <a:pt x="7441117" y="1875490"/>
                </a:cubicBezTo>
                <a:cubicBezTo>
                  <a:pt x="7429350" y="1887255"/>
                  <a:pt x="7417583" y="1899489"/>
                  <a:pt x="7405345" y="1911253"/>
                </a:cubicBezTo>
                <a:close/>
                <a:moveTo>
                  <a:pt x="7398755" y="1918312"/>
                </a:moveTo>
                <a:cubicBezTo>
                  <a:pt x="7395460" y="1921606"/>
                  <a:pt x="7392636" y="1924429"/>
                  <a:pt x="7389341" y="1927723"/>
                </a:cubicBezTo>
                <a:cubicBezTo>
                  <a:pt x="7397343" y="1928194"/>
                  <a:pt x="7405345" y="1928194"/>
                  <a:pt x="7412876" y="1928664"/>
                </a:cubicBezTo>
                <a:cubicBezTo>
                  <a:pt x="7408169" y="1924900"/>
                  <a:pt x="7403462" y="1921606"/>
                  <a:pt x="7398755" y="1918312"/>
                </a:cubicBezTo>
                <a:close/>
                <a:moveTo>
                  <a:pt x="7244840" y="1967721"/>
                </a:moveTo>
                <a:cubicBezTo>
                  <a:pt x="7269786" y="1972898"/>
                  <a:pt x="7294733" y="1978545"/>
                  <a:pt x="7319679" y="1984191"/>
                </a:cubicBezTo>
                <a:cubicBezTo>
                  <a:pt x="7327681" y="1975721"/>
                  <a:pt x="7336153" y="1967721"/>
                  <a:pt x="7344155" y="1959251"/>
                </a:cubicBezTo>
                <a:cubicBezTo>
                  <a:pt x="7311678" y="1961134"/>
                  <a:pt x="7278259" y="1963957"/>
                  <a:pt x="7244840" y="1967721"/>
                </a:cubicBezTo>
                <a:close/>
                <a:moveTo>
                  <a:pt x="7330505" y="1986544"/>
                </a:moveTo>
                <a:cubicBezTo>
                  <a:pt x="7402991" y="2003014"/>
                  <a:pt x="7475477" y="2020896"/>
                  <a:pt x="7547963" y="2040189"/>
                </a:cubicBezTo>
                <a:lnTo>
                  <a:pt x="7551729" y="2030307"/>
                </a:lnTo>
                <a:cubicBezTo>
                  <a:pt x="7519251" y="2005367"/>
                  <a:pt x="7486303" y="1980898"/>
                  <a:pt x="7452884" y="1956898"/>
                </a:cubicBezTo>
                <a:cubicBezTo>
                  <a:pt x="7421819" y="1956428"/>
                  <a:pt x="7390282" y="1956898"/>
                  <a:pt x="7358276" y="1958310"/>
                </a:cubicBezTo>
                <a:cubicBezTo>
                  <a:pt x="7348862" y="1968192"/>
                  <a:pt x="7339919" y="1977604"/>
                  <a:pt x="7330505" y="1986544"/>
                </a:cubicBezTo>
                <a:close/>
                <a:moveTo>
                  <a:pt x="7561613" y="2043953"/>
                </a:moveTo>
                <a:cubicBezTo>
                  <a:pt x="7563967" y="2044424"/>
                  <a:pt x="7566791" y="2045365"/>
                  <a:pt x="7569144" y="2045836"/>
                </a:cubicBezTo>
                <a:cubicBezTo>
                  <a:pt x="7569144" y="2045836"/>
                  <a:pt x="7569144" y="2045836"/>
                  <a:pt x="7569144" y="2045836"/>
                </a:cubicBezTo>
                <a:cubicBezTo>
                  <a:pt x="7569144" y="2045365"/>
                  <a:pt x="7569615" y="2044895"/>
                  <a:pt x="7570086" y="2044424"/>
                </a:cubicBezTo>
                <a:cubicBezTo>
                  <a:pt x="7567732" y="2042542"/>
                  <a:pt x="7565850" y="2041130"/>
                  <a:pt x="7563496" y="2039248"/>
                </a:cubicBezTo>
                <a:lnTo>
                  <a:pt x="7561613" y="2043953"/>
                </a:lnTo>
                <a:close/>
                <a:moveTo>
                  <a:pt x="7559260" y="2050071"/>
                </a:moveTo>
                <a:lnTo>
                  <a:pt x="7539491" y="2100892"/>
                </a:lnTo>
                <a:cubicBezTo>
                  <a:pt x="7550787" y="2102304"/>
                  <a:pt x="7562084" y="2103715"/>
                  <a:pt x="7573380" y="2105598"/>
                </a:cubicBezTo>
                <a:cubicBezTo>
                  <a:pt x="7577146" y="2091481"/>
                  <a:pt x="7580441" y="2077834"/>
                  <a:pt x="7583735" y="2063717"/>
                </a:cubicBezTo>
                <a:cubicBezTo>
                  <a:pt x="7577617" y="2061364"/>
                  <a:pt x="7572439" y="2057129"/>
                  <a:pt x="7570086" y="2053365"/>
                </a:cubicBezTo>
                <a:cubicBezTo>
                  <a:pt x="7566791" y="2051953"/>
                  <a:pt x="7563026" y="2051012"/>
                  <a:pt x="7559260" y="2050071"/>
                </a:cubicBezTo>
                <a:close/>
                <a:moveTo>
                  <a:pt x="7582794" y="2106539"/>
                </a:moveTo>
                <a:cubicBezTo>
                  <a:pt x="7610094" y="2110304"/>
                  <a:pt x="7637394" y="2114068"/>
                  <a:pt x="7664694" y="2118303"/>
                </a:cubicBezTo>
                <a:cubicBezTo>
                  <a:pt x="7642571" y="2100421"/>
                  <a:pt x="7620449" y="2083010"/>
                  <a:pt x="7597856" y="2065600"/>
                </a:cubicBezTo>
                <a:cubicBezTo>
                  <a:pt x="7596444" y="2065600"/>
                  <a:pt x="7595032" y="2065600"/>
                  <a:pt x="7593149" y="2065600"/>
                </a:cubicBezTo>
                <a:cubicBezTo>
                  <a:pt x="7589855" y="2079246"/>
                  <a:pt x="7586089" y="2092892"/>
                  <a:pt x="7582794" y="2106539"/>
                </a:cubicBezTo>
                <a:close/>
                <a:moveTo>
                  <a:pt x="7756008" y="2180889"/>
                </a:moveTo>
                <a:cubicBezTo>
                  <a:pt x="7775777" y="2197358"/>
                  <a:pt x="7795075" y="2213828"/>
                  <a:pt x="7814844" y="2230298"/>
                </a:cubicBezTo>
                <a:cubicBezTo>
                  <a:pt x="7858147" y="2214769"/>
                  <a:pt x="7901450" y="2199241"/>
                  <a:pt x="7945224" y="2184653"/>
                </a:cubicBezTo>
                <a:cubicBezTo>
                  <a:pt x="7945224" y="2184653"/>
                  <a:pt x="7945224" y="2184653"/>
                  <a:pt x="7945224" y="2184653"/>
                </a:cubicBezTo>
                <a:cubicBezTo>
                  <a:pt x="7882623" y="2182300"/>
                  <a:pt x="7819551" y="2180889"/>
                  <a:pt x="7756949" y="2180418"/>
                </a:cubicBezTo>
                <a:cubicBezTo>
                  <a:pt x="7756478" y="2180418"/>
                  <a:pt x="7756478" y="2180418"/>
                  <a:pt x="7756008" y="2180889"/>
                </a:cubicBezTo>
                <a:close/>
                <a:moveTo>
                  <a:pt x="7822845" y="2237357"/>
                </a:moveTo>
                <a:cubicBezTo>
                  <a:pt x="7847321" y="2258532"/>
                  <a:pt x="7871797" y="2279708"/>
                  <a:pt x="7896273" y="2300883"/>
                </a:cubicBezTo>
                <a:cubicBezTo>
                  <a:pt x="7898627" y="2300883"/>
                  <a:pt x="7900980" y="2301354"/>
                  <a:pt x="7903804" y="2302295"/>
                </a:cubicBezTo>
                <a:cubicBezTo>
                  <a:pt x="7924043" y="2267944"/>
                  <a:pt x="7943812" y="2234063"/>
                  <a:pt x="7964052" y="2200182"/>
                </a:cubicBezTo>
                <a:cubicBezTo>
                  <a:pt x="7959816" y="2197829"/>
                  <a:pt x="7956051" y="2195006"/>
                  <a:pt x="7952756" y="2192182"/>
                </a:cubicBezTo>
                <a:cubicBezTo>
                  <a:pt x="7908982" y="2206770"/>
                  <a:pt x="7865679" y="2221828"/>
                  <a:pt x="7822845" y="2237357"/>
                </a:cubicBezTo>
                <a:close/>
                <a:moveTo>
                  <a:pt x="8074193" y="2236415"/>
                </a:moveTo>
                <a:cubicBezTo>
                  <a:pt x="8154210" y="2296178"/>
                  <a:pt x="8232816" y="2357822"/>
                  <a:pt x="8309537" y="2420878"/>
                </a:cubicBezTo>
                <a:lnTo>
                  <a:pt x="8318951" y="2395467"/>
                </a:lnTo>
                <a:cubicBezTo>
                  <a:pt x="8294475" y="2378527"/>
                  <a:pt x="8269528" y="2362057"/>
                  <a:pt x="8244583" y="2345587"/>
                </a:cubicBezTo>
                <a:cubicBezTo>
                  <a:pt x="8242699" y="2344646"/>
                  <a:pt x="8240346" y="2343705"/>
                  <a:pt x="8238464" y="2342764"/>
                </a:cubicBezTo>
                <a:cubicBezTo>
                  <a:pt x="8231873" y="2339469"/>
                  <a:pt x="8226697" y="2335235"/>
                  <a:pt x="8222460" y="2330999"/>
                </a:cubicBezTo>
                <a:cubicBezTo>
                  <a:pt x="8173508" y="2298530"/>
                  <a:pt x="8124086" y="2267002"/>
                  <a:pt x="8074193" y="2236415"/>
                </a:cubicBezTo>
                <a:close/>
                <a:moveTo>
                  <a:pt x="8322247" y="2386526"/>
                </a:moveTo>
                <a:lnTo>
                  <a:pt x="8326011" y="2376644"/>
                </a:lnTo>
                <a:cubicBezTo>
                  <a:pt x="8320363" y="2369115"/>
                  <a:pt x="8314715" y="2362057"/>
                  <a:pt x="8308596" y="2354528"/>
                </a:cubicBezTo>
                <a:cubicBezTo>
                  <a:pt x="8297770" y="2348410"/>
                  <a:pt x="8286945" y="2342293"/>
                  <a:pt x="8276119" y="2336176"/>
                </a:cubicBezTo>
                <a:cubicBezTo>
                  <a:pt x="8278001" y="2339469"/>
                  <a:pt x="8278001" y="2342764"/>
                  <a:pt x="8276589" y="2345587"/>
                </a:cubicBezTo>
                <a:cubicBezTo>
                  <a:pt x="8275178" y="2347940"/>
                  <a:pt x="8272353" y="2349822"/>
                  <a:pt x="8268587" y="2350293"/>
                </a:cubicBezTo>
                <a:cubicBezTo>
                  <a:pt x="8286474" y="2362057"/>
                  <a:pt x="8304360" y="2374292"/>
                  <a:pt x="8322247" y="2386526"/>
                </a:cubicBezTo>
                <a:close/>
                <a:moveTo>
                  <a:pt x="8334484" y="2394526"/>
                </a:moveTo>
                <a:cubicBezTo>
                  <a:pt x="8338249" y="2397349"/>
                  <a:pt x="8342015" y="2399702"/>
                  <a:pt x="8345781" y="2402526"/>
                </a:cubicBezTo>
                <a:cubicBezTo>
                  <a:pt x="8342485" y="2398290"/>
                  <a:pt x="8339662" y="2394055"/>
                  <a:pt x="8336367" y="2389820"/>
                </a:cubicBezTo>
                <a:lnTo>
                  <a:pt x="8334484" y="2394526"/>
                </a:lnTo>
                <a:close/>
                <a:moveTo>
                  <a:pt x="8379670" y="2426054"/>
                </a:moveTo>
                <a:cubicBezTo>
                  <a:pt x="8382965" y="2428407"/>
                  <a:pt x="8386260" y="2430760"/>
                  <a:pt x="8390025" y="2433112"/>
                </a:cubicBezTo>
                <a:cubicBezTo>
                  <a:pt x="8391437" y="2432642"/>
                  <a:pt x="8392850" y="2432642"/>
                  <a:pt x="8394732" y="2433112"/>
                </a:cubicBezTo>
                <a:cubicBezTo>
                  <a:pt x="8393791" y="2422760"/>
                  <a:pt x="8392378" y="2412878"/>
                  <a:pt x="8391437" y="2402526"/>
                </a:cubicBezTo>
                <a:cubicBezTo>
                  <a:pt x="8374963" y="2392644"/>
                  <a:pt x="8358959" y="2383232"/>
                  <a:pt x="8342485" y="2373821"/>
                </a:cubicBezTo>
                <a:lnTo>
                  <a:pt x="8342485" y="2373821"/>
                </a:lnTo>
                <a:cubicBezTo>
                  <a:pt x="8355195" y="2390761"/>
                  <a:pt x="8367432" y="2408172"/>
                  <a:pt x="8379670" y="2426054"/>
                </a:cubicBezTo>
                <a:close/>
                <a:moveTo>
                  <a:pt x="8525584" y="2531932"/>
                </a:moveTo>
                <a:cubicBezTo>
                  <a:pt x="8531703" y="2522520"/>
                  <a:pt x="8537821" y="2512638"/>
                  <a:pt x="8543940" y="2503227"/>
                </a:cubicBezTo>
                <a:cubicBezTo>
                  <a:pt x="8538292" y="2499462"/>
                  <a:pt x="8534526" y="2494286"/>
                  <a:pt x="8533585" y="2490051"/>
                </a:cubicBezTo>
                <a:cubicBezTo>
                  <a:pt x="8500166" y="2468875"/>
                  <a:pt x="8466747" y="2448171"/>
                  <a:pt x="8432858" y="2427936"/>
                </a:cubicBezTo>
                <a:cubicBezTo>
                  <a:pt x="8426739" y="2433112"/>
                  <a:pt x="8421091" y="2437818"/>
                  <a:pt x="8414972" y="2442994"/>
                </a:cubicBezTo>
                <a:cubicBezTo>
                  <a:pt x="8419207" y="2447229"/>
                  <a:pt x="8421561" y="2451935"/>
                  <a:pt x="8421091" y="2455700"/>
                </a:cubicBezTo>
                <a:cubicBezTo>
                  <a:pt x="8455921" y="2480640"/>
                  <a:pt x="8491223" y="2506050"/>
                  <a:pt x="8525584" y="2531932"/>
                </a:cubicBezTo>
                <a:close/>
                <a:moveTo>
                  <a:pt x="8569358" y="2505109"/>
                </a:moveTo>
                <a:cubicBezTo>
                  <a:pt x="8684677" y="2578988"/>
                  <a:pt x="8798112" y="2657102"/>
                  <a:pt x="8908254" y="2738981"/>
                </a:cubicBezTo>
                <a:cubicBezTo>
                  <a:pt x="8910136" y="2737569"/>
                  <a:pt x="8912018" y="2736628"/>
                  <a:pt x="8914372" y="2736158"/>
                </a:cubicBezTo>
                <a:cubicBezTo>
                  <a:pt x="8818823" y="2623222"/>
                  <a:pt x="8718566" y="2513579"/>
                  <a:pt x="8614543" y="2407702"/>
                </a:cubicBezTo>
                <a:cubicBezTo>
                  <a:pt x="8597128" y="2434995"/>
                  <a:pt x="8580183" y="2462288"/>
                  <a:pt x="8562767" y="2489581"/>
                </a:cubicBezTo>
                <a:cubicBezTo>
                  <a:pt x="8568887" y="2495227"/>
                  <a:pt x="8571711" y="2501345"/>
                  <a:pt x="8569358" y="2505109"/>
                </a:cubicBezTo>
                <a:close/>
                <a:moveTo>
                  <a:pt x="8956734" y="2749334"/>
                </a:moveTo>
                <a:lnTo>
                  <a:pt x="9047577" y="2625575"/>
                </a:lnTo>
                <a:cubicBezTo>
                  <a:pt x="9035810" y="2602987"/>
                  <a:pt x="9023572" y="2580400"/>
                  <a:pt x="9011334" y="2557813"/>
                </a:cubicBezTo>
                <a:cubicBezTo>
                  <a:pt x="8970384" y="2538520"/>
                  <a:pt x="8928963" y="2519226"/>
                  <a:pt x="8887543" y="2500874"/>
                </a:cubicBezTo>
                <a:cubicBezTo>
                  <a:pt x="8885660" y="2501815"/>
                  <a:pt x="8883307" y="2502286"/>
                  <a:pt x="8880482" y="2501815"/>
                </a:cubicBezTo>
                <a:cubicBezTo>
                  <a:pt x="8902134" y="2581341"/>
                  <a:pt x="8922374" y="2660396"/>
                  <a:pt x="8940260" y="2739922"/>
                </a:cubicBezTo>
                <a:cubicBezTo>
                  <a:pt x="8945909" y="2742746"/>
                  <a:pt x="8951086" y="2745569"/>
                  <a:pt x="8956734" y="2749334"/>
                </a:cubicBezTo>
                <a:cubicBezTo>
                  <a:pt x="8956734" y="2749334"/>
                  <a:pt x="8956734" y="2749334"/>
                  <a:pt x="8956734" y="2749334"/>
                </a:cubicBezTo>
                <a:close/>
                <a:moveTo>
                  <a:pt x="9053696" y="2617575"/>
                </a:moveTo>
                <a:lnTo>
                  <a:pt x="9074877" y="2588870"/>
                </a:lnTo>
                <a:cubicBezTo>
                  <a:pt x="9058403" y="2580871"/>
                  <a:pt x="9042400" y="2572871"/>
                  <a:pt x="9025926" y="2565342"/>
                </a:cubicBezTo>
                <a:cubicBezTo>
                  <a:pt x="9035340" y="2582753"/>
                  <a:pt x="9044282" y="2600164"/>
                  <a:pt x="9053696" y="2617575"/>
                </a:cubicBezTo>
                <a:close/>
                <a:moveTo>
                  <a:pt x="8857419" y="2241121"/>
                </a:moveTo>
                <a:cubicBezTo>
                  <a:pt x="8838591" y="2221357"/>
                  <a:pt x="8819764" y="2202064"/>
                  <a:pt x="8800936" y="2182771"/>
                </a:cubicBezTo>
                <a:cubicBezTo>
                  <a:pt x="8816939" y="2207711"/>
                  <a:pt x="8832472" y="2232651"/>
                  <a:pt x="8848005" y="2258061"/>
                </a:cubicBezTo>
                <a:lnTo>
                  <a:pt x="8857419" y="2241121"/>
                </a:lnTo>
                <a:close/>
                <a:moveTo>
                  <a:pt x="8329777" y="1791259"/>
                </a:moveTo>
                <a:cubicBezTo>
                  <a:pt x="8318951" y="1787965"/>
                  <a:pt x="8307655" y="1785141"/>
                  <a:pt x="8296829" y="1781847"/>
                </a:cubicBezTo>
                <a:cubicBezTo>
                  <a:pt x="8303419" y="1786553"/>
                  <a:pt x="8310008" y="1790788"/>
                  <a:pt x="8316597" y="1795494"/>
                </a:cubicBezTo>
                <a:cubicBezTo>
                  <a:pt x="8318951" y="1795964"/>
                  <a:pt x="8321304" y="1796435"/>
                  <a:pt x="8323658" y="1797376"/>
                </a:cubicBezTo>
                <a:cubicBezTo>
                  <a:pt x="8326011" y="1795494"/>
                  <a:pt x="8327895" y="1793141"/>
                  <a:pt x="8329777" y="1791259"/>
                </a:cubicBezTo>
                <a:close/>
                <a:moveTo>
                  <a:pt x="8253997" y="1752672"/>
                </a:moveTo>
                <a:cubicBezTo>
                  <a:pt x="8244583" y="1725850"/>
                  <a:pt x="8234698" y="1700439"/>
                  <a:pt x="8224813" y="1675970"/>
                </a:cubicBezTo>
                <a:cubicBezTo>
                  <a:pt x="8200337" y="1678793"/>
                  <a:pt x="8176333" y="1682087"/>
                  <a:pt x="8151856" y="1685381"/>
                </a:cubicBezTo>
                <a:cubicBezTo>
                  <a:pt x="8186217" y="1707027"/>
                  <a:pt x="8220106" y="1729615"/>
                  <a:pt x="8253997" y="1752672"/>
                </a:cubicBezTo>
                <a:close/>
                <a:moveTo>
                  <a:pt x="7635511" y="1632678"/>
                </a:moveTo>
                <a:cubicBezTo>
                  <a:pt x="7509367" y="1611973"/>
                  <a:pt x="7382752" y="1595033"/>
                  <a:pt x="7255666" y="1581386"/>
                </a:cubicBezTo>
                <a:cubicBezTo>
                  <a:pt x="7251429" y="1587503"/>
                  <a:pt x="7246722" y="1593150"/>
                  <a:pt x="7242486" y="1598797"/>
                </a:cubicBezTo>
                <a:cubicBezTo>
                  <a:pt x="7267433" y="1615267"/>
                  <a:pt x="7291908" y="1631266"/>
                  <a:pt x="7316385" y="1648207"/>
                </a:cubicBezTo>
                <a:cubicBezTo>
                  <a:pt x="7318267" y="1648677"/>
                  <a:pt x="7320150" y="1649148"/>
                  <a:pt x="7322033" y="1649618"/>
                </a:cubicBezTo>
                <a:cubicBezTo>
                  <a:pt x="7325328" y="1650559"/>
                  <a:pt x="7328622" y="1652441"/>
                  <a:pt x="7330976" y="1653853"/>
                </a:cubicBezTo>
                <a:cubicBezTo>
                  <a:pt x="7431703" y="1644442"/>
                  <a:pt x="7532901" y="1637384"/>
                  <a:pt x="7635511" y="1632678"/>
                </a:cubicBezTo>
                <a:close/>
                <a:moveTo>
                  <a:pt x="7239662" y="1579504"/>
                </a:moveTo>
                <a:cubicBezTo>
                  <a:pt x="7229307" y="1578563"/>
                  <a:pt x="7218952" y="1577151"/>
                  <a:pt x="7208597" y="1576210"/>
                </a:cubicBezTo>
                <a:cubicBezTo>
                  <a:pt x="7216128" y="1580916"/>
                  <a:pt x="7223659" y="1586092"/>
                  <a:pt x="7230719" y="1590797"/>
                </a:cubicBezTo>
                <a:cubicBezTo>
                  <a:pt x="7233543" y="1587503"/>
                  <a:pt x="7236368" y="1583739"/>
                  <a:pt x="7239662" y="1579504"/>
                </a:cubicBezTo>
                <a:close/>
                <a:moveTo>
                  <a:pt x="7196359" y="1579974"/>
                </a:moveTo>
                <a:lnTo>
                  <a:pt x="7170001" y="1671264"/>
                </a:lnTo>
                <a:cubicBezTo>
                  <a:pt x="7170942" y="1671264"/>
                  <a:pt x="7171883" y="1670794"/>
                  <a:pt x="7172825" y="1670794"/>
                </a:cubicBezTo>
                <a:cubicBezTo>
                  <a:pt x="7188357" y="1649148"/>
                  <a:pt x="7205773" y="1624678"/>
                  <a:pt x="7225071" y="1598326"/>
                </a:cubicBezTo>
                <a:cubicBezTo>
                  <a:pt x="7215657" y="1592680"/>
                  <a:pt x="7206243" y="1586092"/>
                  <a:pt x="7196359" y="1579974"/>
                </a:cubicBezTo>
                <a:close/>
                <a:moveTo>
                  <a:pt x="7112576" y="1715498"/>
                </a:moveTo>
                <a:cubicBezTo>
                  <a:pt x="7120107" y="1718792"/>
                  <a:pt x="7127639" y="1722086"/>
                  <a:pt x="7135169" y="1725379"/>
                </a:cubicBezTo>
                <a:cubicBezTo>
                  <a:pt x="7137523" y="1721615"/>
                  <a:pt x="7140347" y="1717380"/>
                  <a:pt x="7143171" y="1713615"/>
                </a:cubicBezTo>
                <a:lnTo>
                  <a:pt x="7144583" y="1709380"/>
                </a:lnTo>
                <a:cubicBezTo>
                  <a:pt x="7127167" y="1707027"/>
                  <a:pt x="7109282" y="1704675"/>
                  <a:pt x="7091866" y="1702792"/>
                </a:cubicBezTo>
                <a:cubicBezTo>
                  <a:pt x="7098456" y="1707027"/>
                  <a:pt x="7105516" y="1711262"/>
                  <a:pt x="7112576" y="1715498"/>
                </a:cubicBezTo>
                <a:close/>
                <a:moveTo>
                  <a:pt x="7150702" y="1739496"/>
                </a:moveTo>
                <a:cubicBezTo>
                  <a:pt x="7200595" y="1771495"/>
                  <a:pt x="7250488" y="1803964"/>
                  <a:pt x="7299440" y="1837375"/>
                </a:cubicBezTo>
                <a:cubicBezTo>
                  <a:pt x="7303676" y="1836904"/>
                  <a:pt x="7308854" y="1837375"/>
                  <a:pt x="7314031" y="1839257"/>
                </a:cubicBezTo>
                <a:cubicBezTo>
                  <a:pt x="7318738" y="1840668"/>
                  <a:pt x="7322503" y="1843021"/>
                  <a:pt x="7325328" y="1845845"/>
                </a:cubicBezTo>
                <a:cubicBezTo>
                  <a:pt x="7337095" y="1842551"/>
                  <a:pt x="7348862" y="1839257"/>
                  <a:pt x="7360629" y="1835963"/>
                </a:cubicBezTo>
                <a:cubicBezTo>
                  <a:pt x="7291438" y="1802552"/>
                  <a:pt x="7221305" y="1770083"/>
                  <a:pt x="7150702" y="1739496"/>
                </a:cubicBezTo>
                <a:lnTo>
                  <a:pt x="7150702" y="1739496"/>
                </a:lnTo>
                <a:close/>
                <a:moveTo>
                  <a:pt x="7119636" y="1955487"/>
                </a:moveTo>
                <a:cubicBezTo>
                  <a:pt x="7128580" y="1959722"/>
                  <a:pt x="7137523" y="1963486"/>
                  <a:pt x="7146466" y="1967721"/>
                </a:cubicBezTo>
                <a:cubicBezTo>
                  <a:pt x="7158704" y="1965839"/>
                  <a:pt x="7170942" y="1963957"/>
                  <a:pt x="7183179" y="1962075"/>
                </a:cubicBezTo>
                <a:cubicBezTo>
                  <a:pt x="7162940" y="1957840"/>
                  <a:pt x="7142230" y="1954075"/>
                  <a:pt x="7121990" y="1950311"/>
                </a:cubicBezTo>
                <a:cubicBezTo>
                  <a:pt x="7121990" y="1950781"/>
                  <a:pt x="7121990" y="1951252"/>
                  <a:pt x="7121519" y="1952193"/>
                </a:cubicBezTo>
                <a:cubicBezTo>
                  <a:pt x="7121049" y="1953134"/>
                  <a:pt x="7120578" y="1954075"/>
                  <a:pt x="7119636" y="1955487"/>
                </a:cubicBezTo>
                <a:close/>
                <a:moveTo>
                  <a:pt x="7169059" y="1978074"/>
                </a:moveTo>
                <a:cubicBezTo>
                  <a:pt x="7202949" y="1994073"/>
                  <a:pt x="7236368" y="2010072"/>
                  <a:pt x="7269786" y="2026542"/>
                </a:cubicBezTo>
                <a:cubicBezTo>
                  <a:pt x="7272140" y="2026542"/>
                  <a:pt x="7274964" y="2026542"/>
                  <a:pt x="7278259" y="2027484"/>
                </a:cubicBezTo>
                <a:cubicBezTo>
                  <a:pt x="7290497" y="2014778"/>
                  <a:pt x="7302734" y="2002544"/>
                  <a:pt x="7314972" y="1989838"/>
                </a:cubicBezTo>
                <a:cubicBezTo>
                  <a:pt x="7284848" y="1983250"/>
                  <a:pt x="7255195" y="1976662"/>
                  <a:pt x="7225071" y="1970545"/>
                </a:cubicBezTo>
                <a:cubicBezTo>
                  <a:pt x="7206243" y="1972427"/>
                  <a:pt x="7187416" y="1975251"/>
                  <a:pt x="7169059" y="1978074"/>
                </a:cubicBezTo>
                <a:close/>
                <a:moveTo>
                  <a:pt x="7156821" y="1982780"/>
                </a:moveTo>
                <a:cubicBezTo>
                  <a:pt x="7191182" y="2003955"/>
                  <a:pt x="7225541" y="2025131"/>
                  <a:pt x="7259431" y="2046777"/>
                </a:cubicBezTo>
                <a:cubicBezTo>
                  <a:pt x="7260843" y="2045365"/>
                  <a:pt x="7261785" y="2043953"/>
                  <a:pt x="7263197" y="2042542"/>
                </a:cubicBezTo>
                <a:cubicBezTo>
                  <a:pt x="7259431" y="2039248"/>
                  <a:pt x="7257548" y="2035483"/>
                  <a:pt x="7258490" y="2031719"/>
                </a:cubicBezTo>
                <a:cubicBezTo>
                  <a:pt x="7258490" y="2031719"/>
                  <a:pt x="7258490" y="2031248"/>
                  <a:pt x="7258960" y="2031248"/>
                </a:cubicBezTo>
                <a:cubicBezTo>
                  <a:pt x="7225071" y="2015249"/>
                  <a:pt x="7190710" y="1998779"/>
                  <a:pt x="7156821" y="1982780"/>
                </a:cubicBezTo>
                <a:close/>
                <a:moveTo>
                  <a:pt x="7379457" y="2082069"/>
                </a:moveTo>
                <a:cubicBezTo>
                  <a:pt x="7427938" y="2087246"/>
                  <a:pt x="7476889" y="2092892"/>
                  <a:pt x="7525370" y="2099010"/>
                </a:cubicBezTo>
                <a:lnTo>
                  <a:pt x="7545610" y="2046777"/>
                </a:lnTo>
                <a:cubicBezTo>
                  <a:pt x="7472182" y="2027484"/>
                  <a:pt x="7398755" y="2009132"/>
                  <a:pt x="7325328" y="1992662"/>
                </a:cubicBezTo>
                <a:cubicBezTo>
                  <a:pt x="7312619" y="2005838"/>
                  <a:pt x="7299910" y="2018543"/>
                  <a:pt x="7287673" y="2031719"/>
                </a:cubicBezTo>
                <a:cubicBezTo>
                  <a:pt x="7291908" y="2034072"/>
                  <a:pt x="7294733" y="2036895"/>
                  <a:pt x="7296145" y="2040189"/>
                </a:cubicBezTo>
                <a:cubicBezTo>
                  <a:pt x="7323915" y="2053365"/>
                  <a:pt x="7351686" y="2067482"/>
                  <a:pt x="7379457" y="2082069"/>
                </a:cubicBezTo>
                <a:close/>
                <a:moveTo>
                  <a:pt x="7402520" y="2093834"/>
                </a:moveTo>
                <a:cubicBezTo>
                  <a:pt x="7437351" y="2112186"/>
                  <a:pt x="7471712" y="2130538"/>
                  <a:pt x="7506072" y="2149361"/>
                </a:cubicBezTo>
                <a:lnTo>
                  <a:pt x="7522075" y="2107951"/>
                </a:lnTo>
                <a:cubicBezTo>
                  <a:pt x="7482067" y="2102774"/>
                  <a:pt x="7442058" y="2098069"/>
                  <a:pt x="7402520" y="2093834"/>
                </a:cubicBezTo>
                <a:close/>
                <a:moveTo>
                  <a:pt x="7518310" y="2155948"/>
                </a:moveTo>
                <a:cubicBezTo>
                  <a:pt x="7526782" y="2160654"/>
                  <a:pt x="7534784" y="2164889"/>
                  <a:pt x="7543256" y="2169595"/>
                </a:cubicBezTo>
                <a:cubicBezTo>
                  <a:pt x="7546551" y="2167712"/>
                  <a:pt x="7551729" y="2167242"/>
                  <a:pt x="7557377" y="2168654"/>
                </a:cubicBezTo>
                <a:cubicBezTo>
                  <a:pt x="7562084" y="2150772"/>
                  <a:pt x="7566791" y="2132420"/>
                  <a:pt x="7571027" y="2114538"/>
                </a:cubicBezTo>
                <a:cubicBezTo>
                  <a:pt x="7559260" y="2113127"/>
                  <a:pt x="7547963" y="2111244"/>
                  <a:pt x="7536196" y="2109833"/>
                </a:cubicBezTo>
                <a:lnTo>
                  <a:pt x="7518310" y="2155948"/>
                </a:lnTo>
                <a:close/>
                <a:moveTo>
                  <a:pt x="7515015" y="2164889"/>
                </a:moveTo>
                <a:lnTo>
                  <a:pt x="7511250" y="2174301"/>
                </a:lnTo>
                <a:cubicBezTo>
                  <a:pt x="7517839" y="2174301"/>
                  <a:pt x="7523958" y="2173830"/>
                  <a:pt x="7530548" y="2173830"/>
                </a:cubicBezTo>
                <a:cubicBezTo>
                  <a:pt x="7525370" y="2170536"/>
                  <a:pt x="7520192" y="2167712"/>
                  <a:pt x="7515015" y="2164889"/>
                </a:cubicBezTo>
                <a:close/>
                <a:moveTo>
                  <a:pt x="7577146" y="2187947"/>
                </a:moveTo>
                <a:cubicBezTo>
                  <a:pt x="7577146" y="2188418"/>
                  <a:pt x="7576675" y="2188418"/>
                  <a:pt x="7576675" y="2188888"/>
                </a:cubicBezTo>
                <a:cubicBezTo>
                  <a:pt x="7619037" y="2212887"/>
                  <a:pt x="7660928" y="2237357"/>
                  <a:pt x="7702820" y="2262297"/>
                </a:cubicBezTo>
                <a:cubicBezTo>
                  <a:pt x="7707056" y="2260885"/>
                  <a:pt x="7713646" y="2261826"/>
                  <a:pt x="7719765" y="2264649"/>
                </a:cubicBezTo>
                <a:cubicBezTo>
                  <a:pt x="7720235" y="2265120"/>
                  <a:pt x="7721177" y="2265120"/>
                  <a:pt x="7721647" y="2265591"/>
                </a:cubicBezTo>
                <a:cubicBezTo>
                  <a:pt x="7748948" y="2255238"/>
                  <a:pt x="7776718" y="2244415"/>
                  <a:pt x="7804488" y="2234533"/>
                </a:cubicBezTo>
                <a:cubicBezTo>
                  <a:pt x="7784720" y="2218063"/>
                  <a:pt x="7765422" y="2201593"/>
                  <a:pt x="7745182" y="2185124"/>
                </a:cubicBezTo>
                <a:cubicBezTo>
                  <a:pt x="7741416" y="2185124"/>
                  <a:pt x="7737651" y="2184182"/>
                  <a:pt x="7733415" y="2182300"/>
                </a:cubicBezTo>
                <a:cubicBezTo>
                  <a:pt x="7732002" y="2181830"/>
                  <a:pt x="7731061" y="2181359"/>
                  <a:pt x="7730120" y="2180418"/>
                </a:cubicBezTo>
                <a:cubicBezTo>
                  <a:pt x="7678815" y="2180418"/>
                  <a:pt x="7627510" y="2180889"/>
                  <a:pt x="7576204" y="2182300"/>
                </a:cubicBezTo>
                <a:cubicBezTo>
                  <a:pt x="7577617" y="2183712"/>
                  <a:pt x="7578087" y="2186065"/>
                  <a:pt x="7577146" y="2187947"/>
                </a:cubicBezTo>
                <a:close/>
                <a:moveTo>
                  <a:pt x="7733885" y="2280649"/>
                </a:moveTo>
                <a:cubicBezTo>
                  <a:pt x="7779071" y="2307942"/>
                  <a:pt x="7823317" y="2335705"/>
                  <a:pt x="7867561" y="2363939"/>
                </a:cubicBezTo>
                <a:cubicBezTo>
                  <a:pt x="7876033" y="2349352"/>
                  <a:pt x="7884506" y="2334764"/>
                  <a:pt x="7892978" y="2320647"/>
                </a:cubicBezTo>
                <a:cubicBezTo>
                  <a:pt x="7886388" y="2315941"/>
                  <a:pt x="7882623" y="2309824"/>
                  <a:pt x="7884976" y="2305589"/>
                </a:cubicBezTo>
                <a:cubicBezTo>
                  <a:pt x="7884976" y="2305118"/>
                  <a:pt x="7885447" y="2304648"/>
                  <a:pt x="7885917" y="2304648"/>
                </a:cubicBezTo>
                <a:cubicBezTo>
                  <a:pt x="7861913" y="2283472"/>
                  <a:pt x="7837437" y="2262297"/>
                  <a:pt x="7812961" y="2241121"/>
                </a:cubicBezTo>
                <a:cubicBezTo>
                  <a:pt x="7785190" y="2251003"/>
                  <a:pt x="7757890" y="2261355"/>
                  <a:pt x="7730591" y="2271708"/>
                </a:cubicBezTo>
                <a:cubicBezTo>
                  <a:pt x="7732944" y="2274531"/>
                  <a:pt x="7734356" y="2277825"/>
                  <a:pt x="7733885" y="2280649"/>
                </a:cubicBezTo>
                <a:close/>
                <a:moveTo>
                  <a:pt x="7875562" y="2369115"/>
                </a:moveTo>
                <a:cubicBezTo>
                  <a:pt x="7907098" y="2389350"/>
                  <a:pt x="7938164" y="2410055"/>
                  <a:pt x="7969230" y="2430760"/>
                </a:cubicBezTo>
                <a:cubicBezTo>
                  <a:pt x="7973466" y="2430289"/>
                  <a:pt x="7979585" y="2431230"/>
                  <a:pt x="7985233" y="2434054"/>
                </a:cubicBezTo>
                <a:cubicBezTo>
                  <a:pt x="7989940" y="2436406"/>
                  <a:pt x="7993706" y="2439701"/>
                  <a:pt x="7996059" y="2442524"/>
                </a:cubicBezTo>
                <a:cubicBezTo>
                  <a:pt x="8014887" y="2447229"/>
                  <a:pt x="8033714" y="2451935"/>
                  <a:pt x="8052071" y="2456641"/>
                </a:cubicBezTo>
                <a:cubicBezTo>
                  <a:pt x="8005943" y="2412878"/>
                  <a:pt x="7958874" y="2369586"/>
                  <a:pt x="7911335" y="2326764"/>
                </a:cubicBezTo>
                <a:cubicBezTo>
                  <a:pt x="7908511" y="2326764"/>
                  <a:pt x="7904745" y="2326294"/>
                  <a:pt x="7901450" y="2324882"/>
                </a:cubicBezTo>
                <a:cubicBezTo>
                  <a:pt x="7892978" y="2339469"/>
                  <a:pt x="7884506" y="2354528"/>
                  <a:pt x="7875562" y="2369115"/>
                </a:cubicBezTo>
                <a:close/>
                <a:moveTo>
                  <a:pt x="8004061" y="2454288"/>
                </a:moveTo>
                <a:cubicBezTo>
                  <a:pt x="8039833" y="2478758"/>
                  <a:pt x="8075135" y="2503227"/>
                  <a:pt x="8109966" y="2528167"/>
                </a:cubicBezTo>
                <a:cubicBezTo>
                  <a:pt x="8107141" y="2520167"/>
                  <a:pt x="8104787" y="2512168"/>
                  <a:pt x="8101964" y="2504168"/>
                </a:cubicBezTo>
                <a:cubicBezTo>
                  <a:pt x="8090197" y="2492875"/>
                  <a:pt x="8078430" y="2481110"/>
                  <a:pt x="8066191" y="2469817"/>
                </a:cubicBezTo>
                <a:cubicBezTo>
                  <a:pt x="8045481" y="2464641"/>
                  <a:pt x="8024770" y="2459464"/>
                  <a:pt x="8004061" y="2454288"/>
                </a:cubicBezTo>
                <a:close/>
                <a:moveTo>
                  <a:pt x="8272824" y="2517344"/>
                </a:moveTo>
                <a:lnTo>
                  <a:pt x="8283179" y="2490051"/>
                </a:lnTo>
                <a:cubicBezTo>
                  <a:pt x="8196102" y="2393585"/>
                  <a:pt x="8105259" y="2299942"/>
                  <a:pt x="8011121" y="2209123"/>
                </a:cubicBezTo>
                <a:cubicBezTo>
                  <a:pt x="8009709" y="2209593"/>
                  <a:pt x="8008767" y="2210064"/>
                  <a:pt x="8007355" y="2210064"/>
                </a:cubicBezTo>
                <a:cubicBezTo>
                  <a:pt x="8057719" y="2297118"/>
                  <a:pt x="8105730" y="2385115"/>
                  <a:pt x="8150915" y="2473581"/>
                </a:cubicBezTo>
                <a:cubicBezTo>
                  <a:pt x="8153740" y="2474052"/>
                  <a:pt x="8156093" y="2474993"/>
                  <a:pt x="8158917" y="2476875"/>
                </a:cubicBezTo>
                <a:cubicBezTo>
                  <a:pt x="8164566" y="2480169"/>
                  <a:pt x="8169273" y="2484404"/>
                  <a:pt x="8171155" y="2488639"/>
                </a:cubicBezTo>
                <a:cubicBezTo>
                  <a:pt x="8205044" y="2497580"/>
                  <a:pt x="8238934" y="2507462"/>
                  <a:pt x="8272824" y="2517344"/>
                </a:cubicBezTo>
                <a:close/>
                <a:moveTo>
                  <a:pt x="8286945" y="2480169"/>
                </a:moveTo>
                <a:lnTo>
                  <a:pt x="8305772" y="2429818"/>
                </a:lnTo>
                <a:cubicBezTo>
                  <a:pt x="8217753" y="2357351"/>
                  <a:pt x="8127852" y="2287237"/>
                  <a:pt x="8035126" y="2219004"/>
                </a:cubicBezTo>
                <a:cubicBezTo>
                  <a:pt x="8122204" y="2304177"/>
                  <a:pt x="8205986" y="2391232"/>
                  <a:pt x="8286945" y="2480169"/>
                </a:cubicBezTo>
                <a:close/>
                <a:moveTo>
                  <a:pt x="8368373" y="2469817"/>
                </a:moveTo>
                <a:cubicBezTo>
                  <a:pt x="8373551" y="2465582"/>
                  <a:pt x="8378258" y="2461346"/>
                  <a:pt x="8383436" y="2457111"/>
                </a:cubicBezTo>
                <a:cubicBezTo>
                  <a:pt x="8376376" y="2446288"/>
                  <a:pt x="8369315" y="2435465"/>
                  <a:pt x="8361784" y="2425113"/>
                </a:cubicBezTo>
                <a:cubicBezTo>
                  <a:pt x="8351429" y="2418054"/>
                  <a:pt x="8341074" y="2410525"/>
                  <a:pt x="8330718" y="2403467"/>
                </a:cubicBezTo>
                <a:lnTo>
                  <a:pt x="8320834" y="2430289"/>
                </a:lnTo>
                <a:cubicBezTo>
                  <a:pt x="8336837" y="2443465"/>
                  <a:pt x="8352370" y="2456641"/>
                  <a:pt x="8368373" y="2469817"/>
                </a:cubicBezTo>
                <a:close/>
                <a:moveTo>
                  <a:pt x="8375433" y="2475934"/>
                </a:moveTo>
                <a:cubicBezTo>
                  <a:pt x="8384377" y="2483463"/>
                  <a:pt x="8392850" y="2490992"/>
                  <a:pt x="8401321" y="2498051"/>
                </a:cubicBezTo>
                <a:cubicBezTo>
                  <a:pt x="8400851" y="2492875"/>
                  <a:pt x="8400380" y="2487698"/>
                  <a:pt x="8399910" y="2482992"/>
                </a:cubicBezTo>
                <a:cubicBezTo>
                  <a:pt x="8396144" y="2476875"/>
                  <a:pt x="8392378" y="2470758"/>
                  <a:pt x="8388613" y="2464641"/>
                </a:cubicBezTo>
                <a:cubicBezTo>
                  <a:pt x="8384377" y="2468875"/>
                  <a:pt x="8380140" y="2472640"/>
                  <a:pt x="8375433" y="2475934"/>
                </a:cubicBezTo>
                <a:close/>
                <a:moveTo>
                  <a:pt x="8417325" y="2511697"/>
                </a:moveTo>
                <a:cubicBezTo>
                  <a:pt x="8417325" y="2511697"/>
                  <a:pt x="8417325" y="2512168"/>
                  <a:pt x="8417325" y="2511697"/>
                </a:cubicBezTo>
                <a:cubicBezTo>
                  <a:pt x="8417325" y="2511697"/>
                  <a:pt x="8417325" y="2511697"/>
                  <a:pt x="8417325" y="2511697"/>
                </a:cubicBezTo>
                <a:cubicBezTo>
                  <a:pt x="8417325" y="2511697"/>
                  <a:pt x="8417325" y="2511697"/>
                  <a:pt x="8417325" y="2511697"/>
                </a:cubicBezTo>
                <a:close/>
                <a:moveTo>
                  <a:pt x="8418266" y="2525343"/>
                </a:moveTo>
                <a:cubicBezTo>
                  <a:pt x="8419679" y="2538049"/>
                  <a:pt x="8420620" y="2550754"/>
                  <a:pt x="8421561" y="2563460"/>
                </a:cubicBezTo>
                <a:cubicBezTo>
                  <a:pt x="8431446" y="2566754"/>
                  <a:pt x="8441330" y="2570047"/>
                  <a:pt x="8451215" y="2573341"/>
                </a:cubicBezTo>
                <a:cubicBezTo>
                  <a:pt x="8444625" y="2561107"/>
                  <a:pt x="8438035" y="2548872"/>
                  <a:pt x="8431446" y="2536637"/>
                </a:cubicBezTo>
                <a:cubicBezTo>
                  <a:pt x="8427209" y="2532873"/>
                  <a:pt x="8422973" y="2529108"/>
                  <a:pt x="8418266" y="2525343"/>
                </a:cubicBezTo>
                <a:close/>
                <a:moveTo>
                  <a:pt x="8470983" y="2579929"/>
                </a:moveTo>
                <a:cubicBezTo>
                  <a:pt x="8476161" y="2581812"/>
                  <a:pt x="8480868" y="2583223"/>
                  <a:pt x="8486045" y="2585106"/>
                </a:cubicBezTo>
                <a:cubicBezTo>
                  <a:pt x="8478515" y="2578047"/>
                  <a:pt x="8470513" y="2571459"/>
                  <a:pt x="8462982" y="2564401"/>
                </a:cubicBezTo>
                <a:cubicBezTo>
                  <a:pt x="8465335" y="2569577"/>
                  <a:pt x="8468160" y="2574753"/>
                  <a:pt x="8470983" y="2579929"/>
                </a:cubicBezTo>
                <a:close/>
                <a:moveTo>
                  <a:pt x="8477102" y="2591694"/>
                </a:moveTo>
                <a:cubicBezTo>
                  <a:pt x="8478515" y="2594988"/>
                  <a:pt x="8480397" y="2598281"/>
                  <a:pt x="8481809" y="2601575"/>
                </a:cubicBezTo>
                <a:cubicBezTo>
                  <a:pt x="8483222" y="2599223"/>
                  <a:pt x="8484634" y="2597340"/>
                  <a:pt x="8486045" y="2594988"/>
                </a:cubicBezTo>
                <a:cubicBezTo>
                  <a:pt x="8483222" y="2594046"/>
                  <a:pt x="8479927" y="2593105"/>
                  <a:pt x="8477102" y="2591694"/>
                </a:cubicBezTo>
                <a:close/>
                <a:moveTo>
                  <a:pt x="9076759" y="2696630"/>
                </a:moveTo>
                <a:cubicBezTo>
                  <a:pt x="9070641" y="2690513"/>
                  <a:pt x="9067817" y="2683454"/>
                  <a:pt x="9071111" y="2679219"/>
                </a:cubicBezTo>
                <a:cubicBezTo>
                  <a:pt x="9072052" y="2678278"/>
                  <a:pt x="9072995" y="2677337"/>
                  <a:pt x="9074406" y="2677337"/>
                </a:cubicBezTo>
                <a:cubicBezTo>
                  <a:pt x="9067345" y="2663220"/>
                  <a:pt x="9059815" y="2649103"/>
                  <a:pt x="9052755" y="2635456"/>
                </a:cubicBezTo>
                <a:lnTo>
                  <a:pt x="8964736" y="2755451"/>
                </a:lnTo>
                <a:cubicBezTo>
                  <a:pt x="9001449" y="2735217"/>
                  <a:pt x="9039104" y="2715923"/>
                  <a:pt x="9076759" y="2696630"/>
                </a:cubicBezTo>
                <a:close/>
                <a:moveTo>
                  <a:pt x="9183606" y="2643456"/>
                </a:moveTo>
                <a:cubicBezTo>
                  <a:pt x="9150187" y="2626515"/>
                  <a:pt x="9116768" y="2609575"/>
                  <a:pt x="9083350" y="2593105"/>
                </a:cubicBezTo>
                <a:lnTo>
                  <a:pt x="9058403" y="2626986"/>
                </a:lnTo>
                <a:cubicBezTo>
                  <a:pt x="9067345" y="2643926"/>
                  <a:pt x="9076289" y="2661337"/>
                  <a:pt x="9085232" y="2678278"/>
                </a:cubicBezTo>
                <a:cubicBezTo>
                  <a:pt x="9088526" y="2679219"/>
                  <a:pt x="9091351" y="2681101"/>
                  <a:pt x="9094646" y="2683454"/>
                </a:cubicBezTo>
                <a:cubicBezTo>
                  <a:pt x="9095587" y="2684395"/>
                  <a:pt x="9096999" y="2685336"/>
                  <a:pt x="9097940" y="2686277"/>
                </a:cubicBezTo>
                <a:cubicBezTo>
                  <a:pt x="9126182" y="2671690"/>
                  <a:pt x="9154894" y="2657573"/>
                  <a:pt x="9183606" y="2643456"/>
                </a:cubicBezTo>
                <a:close/>
                <a:moveTo>
                  <a:pt x="9187842" y="2601105"/>
                </a:moveTo>
                <a:cubicBezTo>
                  <a:pt x="9187371" y="2558754"/>
                  <a:pt x="9185018" y="2519226"/>
                  <a:pt x="9180782" y="2482522"/>
                </a:cubicBezTo>
                <a:cubicBezTo>
                  <a:pt x="9177016" y="2482522"/>
                  <a:pt x="9172309" y="2481110"/>
                  <a:pt x="9167602" y="2478287"/>
                </a:cubicBezTo>
                <a:lnTo>
                  <a:pt x="9134184" y="2523932"/>
                </a:lnTo>
                <a:cubicBezTo>
                  <a:pt x="9141245" y="2530520"/>
                  <a:pt x="9145009" y="2538520"/>
                  <a:pt x="9141715" y="2542755"/>
                </a:cubicBezTo>
                <a:cubicBezTo>
                  <a:pt x="9141245" y="2543225"/>
                  <a:pt x="9140773" y="2543696"/>
                  <a:pt x="9140302" y="2543696"/>
                </a:cubicBezTo>
                <a:cubicBezTo>
                  <a:pt x="9156306" y="2562518"/>
                  <a:pt x="9172309" y="2581812"/>
                  <a:pt x="9187842" y="2601105"/>
                </a:cubicBezTo>
                <a:close/>
                <a:moveTo>
                  <a:pt x="9152069" y="2453818"/>
                </a:moveTo>
                <a:cubicBezTo>
                  <a:pt x="9152541" y="2453347"/>
                  <a:pt x="9152541" y="2453347"/>
                  <a:pt x="9153012" y="2452876"/>
                </a:cubicBezTo>
                <a:cubicBezTo>
                  <a:pt x="9063110" y="2377115"/>
                  <a:pt x="8971325" y="2304177"/>
                  <a:pt x="8877659" y="2233592"/>
                </a:cubicBezTo>
                <a:lnTo>
                  <a:pt x="8872010" y="2243474"/>
                </a:lnTo>
                <a:cubicBezTo>
                  <a:pt x="8955793" y="2331470"/>
                  <a:pt x="9036751" y="2421819"/>
                  <a:pt x="9115357" y="2514520"/>
                </a:cubicBezTo>
                <a:cubicBezTo>
                  <a:pt x="9118651" y="2514991"/>
                  <a:pt x="9122417" y="2516403"/>
                  <a:pt x="9126182" y="2518285"/>
                </a:cubicBezTo>
                <a:lnTo>
                  <a:pt x="9159601" y="2472640"/>
                </a:lnTo>
                <a:cubicBezTo>
                  <a:pt x="9152541" y="2466052"/>
                  <a:pt x="9149246" y="2458052"/>
                  <a:pt x="9152069" y="2453818"/>
                </a:cubicBezTo>
                <a:close/>
                <a:moveTo>
                  <a:pt x="8866362" y="2224651"/>
                </a:moveTo>
                <a:cubicBezTo>
                  <a:pt x="8852712" y="2214299"/>
                  <a:pt x="8839061" y="2204417"/>
                  <a:pt x="8824941" y="2194064"/>
                </a:cubicBezTo>
                <a:cubicBezTo>
                  <a:pt x="8837179" y="2206770"/>
                  <a:pt x="8849888" y="2219475"/>
                  <a:pt x="8862126" y="2232651"/>
                </a:cubicBezTo>
                <a:lnTo>
                  <a:pt x="8866362" y="2224651"/>
                </a:lnTo>
                <a:close/>
                <a:moveTo>
                  <a:pt x="8869656" y="2219004"/>
                </a:moveTo>
                <a:lnTo>
                  <a:pt x="8881895" y="2196888"/>
                </a:lnTo>
                <a:cubicBezTo>
                  <a:pt x="8857889" y="2187006"/>
                  <a:pt x="8833885" y="2176653"/>
                  <a:pt x="8809409" y="2167242"/>
                </a:cubicBezTo>
                <a:cubicBezTo>
                  <a:pt x="8809409" y="2169124"/>
                  <a:pt x="8808467" y="2171007"/>
                  <a:pt x="8807526" y="2172418"/>
                </a:cubicBezTo>
                <a:cubicBezTo>
                  <a:pt x="8807526" y="2172418"/>
                  <a:pt x="8807056" y="2172889"/>
                  <a:pt x="8807056" y="2172889"/>
                </a:cubicBezTo>
                <a:cubicBezTo>
                  <a:pt x="8828237" y="2188418"/>
                  <a:pt x="8848946" y="2203476"/>
                  <a:pt x="8869656" y="2219004"/>
                </a:cubicBezTo>
                <a:close/>
                <a:moveTo>
                  <a:pt x="8886130" y="2188888"/>
                </a:moveTo>
                <a:lnTo>
                  <a:pt x="8888955" y="2183712"/>
                </a:lnTo>
                <a:cubicBezTo>
                  <a:pt x="8873893" y="2179477"/>
                  <a:pt x="8858831" y="2175712"/>
                  <a:pt x="8844240" y="2171477"/>
                </a:cubicBezTo>
                <a:cubicBezTo>
                  <a:pt x="8858360" y="2177124"/>
                  <a:pt x="8872481" y="2182771"/>
                  <a:pt x="8886130" y="2188888"/>
                </a:cubicBezTo>
                <a:close/>
                <a:moveTo>
                  <a:pt x="8899310" y="2194064"/>
                </a:moveTo>
                <a:cubicBezTo>
                  <a:pt x="8950144" y="2215710"/>
                  <a:pt x="9000979" y="2237827"/>
                  <a:pt x="9051343" y="2260414"/>
                </a:cubicBezTo>
                <a:cubicBezTo>
                  <a:pt x="9035810" y="2245356"/>
                  <a:pt x="9020277" y="2230769"/>
                  <a:pt x="9004745" y="2216181"/>
                </a:cubicBezTo>
                <a:cubicBezTo>
                  <a:pt x="8970854" y="2206299"/>
                  <a:pt x="8936965" y="2196417"/>
                  <a:pt x="8903076" y="2187006"/>
                </a:cubicBezTo>
                <a:lnTo>
                  <a:pt x="8899310" y="2194064"/>
                </a:lnTo>
                <a:close/>
                <a:moveTo>
                  <a:pt x="9103118" y="2238768"/>
                </a:moveTo>
                <a:cubicBezTo>
                  <a:pt x="9082408" y="2207240"/>
                  <a:pt x="9057932" y="2180889"/>
                  <a:pt x="9029220" y="2160654"/>
                </a:cubicBezTo>
                <a:cubicBezTo>
                  <a:pt x="9001920" y="2140890"/>
                  <a:pt x="8971797" y="2127714"/>
                  <a:pt x="8940260" y="2118774"/>
                </a:cubicBezTo>
                <a:lnTo>
                  <a:pt x="8930846" y="2135714"/>
                </a:lnTo>
                <a:cubicBezTo>
                  <a:pt x="8958146" y="2160654"/>
                  <a:pt x="8985917" y="2186065"/>
                  <a:pt x="9012746" y="2211475"/>
                </a:cubicBezTo>
                <a:cubicBezTo>
                  <a:pt x="9043341" y="2220416"/>
                  <a:pt x="9072995" y="2229357"/>
                  <a:pt x="9103118" y="2238768"/>
                </a:cubicBezTo>
                <a:close/>
                <a:moveTo>
                  <a:pt x="8887073" y="2108421"/>
                </a:moveTo>
                <a:cubicBezTo>
                  <a:pt x="8845652" y="2103715"/>
                  <a:pt x="8801878" y="2105598"/>
                  <a:pt x="8758574" y="2112186"/>
                </a:cubicBezTo>
                <a:cubicBezTo>
                  <a:pt x="8758574" y="2114068"/>
                  <a:pt x="8759044" y="2115950"/>
                  <a:pt x="8759044" y="2117833"/>
                </a:cubicBezTo>
                <a:cubicBezTo>
                  <a:pt x="8765635" y="2119715"/>
                  <a:pt x="8772224" y="2123009"/>
                  <a:pt x="8778814" y="2126773"/>
                </a:cubicBezTo>
                <a:cubicBezTo>
                  <a:pt x="8784462" y="2130067"/>
                  <a:pt x="8789169" y="2133832"/>
                  <a:pt x="8793405" y="2138067"/>
                </a:cubicBezTo>
                <a:cubicBezTo>
                  <a:pt x="8825883" y="2131008"/>
                  <a:pt x="8858831" y="2124421"/>
                  <a:pt x="8892250" y="2117833"/>
                </a:cubicBezTo>
                <a:cubicBezTo>
                  <a:pt x="8890367" y="2115009"/>
                  <a:pt x="8889426" y="2112656"/>
                  <a:pt x="8889426" y="2110304"/>
                </a:cubicBezTo>
                <a:cubicBezTo>
                  <a:pt x="8888955" y="2109833"/>
                  <a:pt x="8888014" y="2109362"/>
                  <a:pt x="8887073" y="2108421"/>
                </a:cubicBezTo>
                <a:close/>
                <a:moveTo>
                  <a:pt x="8869656" y="2092892"/>
                </a:moveTo>
                <a:cubicBezTo>
                  <a:pt x="8829648" y="2057129"/>
                  <a:pt x="8788698" y="2021837"/>
                  <a:pt x="8747748" y="1987015"/>
                </a:cubicBezTo>
                <a:cubicBezTo>
                  <a:pt x="8751514" y="2023249"/>
                  <a:pt x="8754809" y="2060423"/>
                  <a:pt x="8758103" y="2098069"/>
                </a:cubicBezTo>
                <a:cubicBezTo>
                  <a:pt x="8797642" y="2092422"/>
                  <a:pt x="8834826" y="2090540"/>
                  <a:pt x="8869656" y="2092892"/>
                </a:cubicBezTo>
                <a:close/>
                <a:moveTo>
                  <a:pt x="8732215" y="1973839"/>
                </a:moveTo>
                <a:cubicBezTo>
                  <a:pt x="8699738" y="1946546"/>
                  <a:pt x="8667260" y="1919724"/>
                  <a:pt x="8634312" y="1893372"/>
                </a:cubicBezTo>
                <a:cubicBezTo>
                  <a:pt x="8633842" y="1893372"/>
                  <a:pt x="8633842" y="1893372"/>
                  <a:pt x="8633371" y="1893372"/>
                </a:cubicBezTo>
                <a:cubicBezTo>
                  <a:pt x="8671497" y="1959722"/>
                  <a:pt x="8707740" y="2026072"/>
                  <a:pt x="8743041" y="2092892"/>
                </a:cubicBezTo>
                <a:cubicBezTo>
                  <a:pt x="8739747" y="2052423"/>
                  <a:pt x="8735981" y="2012896"/>
                  <a:pt x="8732215" y="1973839"/>
                </a:cubicBezTo>
                <a:close/>
                <a:moveTo>
                  <a:pt x="8591480" y="1862315"/>
                </a:moveTo>
                <a:cubicBezTo>
                  <a:pt x="8527466" y="1819022"/>
                  <a:pt x="8462511" y="1776671"/>
                  <a:pt x="8396614" y="1735261"/>
                </a:cubicBezTo>
                <a:cubicBezTo>
                  <a:pt x="8380140" y="1752202"/>
                  <a:pt x="8363666" y="1769142"/>
                  <a:pt x="8347192" y="1786083"/>
                </a:cubicBezTo>
                <a:cubicBezTo>
                  <a:pt x="8429092" y="1810081"/>
                  <a:pt x="8510522" y="1835492"/>
                  <a:pt x="8591480" y="1862315"/>
                </a:cubicBezTo>
                <a:close/>
                <a:moveTo>
                  <a:pt x="8583478" y="1845845"/>
                </a:moveTo>
                <a:cubicBezTo>
                  <a:pt x="8533585" y="1796435"/>
                  <a:pt x="8482750" y="1747967"/>
                  <a:pt x="8430975" y="1699969"/>
                </a:cubicBezTo>
                <a:lnTo>
                  <a:pt x="8430975" y="1699969"/>
                </a:lnTo>
                <a:cubicBezTo>
                  <a:pt x="8421561" y="1709380"/>
                  <a:pt x="8412147" y="1719262"/>
                  <a:pt x="8402733" y="1728673"/>
                </a:cubicBezTo>
                <a:cubicBezTo>
                  <a:pt x="8463923" y="1766790"/>
                  <a:pt x="8524171" y="1805847"/>
                  <a:pt x="8583478" y="1845845"/>
                </a:cubicBezTo>
                <a:close/>
                <a:moveTo>
                  <a:pt x="8348604" y="1661853"/>
                </a:moveTo>
                <a:cubicBezTo>
                  <a:pt x="8333071" y="1663265"/>
                  <a:pt x="8318010" y="1665147"/>
                  <a:pt x="8302477" y="1666558"/>
                </a:cubicBezTo>
                <a:cubicBezTo>
                  <a:pt x="8333543" y="1685381"/>
                  <a:pt x="8364137" y="1704204"/>
                  <a:pt x="8394732" y="1723497"/>
                </a:cubicBezTo>
                <a:cubicBezTo>
                  <a:pt x="8403675" y="1714086"/>
                  <a:pt x="8413088" y="1705145"/>
                  <a:pt x="8422032" y="1695734"/>
                </a:cubicBezTo>
                <a:cubicBezTo>
                  <a:pt x="8398026" y="1683970"/>
                  <a:pt x="8373551" y="1673147"/>
                  <a:pt x="8348604" y="1661853"/>
                </a:cubicBezTo>
                <a:close/>
                <a:moveTo>
                  <a:pt x="8408381" y="1678793"/>
                </a:moveTo>
                <a:cubicBezTo>
                  <a:pt x="8400851" y="1672205"/>
                  <a:pt x="8393791" y="1665147"/>
                  <a:pt x="8386260" y="1658559"/>
                </a:cubicBezTo>
                <a:cubicBezTo>
                  <a:pt x="8380140" y="1659030"/>
                  <a:pt x="8374022" y="1659500"/>
                  <a:pt x="8367432" y="1660441"/>
                </a:cubicBezTo>
                <a:cubicBezTo>
                  <a:pt x="8381083" y="1666088"/>
                  <a:pt x="8394732" y="1672205"/>
                  <a:pt x="8408381" y="1678793"/>
                </a:cubicBezTo>
                <a:close/>
                <a:moveTo>
                  <a:pt x="8287415" y="1668441"/>
                </a:moveTo>
                <a:cubicBezTo>
                  <a:pt x="8271412" y="1670323"/>
                  <a:pt x="8255408" y="1672205"/>
                  <a:pt x="8238934" y="1674088"/>
                </a:cubicBezTo>
                <a:cubicBezTo>
                  <a:pt x="8250701" y="1703263"/>
                  <a:pt x="8261998" y="1733850"/>
                  <a:pt x="8273294" y="1765378"/>
                </a:cubicBezTo>
                <a:cubicBezTo>
                  <a:pt x="8294475" y="1771495"/>
                  <a:pt x="8315656" y="1777142"/>
                  <a:pt x="8337308" y="1783259"/>
                </a:cubicBezTo>
                <a:cubicBezTo>
                  <a:pt x="8354252" y="1765378"/>
                  <a:pt x="8371198" y="1747967"/>
                  <a:pt x="8388613" y="1730085"/>
                </a:cubicBezTo>
                <a:cubicBezTo>
                  <a:pt x="8354724" y="1709380"/>
                  <a:pt x="8321304" y="1688675"/>
                  <a:pt x="8287415" y="1668441"/>
                </a:cubicBezTo>
                <a:close/>
                <a:moveTo>
                  <a:pt x="8274235" y="1660441"/>
                </a:moveTo>
                <a:cubicBezTo>
                  <a:pt x="8257761" y="1650559"/>
                  <a:pt x="8241758" y="1641148"/>
                  <a:pt x="8225284" y="1631266"/>
                </a:cubicBezTo>
                <a:cubicBezTo>
                  <a:pt x="8223872" y="1631266"/>
                  <a:pt x="8222460" y="1631266"/>
                  <a:pt x="8221048" y="1631266"/>
                </a:cubicBezTo>
                <a:cubicBezTo>
                  <a:pt x="8225755" y="1642089"/>
                  <a:pt x="8230932" y="1653383"/>
                  <a:pt x="8235639" y="1664676"/>
                </a:cubicBezTo>
                <a:cubicBezTo>
                  <a:pt x="8248348" y="1663265"/>
                  <a:pt x="8261057" y="1661853"/>
                  <a:pt x="8274235" y="1660441"/>
                </a:cubicBezTo>
                <a:close/>
                <a:moveTo>
                  <a:pt x="7928750" y="1488684"/>
                </a:moveTo>
                <a:cubicBezTo>
                  <a:pt x="7884035" y="1472214"/>
                  <a:pt x="7839791" y="1456215"/>
                  <a:pt x="7794604" y="1440216"/>
                </a:cubicBezTo>
                <a:lnTo>
                  <a:pt x="7785661" y="1463744"/>
                </a:lnTo>
                <a:cubicBezTo>
                  <a:pt x="7814373" y="1479744"/>
                  <a:pt x="7843085" y="1496213"/>
                  <a:pt x="7871327" y="1512683"/>
                </a:cubicBezTo>
                <a:cubicBezTo>
                  <a:pt x="7875562" y="1512213"/>
                  <a:pt x="7881210" y="1512683"/>
                  <a:pt x="7887330" y="1515036"/>
                </a:cubicBezTo>
                <a:cubicBezTo>
                  <a:pt x="7901450" y="1506095"/>
                  <a:pt x="7915101" y="1497625"/>
                  <a:pt x="7928750" y="1488684"/>
                </a:cubicBezTo>
                <a:close/>
                <a:moveTo>
                  <a:pt x="7782366" y="1472685"/>
                </a:moveTo>
                <a:lnTo>
                  <a:pt x="7724001" y="1623737"/>
                </a:lnTo>
                <a:cubicBezTo>
                  <a:pt x="7771540" y="1591268"/>
                  <a:pt x="7819551" y="1559269"/>
                  <a:pt x="7868032" y="1527741"/>
                </a:cubicBezTo>
                <a:cubicBezTo>
                  <a:pt x="7865207" y="1524918"/>
                  <a:pt x="7863325" y="1521624"/>
                  <a:pt x="7863795" y="1519271"/>
                </a:cubicBezTo>
                <a:cubicBezTo>
                  <a:pt x="7836495" y="1503272"/>
                  <a:pt x="7809666" y="1487743"/>
                  <a:pt x="7782366" y="1472685"/>
                </a:cubicBezTo>
                <a:close/>
                <a:moveTo>
                  <a:pt x="7647278" y="1619502"/>
                </a:moveTo>
                <a:cubicBezTo>
                  <a:pt x="7539020" y="1576210"/>
                  <a:pt x="7429820" y="1535741"/>
                  <a:pt x="7319679" y="1498566"/>
                </a:cubicBezTo>
                <a:cubicBezTo>
                  <a:pt x="7299440" y="1524447"/>
                  <a:pt x="7280141" y="1549387"/>
                  <a:pt x="7262255" y="1572916"/>
                </a:cubicBezTo>
                <a:cubicBezTo>
                  <a:pt x="7390282" y="1586562"/>
                  <a:pt x="7518310" y="1603973"/>
                  <a:pt x="7645396" y="1625149"/>
                </a:cubicBezTo>
                <a:cubicBezTo>
                  <a:pt x="7645396" y="1624207"/>
                  <a:pt x="7645867" y="1623267"/>
                  <a:pt x="7645867" y="1622325"/>
                </a:cubicBezTo>
                <a:cubicBezTo>
                  <a:pt x="7646337" y="1620914"/>
                  <a:pt x="7646808" y="1619973"/>
                  <a:pt x="7647278" y="1619502"/>
                </a:cubicBezTo>
                <a:close/>
                <a:moveTo>
                  <a:pt x="7305559" y="1493390"/>
                </a:moveTo>
                <a:cubicBezTo>
                  <a:pt x="7284848" y="1486331"/>
                  <a:pt x="7264609" y="1479744"/>
                  <a:pt x="7243898" y="1472685"/>
                </a:cubicBezTo>
                <a:cubicBezTo>
                  <a:pt x="7237779" y="1477391"/>
                  <a:pt x="7232131" y="1482096"/>
                  <a:pt x="7226012" y="1486802"/>
                </a:cubicBezTo>
                <a:cubicBezTo>
                  <a:pt x="7224600" y="1488214"/>
                  <a:pt x="7223188" y="1489155"/>
                  <a:pt x="7221776" y="1490567"/>
                </a:cubicBezTo>
                <a:lnTo>
                  <a:pt x="7200124" y="1566328"/>
                </a:lnTo>
                <a:cubicBezTo>
                  <a:pt x="7215187" y="1567739"/>
                  <a:pt x="7230719" y="1569151"/>
                  <a:pt x="7245781" y="1571033"/>
                </a:cubicBezTo>
                <a:cubicBezTo>
                  <a:pt x="7264609" y="1546093"/>
                  <a:pt x="7284378" y="1520212"/>
                  <a:pt x="7305559" y="1493390"/>
                </a:cubicBezTo>
                <a:close/>
                <a:moveTo>
                  <a:pt x="7211421" y="1475979"/>
                </a:moveTo>
                <a:cubicBezTo>
                  <a:pt x="7207656" y="1480684"/>
                  <a:pt x="7204360" y="1485390"/>
                  <a:pt x="7200595" y="1489625"/>
                </a:cubicBezTo>
                <a:cubicBezTo>
                  <a:pt x="7203419" y="1487273"/>
                  <a:pt x="7206243" y="1484920"/>
                  <a:pt x="7209538" y="1482567"/>
                </a:cubicBezTo>
                <a:lnTo>
                  <a:pt x="7211421" y="1475979"/>
                </a:lnTo>
                <a:close/>
                <a:moveTo>
                  <a:pt x="7159645" y="1543741"/>
                </a:moveTo>
                <a:cubicBezTo>
                  <a:pt x="7159645" y="1544211"/>
                  <a:pt x="7159174" y="1544211"/>
                  <a:pt x="7159174" y="1544682"/>
                </a:cubicBezTo>
                <a:cubicBezTo>
                  <a:pt x="7168588" y="1550799"/>
                  <a:pt x="7177531" y="1556446"/>
                  <a:pt x="7186945" y="1562563"/>
                </a:cubicBezTo>
                <a:lnTo>
                  <a:pt x="7202949" y="1506566"/>
                </a:lnTo>
                <a:cubicBezTo>
                  <a:pt x="7187886" y="1518801"/>
                  <a:pt x="7173295" y="1531506"/>
                  <a:pt x="7159645" y="1543741"/>
                </a:cubicBezTo>
                <a:close/>
                <a:moveTo>
                  <a:pt x="7121990" y="1577621"/>
                </a:moveTo>
                <a:cubicBezTo>
                  <a:pt x="7094219" y="1603503"/>
                  <a:pt x="7068331" y="1628913"/>
                  <a:pt x="7044797" y="1652912"/>
                </a:cubicBezTo>
                <a:cubicBezTo>
                  <a:pt x="7045268" y="1658559"/>
                  <a:pt x="7045739" y="1664676"/>
                  <a:pt x="7046209" y="1670323"/>
                </a:cubicBezTo>
                <a:cubicBezTo>
                  <a:pt x="7048092" y="1670794"/>
                  <a:pt x="7049975" y="1671264"/>
                  <a:pt x="7051857" y="1671735"/>
                </a:cubicBezTo>
                <a:cubicBezTo>
                  <a:pt x="7075392" y="1640677"/>
                  <a:pt x="7098456" y="1609150"/>
                  <a:pt x="7121990" y="1577621"/>
                </a:cubicBezTo>
                <a:close/>
                <a:moveTo>
                  <a:pt x="7043385" y="1634560"/>
                </a:moveTo>
                <a:cubicBezTo>
                  <a:pt x="7064566" y="1613384"/>
                  <a:pt x="7087630" y="1590797"/>
                  <a:pt x="7112106" y="1567739"/>
                </a:cubicBezTo>
                <a:cubicBezTo>
                  <a:pt x="7087159" y="1565857"/>
                  <a:pt x="7061742" y="1563504"/>
                  <a:pt x="7036795" y="1562093"/>
                </a:cubicBezTo>
                <a:cubicBezTo>
                  <a:pt x="7038678" y="1586562"/>
                  <a:pt x="7041032" y="1610561"/>
                  <a:pt x="7043385" y="1634560"/>
                </a:cubicBezTo>
                <a:close/>
                <a:moveTo>
                  <a:pt x="7138935" y="1543270"/>
                </a:moveTo>
                <a:cubicBezTo>
                  <a:pt x="7102221" y="1520212"/>
                  <a:pt x="7065037" y="1497154"/>
                  <a:pt x="7027852" y="1475038"/>
                </a:cubicBezTo>
                <a:cubicBezTo>
                  <a:pt x="7027852" y="1475038"/>
                  <a:pt x="7027852" y="1475038"/>
                  <a:pt x="7027382" y="1475038"/>
                </a:cubicBezTo>
                <a:cubicBezTo>
                  <a:pt x="7030206" y="1500919"/>
                  <a:pt x="7032559" y="1526800"/>
                  <a:pt x="7035383" y="1553152"/>
                </a:cubicBezTo>
                <a:cubicBezTo>
                  <a:pt x="7064096" y="1555034"/>
                  <a:pt x="7092337" y="1557387"/>
                  <a:pt x="7121049" y="1559740"/>
                </a:cubicBezTo>
                <a:cubicBezTo>
                  <a:pt x="7127167" y="1554093"/>
                  <a:pt x="7132816" y="1548446"/>
                  <a:pt x="7138935" y="1543270"/>
                </a:cubicBezTo>
                <a:close/>
                <a:moveTo>
                  <a:pt x="7001023" y="1458568"/>
                </a:moveTo>
                <a:cubicBezTo>
                  <a:pt x="6950659" y="1428452"/>
                  <a:pt x="6899825" y="1399276"/>
                  <a:pt x="6848049" y="1370101"/>
                </a:cubicBezTo>
                <a:cubicBezTo>
                  <a:pt x="6890411" y="1419511"/>
                  <a:pt x="6929949" y="1477861"/>
                  <a:pt x="6965722" y="1545623"/>
                </a:cubicBezTo>
                <a:cubicBezTo>
                  <a:pt x="6967133" y="1546564"/>
                  <a:pt x="6968075" y="1547035"/>
                  <a:pt x="6969016" y="1547976"/>
                </a:cubicBezTo>
                <a:cubicBezTo>
                  <a:pt x="6987844" y="1548917"/>
                  <a:pt x="7006671" y="1550329"/>
                  <a:pt x="7025969" y="1551740"/>
                </a:cubicBezTo>
                <a:cubicBezTo>
                  <a:pt x="7023616" y="1525388"/>
                  <a:pt x="7020792" y="1499037"/>
                  <a:pt x="7017968" y="1472685"/>
                </a:cubicBezTo>
                <a:cubicBezTo>
                  <a:pt x="7007613" y="1469862"/>
                  <a:pt x="7000553" y="1463744"/>
                  <a:pt x="7001023" y="1458568"/>
                </a:cubicBezTo>
                <a:close/>
                <a:moveTo>
                  <a:pt x="6729435" y="1330574"/>
                </a:moveTo>
                <a:lnTo>
                  <a:pt x="6728024" y="1337632"/>
                </a:lnTo>
                <a:cubicBezTo>
                  <a:pt x="6734614" y="1337162"/>
                  <a:pt x="6741203" y="1336691"/>
                  <a:pt x="6747792" y="1336221"/>
                </a:cubicBezTo>
                <a:cubicBezTo>
                  <a:pt x="6747322" y="1335279"/>
                  <a:pt x="6747322" y="1334338"/>
                  <a:pt x="6747322" y="1333868"/>
                </a:cubicBezTo>
                <a:cubicBezTo>
                  <a:pt x="6741203" y="1332927"/>
                  <a:pt x="6735555" y="1331985"/>
                  <a:pt x="6729435" y="1330574"/>
                </a:cubicBezTo>
                <a:close/>
                <a:moveTo>
                  <a:pt x="6470086" y="1528682"/>
                </a:moveTo>
                <a:cubicBezTo>
                  <a:pt x="6470086" y="1528212"/>
                  <a:pt x="6470086" y="1527741"/>
                  <a:pt x="6470086" y="1527271"/>
                </a:cubicBezTo>
                <a:cubicBezTo>
                  <a:pt x="6471498" y="1520683"/>
                  <a:pt x="6478088" y="1515507"/>
                  <a:pt x="6487502" y="1513154"/>
                </a:cubicBezTo>
                <a:cubicBezTo>
                  <a:pt x="6464909" y="1499037"/>
                  <a:pt x="6442787" y="1484920"/>
                  <a:pt x="6419723" y="1470803"/>
                </a:cubicBezTo>
                <a:cubicBezTo>
                  <a:pt x="6421134" y="1486802"/>
                  <a:pt x="6422547" y="1502801"/>
                  <a:pt x="6423488" y="1519271"/>
                </a:cubicBezTo>
                <a:cubicBezTo>
                  <a:pt x="6439491" y="1522095"/>
                  <a:pt x="6455024" y="1525388"/>
                  <a:pt x="6470086" y="1528682"/>
                </a:cubicBezTo>
                <a:close/>
                <a:moveTo>
                  <a:pt x="6176847" y="1555505"/>
                </a:moveTo>
                <a:cubicBezTo>
                  <a:pt x="6175435" y="1554564"/>
                  <a:pt x="6174023" y="1554093"/>
                  <a:pt x="6172611" y="1553152"/>
                </a:cubicBezTo>
                <a:cubicBezTo>
                  <a:pt x="6171669" y="1554564"/>
                  <a:pt x="6171199" y="1555505"/>
                  <a:pt x="6170258" y="1556916"/>
                </a:cubicBezTo>
                <a:cubicBezTo>
                  <a:pt x="6172141" y="1556916"/>
                  <a:pt x="6174023" y="1556916"/>
                  <a:pt x="6175906" y="1556916"/>
                </a:cubicBezTo>
                <a:cubicBezTo>
                  <a:pt x="6175906" y="1555975"/>
                  <a:pt x="6176376" y="1555975"/>
                  <a:pt x="6176847" y="1555505"/>
                </a:cubicBezTo>
                <a:close/>
                <a:moveTo>
                  <a:pt x="6144840" y="1557387"/>
                </a:moveTo>
                <a:lnTo>
                  <a:pt x="6147664" y="1539035"/>
                </a:lnTo>
                <a:cubicBezTo>
                  <a:pt x="6098713" y="1511742"/>
                  <a:pt x="6048820" y="1485390"/>
                  <a:pt x="5998927" y="1459509"/>
                </a:cubicBezTo>
                <a:cubicBezTo>
                  <a:pt x="5990454" y="1466097"/>
                  <a:pt x="5974922" y="1469391"/>
                  <a:pt x="5957506" y="1467509"/>
                </a:cubicBezTo>
                <a:cubicBezTo>
                  <a:pt x="5954212" y="1467038"/>
                  <a:pt x="5950917" y="1466567"/>
                  <a:pt x="5947622" y="1466097"/>
                </a:cubicBezTo>
                <a:cubicBezTo>
                  <a:pt x="5941032" y="1473626"/>
                  <a:pt x="5933972" y="1480684"/>
                  <a:pt x="5927383" y="1488214"/>
                </a:cubicBezTo>
                <a:cubicBezTo>
                  <a:pt x="5935384" y="1514565"/>
                  <a:pt x="5942915" y="1541388"/>
                  <a:pt x="5950917" y="1568681"/>
                </a:cubicBezTo>
                <a:cubicBezTo>
                  <a:pt x="6014930" y="1563975"/>
                  <a:pt x="6079885" y="1560210"/>
                  <a:pt x="6144840" y="1557387"/>
                </a:cubicBezTo>
                <a:close/>
                <a:moveTo>
                  <a:pt x="5732047" y="1546564"/>
                </a:moveTo>
                <a:cubicBezTo>
                  <a:pt x="5723574" y="1546093"/>
                  <a:pt x="5715101" y="1545152"/>
                  <a:pt x="5707100" y="1544682"/>
                </a:cubicBezTo>
                <a:cubicBezTo>
                  <a:pt x="5688743" y="1531035"/>
                  <a:pt x="5669915" y="1517859"/>
                  <a:pt x="5651559" y="1504684"/>
                </a:cubicBezTo>
                <a:cubicBezTo>
                  <a:pt x="5644028" y="1504213"/>
                  <a:pt x="5636497" y="1503742"/>
                  <a:pt x="5628966" y="1503272"/>
                </a:cubicBezTo>
                <a:cubicBezTo>
                  <a:pt x="5615316" y="1495272"/>
                  <a:pt x="5601666" y="1487273"/>
                  <a:pt x="5588016" y="1479273"/>
                </a:cubicBezTo>
                <a:cubicBezTo>
                  <a:pt x="5585662" y="1480684"/>
                  <a:pt x="5583309" y="1482567"/>
                  <a:pt x="5582838" y="1484920"/>
                </a:cubicBezTo>
                <a:cubicBezTo>
                  <a:pt x="5581897" y="1489155"/>
                  <a:pt x="5586133" y="1494331"/>
                  <a:pt x="5596018" y="1499978"/>
                </a:cubicBezTo>
                <a:cubicBezTo>
                  <a:pt x="5615316" y="1511271"/>
                  <a:pt x="5634143" y="1522565"/>
                  <a:pt x="5652971" y="1533859"/>
                </a:cubicBezTo>
                <a:cubicBezTo>
                  <a:pt x="5674622" y="1542799"/>
                  <a:pt x="5695803" y="1551270"/>
                  <a:pt x="5716984" y="1560210"/>
                </a:cubicBezTo>
                <a:cubicBezTo>
                  <a:pt x="5721691" y="1555975"/>
                  <a:pt x="5726869" y="1551270"/>
                  <a:pt x="5732047" y="1546564"/>
                </a:cubicBezTo>
                <a:close/>
                <a:moveTo>
                  <a:pt x="5745226" y="1534800"/>
                </a:moveTo>
                <a:cubicBezTo>
                  <a:pt x="5750403" y="1530094"/>
                  <a:pt x="5755581" y="1525388"/>
                  <a:pt x="5760759" y="1521153"/>
                </a:cubicBezTo>
                <a:cubicBezTo>
                  <a:pt x="5707100" y="1482567"/>
                  <a:pt x="5652500" y="1444922"/>
                  <a:pt x="5596959" y="1408217"/>
                </a:cubicBezTo>
                <a:cubicBezTo>
                  <a:pt x="5594605" y="1408688"/>
                  <a:pt x="5592252" y="1408688"/>
                  <a:pt x="5589428" y="1408688"/>
                </a:cubicBezTo>
                <a:cubicBezTo>
                  <a:pt x="5581897" y="1408217"/>
                  <a:pt x="5575307" y="1405864"/>
                  <a:pt x="5571541" y="1402570"/>
                </a:cubicBezTo>
                <a:cubicBezTo>
                  <a:pt x="5547536" y="1442098"/>
                  <a:pt x="5524473" y="1480684"/>
                  <a:pt x="5503763" y="1517389"/>
                </a:cubicBezTo>
                <a:cubicBezTo>
                  <a:pt x="5514118" y="1523506"/>
                  <a:pt x="5524944" y="1529624"/>
                  <a:pt x="5535299" y="1535270"/>
                </a:cubicBezTo>
                <a:cubicBezTo>
                  <a:pt x="5567306" y="1566328"/>
                  <a:pt x="5621905" y="1568210"/>
                  <a:pt x="5624259" y="1568210"/>
                </a:cubicBezTo>
                <a:cubicBezTo>
                  <a:pt x="5625200" y="1568210"/>
                  <a:pt x="5626612" y="1568210"/>
                  <a:pt x="5627554" y="1568210"/>
                </a:cubicBezTo>
                <a:cubicBezTo>
                  <a:pt x="5628495" y="1568681"/>
                  <a:pt x="5629436" y="1569151"/>
                  <a:pt x="5630378" y="1569151"/>
                </a:cubicBezTo>
                <a:cubicBezTo>
                  <a:pt x="5654854" y="1578092"/>
                  <a:pt x="5670857" y="1586562"/>
                  <a:pt x="5681212" y="1593621"/>
                </a:cubicBezTo>
                <a:cubicBezTo>
                  <a:pt x="5689214" y="1586092"/>
                  <a:pt x="5697216" y="1578563"/>
                  <a:pt x="5705217" y="1571033"/>
                </a:cubicBezTo>
                <a:cubicBezTo>
                  <a:pt x="5682153" y="1561152"/>
                  <a:pt x="5659090" y="1551740"/>
                  <a:pt x="5636026" y="1542329"/>
                </a:cubicBezTo>
                <a:cubicBezTo>
                  <a:pt x="5616728" y="1531035"/>
                  <a:pt x="5597429" y="1519271"/>
                  <a:pt x="5578131" y="1507978"/>
                </a:cubicBezTo>
                <a:cubicBezTo>
                  <a:pt x="5563069" y="1499037"/>
                  <a:pt x="5556480" y="1490567"/>
                  <a:pt x="5558363" y="1482096"/>
                </a:cubicBezTo>
                <a:cubicBezTo>
                  <a:pt x="5561187" y="1470803"/>
                  <a:pt x="5580014" y="1465156"/>
                  <a:pt x="5581897" y="1464685"/>
                </a:cubicBezTo>
                <a:cubicBezTo>
                  <a:pt x="5584721" y="1463744"/>
                  <a:pt x="5587545" y="1463274"/>
                  <a:pt x="5590369" y="1462333"/>
                </a:cubicBezTo>
                <a:cubicBezTo>
                  <a:pt x="5606843" y="1471744"/>
                  <a:pt x="5622847" y="1481626"/>
                  <a:pt x="5639321" y="1491037"/>
                </a:cubicBezTo>
                <a:cubicBezTo>
                  <a:pt x="5647323" y="1491508"/>
                  <a:pt x="5655324" y="1491978"/>
                  <a:pt x="5663326" y="1492449"/>
                </a:cubicBezTo>
                <a:cubicBezTo>
                  <a:pt x="5682153" y="1505625"/>
                  <a:pt x="5700510" y="1519271"/>
                  <a:pt x="5718867" y="1532447"/>
                </a:cubicBezTo>
                <a:cubicBezTo>
                  <a:pt x="5727810" y="1533388"/>
                  <a:pt x="5736282" y="1534329"/>
                  <a:pt x="5745226" y="1534800"/>
                </a:cubicBezTo>
                <a:close/>
                <a:moveTo>
                  <a:pt x="5653441" y="1640207"/>
                </a:moveTo>
                <a:cubicBezTo>
                  <a:pt x="5657207" y="1640677"/>
                  <a:pt x="5661443" y="1641618"/>
                  <a:pt x="5665209" y="1642089"/>
                </a:cubicBezTo>
                <a:cubicBezTo>
                  <a:pt x="5668504" y="1640677"/>
                  <a:pt x="5671328" y="1639266"/>
                  <a:pt x="5674622" y="1637854"/>
                </a:cubicBezTo>
                <a:cubicBezTo>
                  <a:pt x="5675093" y="1631266"/>
                  <a:pt x="5675564" y="1625149"/>
                  <a:pt x="5675564" y="1618561"/>
                </a:cubicBezTo>
                <a:cubicBezTo>
                  <a:pt x="5674152" y="1619973"/>
                  <a:pt x="5672739" y="1620914"/>
                  <a:pt x="5671798" y="1622325"/>
                </a:cubicBezTo>
                <a:cubicBezTo>
                  <a:pt x="5665679" y="1628443"/>
                  <a:pt x="5659561" y="1634560"/>
                  <a:pt x="5653441" y="1640207"/>
                </a:cubicBezTo>
                <a:close/>
                <a:moveTo>
                  <a:pt x="6109068" y="1290576"/>
                </a:moveTo>
                <a:cubicBezTo>
                  <a:pt x="6096830" y="1297163"/>
                  <a:pt x="6084592" y="1303751"/>
                  <a:pt x="6071884" y="1310810"/>
                </a:cubicBezTo>
                <a:cubicBezTo>
                  <a:pt x="6041760" y="1328221"/>
                  <a:pt x="6011165" y="1347044"/>
                  <a:pt x="5980099" y="1368219"/>
                </a:cubicBezTo>
                <a:cubicBezTo>
                  <a:pt x="5976805" y="1386101"/>
                  <a:pt x="5973510" y="1403982"/>
                  <a:pt x="5970215" y="1421864"/>
                </a:cubicBezTo>
                <a:cubicBezTo>
                  <a:pt x="5974922" y="1422805"/>
                  <a:pt x="5979629" y="1424216"/>
                  <a:pt x="5983865" y="1425628"/>
                </a:cubicBezTo>
                <a:cubicBezTo>
                  <a:pt x="6029522" y="1392689"/>
                  <a:pt x="6075649" y="1360690"/>
                  <a:pt x="6122247" y="1328691"/>
                </a:cubicBezTo>
                <a:cubicBezTo>
                  <a:pt x="6118482" y="1315986"/>
                  <a:pt x="6114246" y="1303281"/>
                  <a:pt x="6110009" y="1290576"/>
                </a:cubicBezTo>
                <a:cubicBezTo>
                  <a:pt x="6109539" y="1290576"/>
                  <a:pt x="6109539" y="1290576"/>
                  <a:pt x="6109068" y="1290576"/>
                </a:cubicBezTo>
                <a:close/>
                <a:moveTo>
                  <a:pt x="6166492" y="1322104"/>
                </a:moveTo>
                <a:cubicBezTo>
                  <a:pt x="6163197" y="1322574"/>
                  <a:pt x="6159902" y="1322574"/>
                  <a:pt x="6156137" y="1322104"/>
                </a:cubicBezTo>
                <a:cubicBezTo>
                  <a:pt x="6154254" y="1321633"/>
                  <a:pt x="6152371" y="1321633"/>
                  <a:pt x="6150488" y="1320692"/>
                </a:cubicBezTo>
                <a:cubicBezTo>
                  <a:pt x="6145782" y="1323515"/>
                  <a:pt x="6141546" y="1326809"/>
                  <a:pt x="6136839" y="1329633"/>
                </a:cubicBezTo>
                <a:cubicBezTo>
                  <a:pt x="6144370" y="1353631"/>
                  <a:pt x="6151901" y="1377630"/>
                  <a:pt x="6158961" y="1402100"/>
                </a:cubicBezTo>
                <a:cubicBezTo>
                  <a:pt x="6161785" y="1401629"/>
                  <a:pt x="6164139" y="1401159"/>
                  <a:pt x="6166963" y="1400688"/>
                </a:cubicBezTo>
                <a:lnTo>
                  <a:pt x="6177789" y="1327750"/>
                </a:lnTo>
                <a:cubicBezTo>
                  <a:pt x="6174023" y="1326339"/>
                  <a:pt x="6170258" y="1323986"/>
                  <a:pt x="6166492" y="1322104"/>
                </a:cubicBezTo>
                <a:close/>
                <a:moveTo>
                  <a:pt x="6396659" y="1277400"/>
                </a:moveTo>
                <a:cubicBezTo>
                  <a:pt x="6401366" y="1306104"/>
                  <a:pt x="6405602" y="1336221"/>
                  <a:pt x="6409367" y="1367748"/>
                </a:cubicBezTo>
                <a:cubicBezTo>
                  <a:pt x="6430548" y="1365396"/>
                  <a:pt x="6451259" y="1363043"/>
                  <a:pt x="6472440" y="1360690"/>
                </a:cubicBezTo>
                <a:cubicBezTo>
                  <a:pt x="6465850" y="1338573"/>
                  <a:pt x="6459731" y="1316457"/>
                  <a:pt x="6453141" y="1294810"/>
                </a:cubicBezTo>
                <a:cubicBezTo>
                  <a:pt x="6451259" y="1294810"/>
                  <a:pt x="6449847" y="1294340"/>
                  <a:pt x="6447964" y="1294340"/>
                </a:cubicBezTo>
                <a:cubicBezTo>
                  <a:pt x="6437609" y="1292458"/>
                  <a:pt x="6429607" y="1287282"/>
                  <a:pt x="6428666" y="1282105"/>
                </a:cubicBezTo>
                <a:cubicBezTo>
                  <a:pt x="6417840" y="1280223"/>
                  <a:pt x="6407485" y="1278811"/>
                  <a:pt x="6396659" y="1277400"/>
                </a:cubicBezTo>
                <a:close/>
                <a:moveTo>
                  <a:pt x="6397600" y="1387983"/>
                </a:moveTo>
                <a:cubicBezTo>
                  <a:pt x="6397600" y="1386571"/>
                  <a:pt x="6397129" y="1384689"/>
                  <a:pt x="6397129" y="1383277"/>
                </a:cubicBezTo>
                <a:cubicBezTo>
                  <a:pt x="6394305" y="1381865"/>
                  <a:pt x="6391481" y="1380924"/>
                  <a:pt x="6388657" y="1379513"/>
                </a:cubicBezTo>
                <a:cubicBezTo>
                  <a:pt x="6362298" y="1382807"/>
                  <a:pt x="6335940" y="1386101"/>
                  <a:pt x="6309581" y="1389865"/>
                </a:cubicBezTo>
                <a:cubicBezTo>
                  <a:pt x="6309581" y="1390336"/>
                  <a:pt x="6309581" y="1390806"/>
                  <a:pt x="6309581" y="1391277"/>
                </a:cubicBezTo>
                <a:cubicBezTo>
                  <a:pt x="6309581" y="1391747"/>
                  <a:pt x="6309111" y="1392218"/>
                  <a:pt x="6309111" y="1392218"/>
                </a:cubicBezTo>
                <a:cubicBezTo>
                  <a:pt x="6310994" y="1393630"/>
                  <a:pt x="6313347" y="1394571"/>
                  <a:pt x="6315229" y="1395982"/>
                </a:cubicBezTo>
                <a:cubicBezTo>
                  <a:pt x="6326997" y="1391277"/>
                  <a:pt x="6338764" y="1387983"/>
                  <a:pt x="6350531" y="1386571"/>
                </a:cubicBezTo>
                <a:cubicBezTo>
                  <a:pt x="6366535" y="1384689"/>
                  <a:pt x="6382068" y="1385159"/>
                  <a:pt x="6397600" y="1387983"/>
                </a:cubicBezTo>
                <a:close/>
                <a:moveTo>
                  <a:pt x="6352885" y="1400688"/>
                </a:moveTo>
                <a:cubicBezTo>
                  <a:pt x="6345824" y="1401629"/>
                  <a:pt x="6338293" y="1403512"/>
                  <a:pt x="6331233" y="1405394"/>
                </a:cubicBezTo>
                <a:cubicBezTo>
                  <a:pt x="6355709" y="1419982"/>
                  <a:pt x="6380185" y="1434569"/>
                  <a:pt x="6404190" y="1449627"/>
                </a:cubicBezTo>
                <a:cubicBezTo>
                  <a:pt x="6402778" y="1433628"/>
                  <a:pt x="6400895" y="1418099"/>
                  <a:pt x="6399483" y="1403041"/>
                </a:cubicBezTo>
                <a:cubicBezTo>
                  <a:pt x="6383950" y="1399276"/>
                  <a:pt x="6368418" y="1398335"/>
                  <a:pt x="6352885" y="1400688"/>
                </a:cubicBezTo>
                <a:close/>
                <a:moveTo>
                  <a:pt x="6370771" y="1372454"/>
                </a:moveTo>
                <a:cubicBezTo>
                  <a:pt x="6312876" y="1348455"/>
                  <a:pt x="6254511" y="1325397"/>
                  <a:pt x="6195675" y="1303281"/>
                </a:cubicBezTo>
                <a:lnTo>
                  <a:pt x="6192380" y="1325868"/>
                </a:lnTo>
                <a:cubicBezTo>
                  <a:pt x="6222504" y="1342808"/>
                  <a:pt x="6252158" y="1359749"/>
                  <a:pt x="6281811" y="1376689"/>
                </a:cubicBezTo>
                <a:cubicBezTo>
                  <a:pt x="6284164" y="1376689"/>
                  <a:pt x="6286988" y="1376689"/>
                  <a:pt x="6289342" y="1377160"/>
                </a:cubicBezTo>
                <a:cubicBezTo>
                  <a:pt x="6294049" y="1378101"/>
                  <a:pt x="6298285" y="1379513"/>
                  <a:pt x="6301580" y="1381395"/>
                </a:cubicBezTo>
                <a:cubicBezTo>
                  <a:pt x="6325114" y="1378101"/>
                  <a:pt x="6348178" y="1375278"/>
                  <a:pt x="6370771" y="1372454"/>
                </a:cubicBezTo>
                <a:close/>
                <a:moveTo>
                  <a:pt x="6191439" y="1335750"/>
                </a:moveTo>
                <a:lnTo>
                  <a:pt x="6182025" y="1398806"/>
                </a:lnTo>
                <a:cubicBezTo>
                  <a:pt x="6210266" y="1394571"/>
                  <a:pt x="6238978" y="1390336"/>
                  <a:pt x="6267219" y="1386101"/>
                </a:cubicBezTo>
                <a:cubicBezTo>
                  <a:pt x="6267219" y="1385630"/>
                  <a:pt x="6267219" y="1385159"/>
                  <a:pt x="6267219" y="1384689"/>
                </a:cubicBezTo>
                <a:cubicBezTo>
                  <a:pt x="6267690" y="1382807"/>
                  <a:pt x="6268632" y="1381395"/>
                  <a:pt x="6270043" y="1380454"/>
                </a:cubicBezTo>
                <a:cubicBezTo>
                  <a:pt x="6243685" y="1365396"/>
                  <a:pt x="6217797" y="1350338"/>
                  <a:pt x="6191439" y="1335750"/>
                </a:cubicBezTo>
                <a:close/>
                <a:moveTo>
                  <a:pt x="6145311" y="1404923"/>
                </a:moveTo>
                <a:cubicBezTo>
                  <a:pt x="6138721" y="1382336"/>
                  <a:pt x="6131661" y="1360219"/>
                  <a:pt x="6125072" y="1338573"/>
                </a:cubicBezTo>
                <a:cubicBezTo>
                  <a:pt x="6080356" y="1368690"/>
                  <a:pt x="6036582" y="1399747"/>
                  <a:pt x="5993279" y="1430804"/>
                </a:cubicBezTo>
                <a:cubicBezTo>
                  <a:pt x="5993749" y="1430804"/>
                  <a:pt x="5993749" y="1431275"/>
                  <a:pt x="5994220" y="1431275"/>
                </a:cubicBezTo>
                <a:cubicBezTo>
                  <a:pt x="6044113" y="1421864"/>
                  <a:pt x="6094948" y="1412923"/>
                  <a:pt x="6145311" y="1404923"/>
                </a:cubicBezTo>
                <a:close/>
                <a:moveTo>
                  <a:pt x="5920793" y="1428452"/>
                </a:moveTo>
                <a:cubicBezTo>
                  <a:pt x="5916086" y="1427040"/>
                  <a:pt x="5911850" y="1425628"/>
                  <a:pt x="5907143" y="1423746"/>
                </a:cubicBezTo>
                <a:cubicBezTo>
                  <a:pt x="5908084" y="1427040"/>
                  <a:pt x="5909496" y="1430804"/>
                  <a:pt x="5910437" y="1434099"/>
                </a:cubicBezTo>
                <a:cubicBezTo>
                  <a:pt x="5911850" y="1434099"/>
                  <a:pt x="5913732" y="1434569"/>
                  <a:pt x="5915144" y="1434569"/>
                </a:cubicBezTo>
                <a:cubicBezTo>
                  <a:pt x="5916556" y="1432687"/>
                  <a:pt x="5918439" y="1430804"/>
                  <a:pt x="5920793" y="1428452"/>
                </a:cubicBezTo>
                <a:close/>
                <a:moveTo>
                  <a:pt x="5912791" y="1441627"/>
                </a:moveTo>
                <a:cubicBezTo>
                  <a:pt x="5916556" y="1453392"/>
                  <a:pt x="5919851" y="1464685"/>
                  <a:pt x="5923617" y="1476450"/>
                </a:cubicBezTo>
                <a:cubicBezTo>
                  <a:pt x="5927853" y="1471744"/>
                  <a:pt x="5932089" y="1467509"/>
                  <a:pt x="5936325" y="1462803"/>
                </a:cubicBezTo>
                <a:cubicBezTo>
                  <a:pt x="5923617" y="1457627"/>
                  <a:pt x="5915144" y="1450098"/>
                  <a:pt x="5914674" y="1441627"/>
                </a:cubicBezTo>
                <a:cubicBezTo>
                  <a:pt x="5913732" y="1441627"/>
                  <a:pt x="5913262" y="1441627"/>
                  <a:pt x="5912791" y="1441627"/>
                </a:cubicBezTo>
                <a:close/>
                <a:moveTo>
                  <a:pt x="6159902" y="1453392"/>
                </a:moveTo>
                <a:cubicBezTo>
                  <a:pt x="6156137" y="1440216"/>
                  <a:pt x="6151901" y="1427040"/>
                  <a:pt x="6148135" y="1413864"/>
                </a:cubicBezTo>
                <a:cubicBezTo>
                  <a:pt x="6099184" y="1421864"/>
                  <a:pt x="6050703" y="1430334"/>
                  <a:pt x="6002222" y="1439275"/>
                </a:cubicBezTo>
                <a:cubicBezTo>
                  <a:pt x="6004104" y="1442098"/>
                  <a:pt x="6005046" y="1444922"/>
                  <a:pt x="6005046" y="1447745"/>
                </a:cubicBezTo>
                <a:cubicBezTo>
                  <a:pt x="6055880" y="1454803"/>
                  <a:pt x="6106715" y="1462333"/>
                  <a:pt x="6157078" y="1470332"/>
                </a:cubicBezTo>
                <a:lnTo>
                  <a:pt x="6159902" y="1453392"/>
                </a:lnTo>
                <a:close/>
                <a:moveTo>
                  <a:pt x="6010694" y="1455274"/>
                </a:moveTo>
                <a:cubicBezTo>
                  <a:pt x="6057292" y="1479273"/>
                  <a:pt x="6103420" y="1504213"/>
                  <a:pt x="6149077" y="1529624"/>
                </a:cubicBezTo>
                <a:lnTo>
                  <a:pt x="6156608" y="1476920"/>
                </a:lnTo>
                <a:cubicBezTo>
                  <a:pt x="6108126" y="1468920"/>
                  <a:pt x="6059175" y="1461862"/>
                  <a:pt x="6010694" y="1455274"/>
                </a:cubicBezTo>
                <a:close/>
                <a:moveTo>
                  <a:pt x="6164609" y="1419982"/>
                </a:moveTo>
                <a:lnTo>
                  <a:pt x="6166021" y="1411041"/>
                </a:lnTo>
                <a:cubicBezTo>
                  <a:pt x="6164609" y="1411041"/>
                  <a:pt x="6163668" y="1411511"/>
                  <a:pt x="6162256" y="1411511"/>
                </a:cubicBezTo>
                <a:cubicBezTo>
                  <a:pt x="6163197" y="1414335"/>
                  <a:pt x="6163668" y="1417158"/>
                  <a:pt x="6164609" y="1419982"/>
                </a:cubicBezTo>
                <a:close/>
                <a:moveTo>
                  <a:pt x="6136368" y="1308457"/>
                </a:moveTo>
                <a:cubicBezTo>
                  <a:pt x="6136368" y="1307516"/>
                  <a:pt x="6136839" y="1306575"/>
                  <a:pt x="6137310" y="1306104"/>
                </a:cubicBezTo>
                <a:cubicBezTo>
                  <a:pt x="6134014" y="1304222"/>
                  <a:pt x="6130720" y="1302810"/>
                  <a:pt x="6127896" y="1300928"/>
                </a:cubicBezTo>
                <a:cubicBezTo>
                  <a:pt x="6130249" y="1307516"/>
                  <a:pt x="6132132" y="1314104"/>
                  <a:pt x="6134486" y="1320692"/>
                </a:cubicBezTo>
                <a:cubicBezTo>
                  <a:pt x="6136839" y="1319280"/>
                  <a:pt x="6138721" y="1317868"/>
                  <a:pt x="6141075" y="1316457"/>
                </a:cubicBezTo>
                <a:cubicBezTo>
                  <a:pt x="6137780" y="1314104"/>
                  <a:pt x="6135897" y="1311280"/>
                  <a:pt x="6136368" y="1308457"/>
                </a:cubicBezTo>
                <a:close/>
                <a:moveTo>
                  <a:pt x="5965508" y="1378101"/>
                </a:moveTo>
                <a:cubicBezTo>
                  <a:pt x="5948092" y="1390336"/>
                  <a:pt x="5930207" y="1403041"/>
                  <a:pt x="5912791" y="1416217"/>
                </a:cubicBezTo>
                <a:cubicBezTo>
                  <a:pt x="5919851" y="1418570"/>
                  <a:pt x="5926441" y="1420923"/>
                  <a:pt x="5933501" y="1422805"/>
                </a:cubicBezTo>
                <a:cubicBezTo>
                  <a:pt x="5940561" y="1420923"/>
                  <a:pt x="5949034" y="1419982"/>
                  <a:pt x="5957977" y="1420452"/>
                </a:cubicBezTo>
                <a:cubicBezTo>
                  <a:pt x="5960331" y="1406335"/>
                  <a:pt x="5962684" y="1392218"/>
                  <a:pt x="5965508" y="1378101"/>
                </a:cubicBezTo>
                <a:close/>
                <a:moveTo>
                  <a:pt x="5894434" y="1429863"/>
                </a:moveTo>
                <a:cubicBezTo>
                  <a:pt x="5893493" y="1430804"/>
                  <a:pt x="5892551" y="1431275"/>
                  <a:pt x="5891610" y="1432216"/>
                </a:cubicBezTo>
                <a:cubicBezTo>
                  <a:pt x="5893022" y="1432216"/>
                  <a:pt x="5893963" y="1432687"/>
                  <a:pt x="5895375" y="1432687"/>
                </a:cubicBezTo>
                <a:cubicBezTo>
                  <a:pt x="5894905" y="1431746"/>
                  <a:pt x="5894434" y="1430804"/>
                  <a:pt x="5894434" y="1429863"/>
                </a:cubicBezTo>
                <a:close/>
                <a:moveTo>
                  <a:pt x="5884079" y="1437393"/>
                </a:moveTo>
                <a:cubicBezTo>
                  <a:pt x="5849719" y="1463744"/>
                  <a:pt x="5814888" y="1492449"/>
                  <a:pt x="5779586" y="1523036"/>
                </a:cubicBezTo>
                <a:cubicBezTo>
                  <a:pt x="5790412" y="1531035"/>
                  <a:pt x="5801238" y="1538564"/>
                  <a:pt x="5812064" y="1546564"/>
                </a:cubicBezTo>
                <a:cubicBezTo>
                  <a:pt x="5820065" y="1550329"/>
                  <a:pt x="5826655" y="1555034"/>
                  <a:pt x="5831832" y="1559740"/>
                </a:cubicBezTo>
                <a:cubicBezTo>
                  <a:pt x="5833245" y="1559740"/>
                  <a:pt x="5834657" y="1559740"/>
                  <a:pt x="5836069" y="1560210"/>
                </a:cubicBezTo>
                <a:cubicBezTo>
                  <a:pt x="5839834" y="1560681"/>
                  <a:pt x="5843129" y="1561152"/>
                  <a:pt x="5846424" y="1561622"/>
                </a:cubicBezTo>
                <a:cubicBezTo>
                  <a:pt x="5868075" y="1537153"/>
                  <a:pt x="5889727" y="1512683"/>
                  <a:pt x="5911850" y="1488684"/>
                </a:cubicBezTo>
                <a:cubicBezTo>
                  <a:pt x="5906672" y="1472214"/>
                  <a:pt x="5901965" y="1455744"/>
                  <a:pt x="5896788" y="1439275"/>
                </a:cubicBezTo>
                <a:cubicBezTo>
                  <a:pt x="5893022" y="1438804"/>
                  <a:pt x="5888315" y="1437863"/>
                  <a:pt x="5884079" y="1437393"/>
                </a:cubicBezTo>
                <a:close/>
                <a:moveTo>
                  <a:pt x="5864781" y="1434569"/>
                </a:moveTo>
                <a:cubicBezTo>
                  <a:pt x="5780057" y="1423276"/>
                  <a:pt x="5695333" y="1413393"/>
                  <a:pt x="5609668" y="1405394"/>
                </a:cubicBezTo>
                <a:cubicBezTo>
                  <a:pt x="5663326" y="1441157"/>
                  <a:pt x="5716043" y="1477391"/>
                  <a:pt x="5767819" y="1514565"/>
                </a:cubicBezTo>
                <a:cubicBezTo>
                  <a:pt x="5800297" y="1486331"/>
                  <a:pt x="5832774" y="1459509"/>
                  <a:pt x="5864781" y="1434569"/>
                </a:cubicBezTo>
                <a:close/>
                <a:moveTo>
                  <a:pt x="5764995" y="1536212"/>
                </a:moveTo>
                <a:cubicBezTo>
                  <a:pt x="5766877" y="1536212"/>
                  <a:pt x="5769231" y="1536682"/>
                  <a:pt x="5771114" y="1536682"/>
                </a:cubicBezTo>
                <a:cubicBezTo>
                  <a:pt x="5775820" y="1537153"/>
                  <a:pt x="5780527" y="1537623"/>
                  <a:pt x="5784764" y="1538564"/>
                </a:cubicBezTo>
                <a:cubicBezTo>
                  <a:pt x="5780527" y="1535741"/>
                  <a:pt x="5776291" y="1532447"/>
                  <a:pt x="5772526" y="1529624"/>
                </a:cubicBezTo>
                <a:cubicBezTo>
                  <a:pt x="5770172" y="1531506"/>
                  <a:pt x="5767348" y="1533859"/>
                  <a:pt x="5764995" y="1536212"/>
                </a:cubicBezTo>
                <a:close/>
                <a:moveTo>
                  <a:pt x="5873253" y="1574327"/>
                </a:moveTo>
                <a:cubicBezTo>
                  <a:pt x="5893963" y="1572445"/>
                  <a:pt x="5915144" y="1571033"/>
                  <a:pt x="5935855" y="1569151"/>
                </a:cubicBezTo>
                <a:cubicBezTo>
                  <a:pt x="5929265" y="1545623"/>
                  <a:pt x="5922676" y="1522565"/>
                  <a:pt x="5915615" y="1499978"/>
                </a:cubicBezTo>
                <a:cubicBezTo>
                  <a:pt x="5895846" y="1521153"/>
                  <a:pt x="5876548" y="1542799"/>
                  <a:pt x="5857720" y="1564446"/>
                </a:cubicBezTo>
                <a:cubicBezTo>
                  <a:pt x="5864310" y="1567269"/>
                  <a:pt x="5869488" y="1570563"/>
                  <a:pt x="5873253" y="1574327"/>
                </a:cubicBezTo>
                <a:close/>
                <a:moveTo>
                  <a:pt x="6165080" y="1538094"/>
                </a:moveTo>
                <a:cubicBezTo>
                  <a:pt x="6169787" y="1531035"/>
                  <a:pt x="6174023" y="1524447"/>
                  <a:pt x="6178730" y="1518330"/>
                </a:cubicBezTo>
                <a:cubicBezTo>
                  <a:pt x="6175435" y="1507507"/>
                  <a:pt x="6172611" y="1496684"/>
                  <a:pt x="6169316" y="1485861"/>
                </a:cubicBezTo>
                <a:lnTo>
                  <a:pt x="6161785" y="1536682"/>
                </a:lnTo>
                <a:cubicBezTo>
                  <a:pt x="6163197" y="1537153"/>
                  <a:pt x="6164139" y="1537623"/>
                  <a:pt x="6165080" y="1538094"/>
                </a:cubicBezTo>
                <a:close/>
                <a:moveTo>
                  <a:pt x="6189085" y="1503742"/>
                </a:moveTo>
                <a:cubicBezTo>
                  <a:pt x="6194263" y="1497154"/>
                  <a:pt x="6198970" y="1490567"/>
                  <a:pt x="6204147" y="1484449"/>
                </a:cubicBezTo>
                <a:cubicBezTo>
                  <a:pt x="6197087" y="1483037"/>
                  <a:pt x="6189556" y="1482096"/>
                  <a:pt x="6182496" y="1480684"/>
                </a:cubicBezTo>
                <a:cubicBezTo>
                  <a:pt x="6184849" y="1488684"/>
                  <a:pt x="6187202" y="1496213"/>
                  <a:pt x="6189085" y="1503742"/>
                </a:cubicBezTo>
                <a:close/>
                <a:moveTo>
                  <a:pt x="6208854" y="1478802"/>
                </a:moveTo>
                <a:cubicBezTo>
                  <a:pt x="6240390" y="1441627"/>
                  <a:pt x="6272397" y="1415746"/>
                  <a:pt x="6304404" y="1400688"/>
                </a:cubicBezTo>
                <a:cubicBezTo>
                  <a:pt x="6302992" y="1399747"/>
                  <a:pt x="6301580" y="1399276"/>
                  <a:pt x="6300168" y="1398335"/>
                </a:cubicBezTo>
                <a:cubicBezTo>
                  <a:pt x="6296402" y="1399276"/>
                  <a:pt x="6291695" y="1399747"/>
                  <a:pt x="6286518" y="1398806"/>
                </a:cubicBezTo>
                <a:cubicBezTo>
                  <a:pt x="6281811" y="1397865"/>
                  <a:pt x="6277574" y="1396453"/>
                  <a:pt x="6274280" y="1394571"/>
                </a:cubicBezTo>
                <a:cubicBezTo>
                  <a:pt x="6242744" y="1398806"/>
                  <a:pt x="6211678" y="1403512"/>
                  <a:pt x="6180142" y="1408688"/>
                </a:cubicBezTo>
                <a:lnTo>
                  <a:pt x="6174023" y="1452450"/>
                </a:lnTo>
                <a:cubicBezTo>
                  <a:pt x="6176376" y="1459509"/>
                  <a:pt x="6178259" y="1467038"/>
                  <a:pt x="6180613" y="1474097"/>
                </a:cubicBezTo>
                <a:cubicBezTo>
                  <a:pt x="6190026" y="1475979"/>
                  <a:pt x="6199440" y="1477391"/>
                  <a:pt x="6208854" y="1478802"/>
                </a:cubicBezTo>
                <a:close/>
                <a:moveTo>
                  <a:pt x="6225328" y="1481626"/>
                </a:moveTo>
                <a:cubicBezTo>
                  <a:pt x="6286988" y="1491978"/>
                  <a:pt x="6348649" y="1503742"/>
                  <a:pt x="6409838" y="1515977"/>
                </a:cubicBezTo>
                <a:cubicBezTo>
                  <a:pt x="6408426" y="1497154"/>
                  <a:pt x="6407014" y="1478802"/>
                  <a:pt x="6405131" y="1460921"/>
                </a:cubicBezTo>
                <a:cubicBezTo>
                  <a:pt x="6376890" y="1443510"/>
                  <a:pt x="6348178" y="1426569"/>
                  <a:pt x="6319466" y="1409159"/>
                </a:cubicBezTo>
                <a:cubicBezTo>
                  <a:pt x="6286988" y="1422805"/>
                  <a:pt x="6255452" y="1447274"/>
                  <a:pt x="6225328" y="1481626"/>
                </a:cubicBezTo>
                <a:close/>
                <a:moveTo>
                  <a:pt x="6514331" y="1511742"/>
                </a:moveTo>
                <a:cubicBezTo>
                  <a:pt x="6510565" y="1497625"/>
                  <a:pt x="6506800" y="1483037"/>
                  <a:pt x="6502564" y="1468450"/>
                </a:cubicBezTo>
                <a:cubicBezTo>
                  <a:pt x="6472910" y="1437863"/>
                  <a:pt x="6443257" y="1417158"/>
                  <a:pt x="6413604" y="1406806"/>
                </a:cubicBezTo>
                <a:cubicBezTo>
                  <a:pt x="6415486" y="1423746"/>
                  <a:pt x="6417369" y="1440686"/>
                  <a:pt x="6418781" y="1458568"/>
                </a:cubicBezTo>
                <a:cubicBezTo>
                  <a:pt x="6446552" y="1475979"/>
                  <a:pt x="6474322" y="1493390"/>
                  <a:pt x="6502093" y="1510801"/>
                </a:cubicBezTo>
                <a:cubicBezTo>
                  <a:pt x="6506330" y="1510801"/>
                  <a:pt x="6510565" y="1511271"/>
                  <a:pt x="6514331" y="1511742"/>
                </a:cubicBezTo>
                <a:close/>
                <a:moveTo>
                  <a:pt x="6495503" y="1442098"/>
                </a:moveTo>
                <a:cubicBezTo>
                  <a:pt x="6493621" y="1435981"/>
                  <a:pt x="6492209" y="1429393"/>
                  <a:pt x="6490326" y="1423276"/>
                </a:cubicBezTo>
                <a:cubicBezTo>
                  <a:pt x="6464438" y="1411982"/>
                  <a:pt x="6438080" y="1400688"/>
                  <a:pt x="6412192" y="1389865"/>
                </a:cubicBezTo>
                <a:cubicBezTo>
                  <a:pt x="6412192" y="1390806"/>
                  <a:pt x="6412192" y="1391277"/>
                  <a:pt x="6412662" y="1392218"/>
                </a:cubicBezTo>
                <a:cubicBezTo>
                  <a:pt x="6440433" y="1400218"/>
                  <a:pt x="6467733" y="1417158"/>
                  <a:pt x="6495503" y="1442098"/>
                </a:cubicBezTo>
                <a:close/>
                <a:moveTo>
                  <a:pt x="6487031" y="1411511"/>
                </a:moveTo>
                <a:cubicBezTo>
                  <a:pt x="6483266" y="1397394"/>
                  <a:pt x="6479029" y="1383748"/>
                  <a:pt x="6475264" y="1369631"/>
                </a:cubicBezTo>
                <a:cubicBezTo>
                  <a:pt x="6453612" y="1371984"/>
                  <a:pt x="6432431" y="1374336"/>
                  <a:pt x="6410780" y="1377160"/>
                </a:cubicBezTo>
                <a:cubicBezTo>
                  <a:pt x="6410780" y="1377630"/>
                  <a:pt x="6410780" y="1378572"/>
                  <a:pt x="6410780" y="1379042"/>
                </a:cubicBezTo>
                <a:cubicBezTo>
                  <a:pt x="6436197" y="1389395"/>
                  <a:pt x="6461614" y="1400218"/>
                  <a:pt x="6487031" y="1411511"/>
                </a:cubicBezTo>
                <a:close/>
                <a:moveTo>
                  <a:pt x="6446552" y="1271753"/>
                </a:moveTo>
                <a:cubicBezTo>
                  <a:pt x="6439021" y="1247283"/>
                  <a:pt x="6431490" y="1222343"/>
                  <a:pt x="6423959" y="1197874"/>
                </a:cubicBezTo>
                <a:cubicBezTo>
                  <a:pt x="6410309" y="1197403"/>
                  <a:pt x="6396188" y="1197403"/>
                  <a:pt x="6382538" y="1196933"/>
                </a:cubicBezTo>
                <a:cubicBezTo>
                  <a:pt x="6387245" y="1220461"/>
                  <a:pt x="6391952" y="1244930"/>
                  <a:pt x="6396188" y="1270812"/>
                </a:cubicBezTo>
                <a:cubicBezTo>
                  <a:pt x="6407955" y="1272223"/>
                  <a:pt x="6419252" y="1274106"/>
                  <a:pt x="6431019" y="1275517"/>
                </a:cubicBezTo>
                <a:cubicBezTo>
                  <a:pt x="6433843" y="1273165"/>
                  <a:pt x="6439491" y="1271753"/>
                  <a:pt x="6446552" y="1271753"/>
                </a:cubicBezTo>
                <a:close/>
                <a:moveTo>
                  <a:pt x="6244626" y="1258577"/>
                </a:moveTo>
                <a:cubicBezTo>
                  <a:pt x="6229094" y="1268929"/>
                  <a:pt x="6213561" y="1278811"/>
                  <a:pt x="6197557" y="1289164"/>
                </a:cubicBezTo>
                <a:lnTo>
                  <a:pt x="6197087" y="1293399"/>
                </a:lnTo>
                <a:cubicBezTo>
                  <a:pt x="6261571" y="1317868"/>
                  <a:pt x="6326056" y="1343279"/>
                  <a:pt x="6389599" y="1370101"/>
                </a:cubicBezTo>
                <a:cubicBezTo>
                  <a:pt x="6391481" y="1370101"/>
                  <a:pt x="6393364" y="1369631"/>
                  <a:pt x="6395247" y="1369631"/>
                </a:cubicBezTo>
                <a:cubicBezTo>
                  <a:pt x="6391481" y="1336691"/>
                  <a:pt x="6386775" y="1305634"/>
                  <a:pt x="6382068" y="1275988"/>
                </a:cubicBezTo>
                <a:cubicBezTo>
                  <a:pt x="6336410" y="1269400"/>
                  <a:pt x="6290754" y="1263753"/>
                  <a:pt x="6244626" y="1258577"/>
                </a:cubicBezTo>
                <a:close/>
                <a:moveTo>
                  <a:pt x="6230035" y="1257165"/>
                </a:moveTo>
                <a:cubicBezTo>
                  <a:pt x="6221092" y="1256224"/>
                  <a:pt x="6212149" y="1255283"/>
                  <a:pt x="6203206" y="1254342"/>
                </a:cubicBezTo>
                <a:lnTo>
                  <a:pt x="6199911" y="1276929"/>
                </a:lnTo>
                <a:cubicBezTo>
                  <a:pt x="6209796" y="1270341"/>
                  <a:pt x="6220151" y="1263753"/>
                  <a:pt x="6230035" y="1257165"/>
                </a:cubicBezTo>
                <a:close/>
                <a:moveTo>
                  <a:pt x="6182025" y="1299987"/>
                </a:moveTo>
                <a:cubicBezTo>
                  <a:pt x="6179201" y="1301869"/>
                  <a:pt x="6176376" y="1303751"/>
                  <a:pt x="6173552" y="1305634"/>
                </a:cubicBezTo>
                <a:cubicBezTo>
                  <a:pt x="6177318" y="1307987"/>
                  <a:pt x="6179201" y="1311280"/>
                  <a:pt x="6179201" y="1314104"/>
                </a:cubicBezTo>
                <a:cubicBezTo>
                  <a:pt x="6179201" y="1315516"/>
                  <a:pt x="6178259" y="1316457"/>
                  <a:pt x="6177789" y="1317398"/>
                </a:cubicBezTo>
                <a:cubicBezTo>
                  <a:pt x="6178259" y="1317868"/>
                  <a:pt x="6179201" y="1318339"/>
                  <a:pt x="6179672" y="1318339"/>
                </a:cubicBezTo>
                <a:lnTo>
                  <a:pt x="6182025" y="1299987"/>
                </a:lnTo>
                <a:close/>
                <a:moveTo>
                  <a:pt x="6173082" y="1294340"/>
                </a:moveTo>
                <a:cubicBezTo>
                  <a:pt x="6158961" y="1289164"/>
                  <a:pt x="6145311" y="1283988"/>
                  <a:pt x="6131190" y="1278811"/>
                </a:cubicBezTo>
                <a:cubicBezTo>
                  <a:pt x="6128366" y="1280223"/>
                  <a:pt x="6125072" y="1281635"/>
                  <a:pt x="6122247" y="1283517"/>
                </a:cubicBezTo>
                <a:cubicBezTo>
                  <a:pt x="6122718" y="1284929"/>
                  <a:pt x="6123189" y="1286340"/>
                  <a:pt x="6123659" y="1287752"/>
                </a:cubicBezTo>
                <a:cubicBezTo>
                  <a:pt x="6131661" y="1291987"/>
                  <a:pt x="6139663" y="1296222"/>
                  <a:pt x="6147194" y="1300457"/>
                </a:cubicBezTo>
                <a:cubicBezTo>
                  <a:pt x="6150488" y="1299987"/>
                  <a:pt x="6154725" y="1299516"/>
                  <a:pt x="6158961" y="1300457"/>
                </a:cubicBezTo>
                <a:cubicBezTo>
                  <a:pt x="6160373" y="1300457"/>
                  <a:pt x="6161785" y="1300928"/>
                  <a:pt x="6163197" y="1301399"/>
                </a:cubicBezTo>
                <a:cubicBezTo>
                  <a:pt x="6166492" y="1299046"/>
                  <a:pt x="6169787" y="1296693"/>
                  <a:pt x="6173082" y="1294340"/>
                </a:cubicBezTo>
                <a:close/>
                <a:moveTo>
                  <a:pt x="6102949" y="1268459"/>
                </a:moveTo>
                <a:cubicBezTo>
                  <a:pt x="6087887" y="1262812"/>
                  <a:pt x="6072825" y="1257636"/>
                  <a:pt x="6058234" y="1252459"/>
                </a:cubicBezTo>
                <a:cubicBezTo>
                  <a:pt x="6073767" y="1260459"/>
                  <a:pt x="6089299" y="1268929"/>
                  <a:pt x="6104361" y="1276929"/>
                </a:cubicBezTo>
                <a:cubicBezTo>
                  <a:pt x="6104832" y="1276929"/>
                  <a:pt x="6105302" y="1276459"/>
                  <a:pt x="6105773" y="1276459"/>
                </a:cubicBezTo>
                <a:cubicBezTo>
                  <a:pt x="6104361" y="1273635"/>
                  <a:pt x="6103420" y="1271282"/>
                  <a:pt x="6102949" y="1268459"/>
                </a:cubicBezTo>
                <a:close/>
                <a:moveTo>
                  <a:pt x="6040348" y="1253871"/>
                </a:moveTo>
                <a:cubicBezTo>
                  <a:pt x="6030934" y="1258106"/>
                  <a:pt x="6017755" y="1259989"/>
                  <a:pt x="6002693" y="1258577"/>
                </a:cubicBezTo>
                <a:cubicBezTo>
                  <a:pt x="6001751" y="1258577"/>
                  <a:pt x="6000810" y="1258577"/>
                  <a:pt x="5999868" y="1258106"/>
                </a:cubicBezTo>
                <a:cubicBezTo>
                  <a:pt x="5994220" y="1288223"/>
                  <a:pt x="5988572" y="1318339"/>
                  <a:pt x="5982923" y="1348455"/>
                </a:cubicBezTo>
                <a:cubicBezTo>
                  <a:pt x="6010224" y="1330103"/>
                  <a:pt x="6037523" y="1313633"/>
                  <a:pt x="6064353" y="1298105"/>
                </a:cubicBezTo>
                <a:cubicBezTo>
                  <a:pt x="6074237" y="1292458"/>
                  <a:pt x="6083651" y="1287282"/>
                  <a:pt x="6093535" y="1282105"/>
                </a:cubicBezTo>
                <a:cubicBezTo>
                  <a:pt x="6076120" y="1272694"/>
                  <a:pt x="6058234" y="1263283"/>
                  <a:pt x="6040348" y="1253871"/>
                </a:cubicBezTo>
                <a:close/>
                <a:moveTo>
                  <a:pt x="5845953" y="1285399"/>
                </a:moveTo>
                <a:cubicBezTo>
                  <a:pt x="5842659" y="1286340"/>
                  <a:pt x="5839363" y="1287282"/>
                  <a:pt x="5836069" y="1288223"/>
                </a:cubicBezTo>
                <a:cubicBezTo>
                  <a:pt x="5810651" y="1286340"/>
                  <a:pt x="5785234" y="1283988"/>
                  <a:pt x="5759817" y="1282105"/>
                </a:cubicBezTo>
                <a:cubicBezTo>
                  <a:pt x="5746167" y="1281164"/>
                  <a:pt x="5718397" y="1283046"/>
                  <a:pt x="5703334" y="1284458"/>
                </a:cubicBezTo>
                <a:cubicBezTo>
                  <a:pt x="5699099" y="1289164"/>
                  <a:pt x="5690155" y="1294340"/>
                  <a:pt x="5674622" y="1293399"/>
                </a:cubicBezTo>
                <a:cubicBezTo>
                  <a:pt x="5667562" y="1292928"/>
                  <a:pt x="5655324" y="1291517"/>
                  <a:pt x="5643557" y="1289634"/>
                </a:cubicBezTo>
                <a:cubicBezTo>
                  <a:pt x="5635084" y="1302810"/>
                  <a:pt x="5626612" y="1315986"/>
                  <a:pt x="5618140" y="1328691"/>
                </a:cubicBezTo>
                <a:cubicBezTo>
                  <a:pt x="5708512" y="1353161"/>
                  <a:pt x="5798414" y="1379513"/>
                  <a:pt x="5887374" y="1407747"/>
                </a:cubicBezTo>
                <a:cubicBezTo>
                  <a:pt x="5873724" y="1365396"/>
                  <a:pt x="5860074" y="1324927"/>
                  <a:pt x="5845953" y="1285399"/>
                </a:cubicBezTo>
                <a:close/>
                <a:moveTo>
                  <a:pt x="5612492" y="1337632"/>
                </a:moveTo>
                <a:cubicBezTo>
                  <a:pt x="5602136" y="1354102"/>
                  <a:pt x="5591781" y="1370572"/>
                  <a:pt x="5581426" y="1387042"/>
                </a:cubicBezTo>
                <a:cubicBezTo>
                  <a:pt x="5581897" y="1387042"/>
                  <a:pt x="5581897" y="1387512"/>
                  <a:pt x="5582368" y="1387512"/>
                </a:cubicBezTo>
                <a:cubicBezTo>
                  <a:pt x="5584721" y="1387042"/>
                  <a:pt x="5587545" y="1387042"/>
                  <a:pt x="5590369" y="1387042"/>
                </a:cubicBezTo>
                <a:cubicBezTo>
                  <a:pt x="5602136" y="1387512"/>
                  <a:pt x="5611079" y="1393159"/>
                  <a:pt x="5611079" y="1398806"/>
                </a:cubicBezTo>
                <a:cubicBezTo>
                  <a:pt x="5611079" y="1398806"/>
                  <a:pt x="5611079" y="1399276"/>
                  <a:pt x="5611079" y="1399276"/>
                </a:cubicBezTo>
                <a:cubicBezTo>
                  <a:pt x="5698157" y="1407747"/>
                  <a:pt x="5785234" y="1417629"/>
                  <a:pt x="5871841" y="1429393"/>
                </a:cubicBezTo>
                <a:cubicBezTo>
                  <a:pt x="5877018" y="1425628"/>
                  <a:pt x="5881725" y="1421864"/>
                  <a:pt x="5886903" y="1417629"/>
                </a:cubicBezTo>
                <a:cubicBezTo>
                  <a:pt x="5796060" y="1388924"/>
                  <a:pt x="5704747" y="1362102"/>
                  <a:pt x="5612492" y="1337632"/>
                </a:cubicBezTo>
                <a:close/>
                <a:moveTo>
                  <a:pt x="5482111" y="1523506"/>
                </a:moveTo>
                <a:cubicBezTo>
                  <a:pt x="5482111" y="1524447"/>
                  <a:pt x="5482111" y="1525388"/>
                  <a:pt x="5482111" y="1526800"/>
                </a:cubicBezTo>
                <a:cubicBezTo>
                  <a:pt x="5482582" y="1525859"/>
                  <a:pt x="5483052" y="1525388"/>
                  <a:pt x="5483523" y="1524447"/>
                </a:cubicBezTo>
                <a:cubicBezTo>
                  <a:pt x="5483052" y="1523977"/>
                  <a:pt x="5482582" y="1523506"/>
                  <a:pt x="5482111" y="1523506"/>
                </a:cubicBezTo>
                <a:close/>
                <a:moveTo>
                  <a:pt x="5615786" y="1658088"/>
                </a:moveTo>
                <a:cubicBezTo>
                  <a:pt x="5618610" y="1655265"/>
                  <a:pt x="5620964" y="1652912"/>
                  <a:pt x="5623788" y="1650089"/>
                </a:cubicBezTo>
                <a:cubicBezTo>
                  <a:pt x="5616257" y="1649618"/>
                  <a:pt x="5608726" y="1649148"/>
                  <a:pt x="5601195" y="1649148"/>
                </a:cubicBezTo>
                <a:cubicBezTo>
                  <a:pt x="5601195" y="1650089"/>
                  <a:pt x="5601195" y="1651030"/>
                  <a:pt x="5601195" y="1651501"/>
                </a:cubicBezTo>
                <a:cubicBezTo>
                  <a:pt x="5605902" y="1653853"/>
                  <a:pt x="5610609" y="1655736"/>
                  <a:pt x="5615786" y="1658088"/>
                </a:cubicBezTo>
                <a:close/>
                <a:moveTo>
                  <a:pt x="5629436" y="1664206"/>
                </a:moveTo>
                <a:cubicBezTo>
                  <a:pt x="5634143" y="1666088"/>
                  <a:pt x="5638850" y="1668441"/>
                  <a:pt x="5643086" y="1670323"/>
                </a:cubicBezTo>
                <a:cubicBezTo>
                  <a:pt x="5653441" y="1670794"/>
                  <a:pt x="5663797" y="1671735"/>
                  <a:pt x="5674152" y="1672205"/>
                </a:cubicBezTo>
                <a:cubicBezTo>
                  <a:pt x="5674622" y="1667970"/>
                  <a:pt x="5674622" y="1664206"/>
                  <a:pt x="5675093" y="1659971"/>
                </a:cubicBezTo>
                <a:cubicBezTo>
                  <a:pt x="5688743" y="1653853"/>
                  <a:pt x="5702393" y="1647265"/>
                  <a:pt x="5716514" y="1641148"/>
                </a:cubicBezTo>
                <a:cubicBezTo>
                  <a:pt x="5722162" y="1634090"/>
                  <a:pt x="5727810" y="1627031"/>
                  <a:pt x="5733458" y="1620443"/>
                </a:cubicBezTo>
                <a:cubicBezTo>
                  <a:pt x="5733929" y="1613855"/>
                  <a:pt x="5734400" y="1606797"/>
                  <a:pt x="5734871" y="1600209"/>
                </a:cubicBezTo>
                <a:cubicBezTo>
                  <a:pt x="5747109" y="1601150"/>
                  <a:pt x="5759817" y="1602091"/>
                  <a:pt x="5772055" y="1603032"/>
                </a:cubicBezTo>
                <a:cubicBezTo>
                  <a:pt x="5772055" y="1600679"/>
                  <a:pt x="5772526" y="1598797"/>
                  <a:pt x="5772526" y="1596444"/>
                </a:cubicBezTo>
                <a:cubicBezTo>
                  <a:pt x="5755110" y="1589856"/>
                  <a:pt x="5737695" y="1583739"/>
                  <a:pt x="5720280" y="1577151"/>
                </a:cubicBezTo>
                <a:cubicBezTo>
                  <a:pt x="5710866" y="1585621"/>
                  <a:pt x="5701923" y="1594562"/>
                  <a:pt x="5692509" y="1603032"/>
                </a:cubicBezTo>
                <a:cubicBezTo>
                  <a:pt x="5698627" y="1609150"/>
                  <a:pt x="5700040" y="1612914"/>
                  <a:pt x="5700040" y="1613855"/>
                </a:cubicBezTo>
                <a:cubicBezTo>
                  <a:pt x="5699569" y="1624207"/>
                  <a:pt x="5698627" y="1634560"/>
                  <a:pt x="5698157" y="1644913"/>
                </a:cubicBezTo>
                <a:cubicBezTo>
                  <a:pt x="5689685" y="1648677"/>
                  <a:pt x="5681212" y="1652912"/>
                  <a:pt x="5672269" y="1656677"/>
                </a:cubicBezTo>
                <a:cubicBezTo>
                  <a:pt x="5661914" y="1655265"/>
                  <a:pt x="5652030" y="1653383"/>
                  <a:pt x="5641674" y="1651971"/>
                </a:cubicBezTo>
                <a:cubicBezTo>
                  <a:pt x="5637909" y="1655736"/>
                  <a:pt x="5633673" y="1659971"/>
                  <a:pt x="5629436" y="1664206"/>
                </a:cubicBezTo>
                <a:close/>
                <a:moveTo>
                  <a:pt x="6163197" y="1567269"/>
                </a:moveTo>
                <a:cubicBezTo>
                  <a:pt x="6163668" y="1566798"/>
                  <a:pt x="6163668" y="1566798"/>
                  <a:pt x="6164139" y="1566328"/>
                </a:cubicBezTo>
                <a:cubicBezTo>
                  <a:pt x="6164139" y="1566328"/>
                  <a:pt x="6163668" y="1566328"/>
                  <a:pt x="6163668" y="1566328"/>
                </a:cubicBezTo>
                <a:cubicBezTo>
                  <a:pt x="6163668" y="1566328"/>
                  <a:pt x="6163668" y="1566798"/>
                  <a:pt x="6163197" y="1567269"/>
                </a:cubicBezTo>
                <a:close/>
                <a:moveTo>
                  <a:pt x="6186732" y="1547505"/>
                </a:moveTo>
                <a:cubicBezTo>
                  <a:pt x="6185790" y="1543741"/>
                  <a:pt x="6184378" y="1539505"/>
                  <a:pt x="6183437" y="1535741"/>
                </a:cubicBezTo>
                <a:cubicBezTo>
                  <a:pt x="6181554" y="1538564"/>
                  <a:pt x="6179201" y="1541858"/>
                  <a:pt x="6177318" y="1545152"/>
                </a:cubicBezTo>
                <a:cubicBezTo>
                  <a:pt x="6179672" y="1546564"/>
                  <a:pt x="6182025" y="1547976"/>
                  <a:pt x="6184378" y="1549387"/>
                </a:cubicBezTo>
                <a:cubicBezTo>
                  <a:pt x="6185320" y="1548446"/>
                  <a:pt x="6186261" y="1547976"/>
                  <a:pt x="6186732" y="1547505"/>
                </a:cubicBezTo>
                <a:close/>
                <a:moveTo>
                  <a:pt x="6545867" y="1519742"/>
                </a:moveTo>
                <a:cubicBezTo>
                  <a:pt x="6545396" y="1520212"/>
                  <a:pt x="6544926" y="1520683"/>
                  <a:pt x="6543985" y="1521153"/>
                </a:cubicBezTo>
                <a:cubicBezTo>
                  <a:pt x="6545867" y="1522095"/>
                  <a:pt x="6547750" y="1523506"/>
                  <a:pt x="6549162" y="1524447"/>
                </a:cubicBezTo>
                <a:cubicBezTo>
                  <a:pt x="6548220" y="1523036"/>
                  <a:pt x="6546809" y="1521624"/>
                  <a:pt x="6545867" y="1519742"/>
                </a:cubicBezTo>
                <a:close/>
                <a:moveTo>
                  <a:pt x="6539748" y="1511742"/>
                </a:moveTo>
                <a:cubicBezTo>
                  <a:pt x="6532217" y="1501860"/>
                  <a:pt x="6524686" y="1492449"/>
                  <a:pt x="6516684" y="1483508"/>
                </a:cubicBezTo>
                <a:cubicBezTo>
                  <a:pt x="6519508" y="1493390"/>
                  <a:pt x="6521862" y="1503272"/>
                  <a:pt x="6524686" y="1513624"/>
                </a:cubicBezTo>
                <a:cubicBezTo>
                  <a:pt x="6527981" y="1514565"/>
                  <a:pt x="6530805" y="1515507"/>
                  <a:pt x="6533629" y="1516448"/>
                </a:cubicBezTo>
                <a:cubicBezTo>
                  <a:pt x="6535512" y="1515036"/>
                  <a:pt x="6537865" y="1513154"/>
                  <a:pt x="6539748" y="1511742"/>
                </a:cubicBezTo>
                <a:close/>
                <a:moveTo>
                  <a:pt x="6551045" y="1503742"/>
                </a:moveTo>
                <a:cubicBezTo>
                  <a:pt x="6564224" y="1493861"/>
                  <a:pt x="6577403" y="1484449"/>
                  <a:pt x="6590582" y="1475038"/>
                </a:cubicBezTo>
                <a:cubicBezTo>
                  <a:pt x="6588229" y="1472685"/>
                  <a:pt x="6587288" y="1470332"/>
                  <a:pt x="6587758" y="1467979"/>
                </a:cubicBezTo>
                <a:cubicBezTo>
                  <a:pt x="6587758" y="1467509"/>
                  <a:pt x="6587758" y="1467509"/>
                  <a:pt x="6588229" y="1467038"/>
                </a:cubicBezTo>
                <a:cubicBezTo>
                  <a:pt x="6559517" y="1453862"/>
                  <a:pt x="6530805" y="1441157"/>
                  <a:pt x="6501623" y="1428452"/>
                </a:cubicBezTo>
                <a:cubicBezTo>
                  <a:pt x="6503976" y="1437393"/>
                  <a:pt x="6506330" y="1446333"/>
                  <a:pt x="6509154" y="1455274"/>
                </a:cubicBezTo>
                <a:cubicBezTo>
                  <a:pt x="6522804" y="1468920"/>
                  <a:pt x="6536924" y="1485390"/>
                  <a:pt x="6551045" y="1503742"/>
                </a:cubicBezTo>
                <a:close/>
                <a:moveTo>
                  <a:pt x="6629179" y="1475508"/>
                </a:moveTo>
                <a:cubicBezTo>
                  <a:pt x="6645653" y="1483037"/>
                  <a:pt x="6662598" y="1491037"/>
                  <a:pt x="6679072" y="1499037"/>
                </a:cubicBezTo>
                <a:lnTo>
                  <a:pt x="6697900" y="1411041"/>
                </a:lnTo>
                <a:cubicBezTo>
                  <a:pt x="6672012" y="1428922"/>
                  <a:pt x="6646594" y="1446804"/>
                  <a:pt x="6621177" y="1465156"/>
                </a:cubicBezTo>
                <a:cubicBezTo>
                  <a:pt x="6626355" y="1467979"/>
                  <a:pt x="6629650" y="1471744"/>
                  <a:pt x="6629179" y="1475508"/>
                </a:cubicBezTo>
                <a:close/>
                <a:moveTo>
                  <a:pt x="6701194" y="1396453"/>
                </a:moveTo>
                <a:lnTo>
                  <a:pt x="6711550" y="1348455"/>
                </a:lnTo>
                <a:cubicBezTo>
                  <a:pt x="6635769" y="1353631"/>
                  <a:pt x="6560459" y="1360690"/>
                  <a:pt x="6485149" y="1368690"/>
                </a:cubicBezTo>
                <a:cubicBezTo>
                  <a:pt x="6489855" y="1384689"/>
                  <a:pt x="6494091" y="1400218"/>
                  <a:pt x="6498798" y="1416217"/>
                </a:cubicBezTo>
                <a:cubicBezTo>
                  <a:pt x="6532217" y="1430804"/>
                  <a:pt x="6565166" y="1445863"/>
                  <a:pt x="6598114" y="1460921"/>
                </a:cubicBezTo>
                <a:cubicBezTo>
                  <a:pt x="6601879" y="1460450"/>
                  <a:pt x="6606115" y="1460450"/>
                  <a:pt x="6610352" y="1460921"/>
                </a:cubicBezTo>
                <a:cubicBezTo>
                  <a:pt x="6640005" y="1439275"/>
                  <a:pt x="6670129" y="1417629"/>
                  <a:pt x="6701194" y="1396453"/>
                </a:cubicBezTo>
                <a:close/>
                <a:moveTo>
                  <a:pt x="6718139" y="1384689"/>
                </a:moveTo>
                <a:cubicBezTo>
                  <a:pt x="6733201" y="1374336"/>
                  <a:pt x="6748734" y="1363984"/>
                  <a:pt x="6764267" y="1353631"/>
                </a:cubicBezTo>
                <a:cubicBezTo>
                  <a:pt x="6760030" y="1351279"/>
                  <a:pt x="6756736" y="1348455"/>
                  <a:pt x="6753912" y="1345632"/>
                </a:cubicBezTo>
                <a:cubicBezTo>
                  <a:pt x="6744498" y="1346102"/>
                  <a:pt x="6735555" y="1346573"/>
                  <a:pt x="6726141" y="1347514"/>
                </a:cubicBezTo>
                <a:lnTo>
                  <a:pt x="6718139" y="1384689"/>
                </a:lnTo>
                <a:close/>
                <a:moveTo>
                  <a:pt x="6818396" y="1364455"/>
                </a:moveTo>
                <a:cubicBezTo>
                  <a:pt x="6859817" y="1418570"/>
                  <a:pt x="6900296" y="1473156"/>
                  <a:pt x="6939834" y="1527741"/>
                </a:cubicBezTo>
                <a:cubicBezTo>
                  <a:pt x="6904061" y="1463744"/>
                  <a:pt x="6864994" y="1409159"/>
                  <a:pt x="6823103" y="1363513"/>
                </a:cubicBezTo>
                <a:cubicBezTo>
                  <a:pt x="6821691" y="1363984"/>
                  <a:pt x="6820279" y="1363984"/>
                  <a:pt x="6818396" y="1364455"/>
                </a:cubicBezTo>
                <a:close/>
                <a:moveTo>
                  <a:pt x="7034442" y="1663735"/>
                </a:moveTo>
                <a:cubicBezTo>
                  <a:pt x="7035383" y="1664676"/>
                  <a:pt x="7035854" y="1666088"/>
                  <a:pt x="7036795" y="1667029"/>
                </a:cubicBezTo>
                <a:cubicBezTo>
                  <a:pt x="7036795" y="1665147"/>
                  <a:pt x="7036325" y="1663735"/>
                  <a:pt x="7036325" y="1661853"/>
                </a:cubicBezTo>
                <a:cubicBezTo>
                  <a:pt x="7035383" y="1662794"/>
                  <a:pt x="7034913" y="1663265"/>
                  <a:pt x="7034442" y="1663735"/>
                </a:cubicBezTo>
                <a:close/>
                <a:moveTo>
                  <a:pt x="6996787" y="1703733"/>
                </a:moveTo>
                <a:cubicBezTo>
                  <a:pt x="6998199" y="1704204"/>
                  <a:pt x="6999611" y="1704675"/>
                  <a:pt x="7001023" y="1705145"/>
                </a:cubicBezTo>
                <a:cubicBezTo>
                  <a:pt x="7008084" y="1707027"/>
                  <a:pt x="7015614" y="1708910"/>
                  <a:pt x="7022204" y="1710792"/>
                </a:cubicBezTo>
                <a:cubicBezTo>
                  <a:pt x="7014202" y="1706086"/>
                  <a:pt x="7008084" y="1700910"/>
                  <a:pt x="7004788" y="1695263"/>
                </a:cubicBezTo>
                <a:cubicBezTo>
                  <a:pt x="7001964" y="1698087"/>
                  <a:pt x="6999140" y="1700910"/>
                  <a:pt x="6996787" y="1703733"/>
                </a:cubicBezTo>
                <a:close/>
                <a:moveTo>
                  <a:pt x="6988314" y="1740438"/>
                </a:moveTo>
                <a:cubicBezTo>
                  <a:pt x="6994433" y="1746084"/>
                  <a:pt x="7000553" y="1752202"/>
                  <a:pt x="7006671" y="1757849"/>
                </a:cubicBezTo>
                <a:cubicBezTo>
                  <a:pt x="7017968" y="1766319"/>
                  <a:pt x="7028794" y="1774318"/>
                  <a:pt x="7040090" y="1782789"/>
                </a:cubicBezTo>
                <a:cubicBezTo>
                  <a:pt x="7057506" y="1787965"/>
                  <a:pt x="7074921" y="1792671"/>
                  <a:pt x="7092337" y="1797847"/>
                </a:cubicBezTo>
                <a:cubicBezTo>
                  <a:pt x="7098926" y="1806788"/>
                  <a:pt x="7105045" y="1815728"/>
                  <a:pt x="7111164" y="1824198"/>
                </a:cubicBezTo>
                <a:lnTo>
                  <a:pt x="7130463" y="1756437"/>
                </a:lnTo>
                <a:cubicBezTo>
                  <a:pt x="7118225" y="1774789"/>
                  <a:pt x="7111635" y="1785141"/>
                  <a:pt x="7111164" y="1785612"/>
                </a:cubicBezTo>
                <a:lnTo>
                  <a:pt x="7099397" y="1778083"/>
                </a:lnTo>
                <a:cubicBezTo>
                  <a:pt x="7099868" y="1777612"/>
                  <a:pt x="7109752" y="1762084"/>
                  <a:pt x="7127639" y="1735732"/>
                </a:cubicBezTo>
                <a:cubicBezTo>
                  <a:pt x="7115871" y="1728203"/>
                  <a:pt x="7104104" y="1720674"/>
                  <a:pt x="7091866" y="1713615"/>
                </a:cubicBezTo>
                <a:cubicBezTo>
                  <a:pt x="7090454" y="1713145"/>
                  <a:pt x="7089042" y="1712204"/>
                  <a:pt x="7087159" y="1711733"/>
                </a:cubicBezTo>
                <a:cubicBezTo>
                  <a:pt x="7083864" y="1715968"/>
                  <a:pt x="7077275" y="1718792"/>
                  <a:pt x="7069273" y="1720203"/>
                </a:cubicBezTo>
                <a:cubicBezTo>
                  <a:pt x="7069273" y="1720674"/>
                  <a:pt x="7069273" y="1721144"/>
                  <a:pt x="7069273" y="1721144"/>
                </a:cubicBezTo>
                <a:cubicBezTo>
                  <a:pt x="7068331" y="1724909"/>
                  <a:pt x="7065037" y="1727262"/>
                  <a:pt x="7060800" y="1728203"/>
                </a:cubicBezTo>
                <a:cubicBezTo>
                  <a:pt x="7050445" y="1730085"/>
                  <a:pt x="7023145" y="1723968"/>
                  <a:pt x="7004318" y="1718792"/>
                </a:cubicBezTo>
                <a:cubicBezTo>
                  <a:pt x="7000553" y="1720674"/>
                  <a:pt x="6996316" y="1723027"/>
                  <a:pt x="6992551" y="1724909"/>
                </a:cubicBezTo>
                <a:cubicBezTo>
                  <a:pt x="6991139" y="1730556"/>
                  <a:pt x="6989727" y="1735261"/>
                  <a:pt x="6988314" y="1740438"/>
                </a:cubicBezTo>
                <a:close/>
                <a:moveTo>
                  <a:pt x="7105986" y="1896195"/>
                </a:moveTo>
                <a:cubicBezTo>
                  <a:pt x="7110223" y="1900430"/>
                  <a:pt x="7113988" y="1904195"/>
                  <a:pt x="7118225" y="1908430"/>
                </a:cubicBezTo>
                <a:cubicBezTo>
                  <a:pt x="7177061" y="1889607"/>
                  <a:pt x="7236368" y="1871255"/>
                  <a:pt x="7295674" y="1854315"/>
                </a:cubicBezTo>
                <a:cubicBezTo>
                  <a:pt x="7291438" y="1851021"/>
                  <a:pt x="7289084" y="1846786"/>
                  <a:pt x="7290497" y="1843492"/>
                </a:cubicBezTo>
                <a:cubicBezTo>
                  <a:pt x="7243428" y="1811493"/>
                  <a:pt x="7195888" y="1780436"/>
                  <a:pt x="7147878" y="1749378"/>
                </a:cubicBezTo>
                <a:lnTo>
                  <a:pt x="7105986" y="1896195"/>
                </a:lnTo>
                <a:close/>
                <a:moveTo>
                  <a:pt x="7102692" y="1855727"/>
                </a:moveTo>
                <a:cubicBezTo>
                  <a:pt x="7097514" y="1854315"/>
                  <a:pt x="7092807" y="1852903"/>
                  <a:pt x="7087630" y="1851021"/>
                </a:cubicBezTo>
                <a:cubicBezTo>
                  <a:pt x="7083864" y="1850550"/>
                  <a:pt x="7080570" y="1850550"/>
                  <a:pt x="7076804" y="1850080"/>
                </a:cubicBezTo>
                <a:cubicBezTo>
                  <a:pt x="7075392" y="1854315"/>
                  <a:pt x="7074450" y="1858550"/>
                  <a:pt x="7073038" y="1862315"/>
                </a:cubicBezTo>
                <a:cubicBezTo>
                  <a:pt x="7080099" y="1869373"/>
                  <a:pt x="7087159" y="1876432"/>
                  <a:pt x="7094690" y="1883961"/>
                </a:cubicBezTo>
                <a:lnTo>
                  <a:pt x="7102692" y="1855727"/>
                </a:lnTo>
                <a:close/>
                <a:moveTo>
                  <a:pt x="6754382" y="2005367"/>
                </a:moveTo>
                <a:cubicBezTo>
                  <a:pt x="6797215" y="2012896"/>
                  <a:pt x="6840047" y="2021366"/>
                  <a:pt x="6882880" y="2029836"/>
                </a:cubicBezTo>
                <a:cubicBezTo>
                  <a:pt x="6934185" y="2014308"/>
                  <a:pt x="6991139" y="1998779"/>
                  <a:pt x="7051857" y="1985603"/>
                </a:cubicBezTo>
                <a:cubicBezTo>
                  <a:pt x="7062683" y="1983250"/>
                  <a:pt x="7073038" y="1980898"/>
                  <a:pt x="7083864" y="1979015"/>
                </a:cubicBezTo>
                <a:cubicBezTo>
                  <a:pt x="7082923" y="1973839"/>
                  <a:pt x="7081511" y="1968663"/>
                  <a:pt x="7080570" y="1963016"/>
                </a:cubicBezTo>
                <a:cubicBezTo>
                  <a:pt x="7078216" y="1962545"/>
                  <a:pt x="7075392" y="1962075"/>
                  <a:pt x="7072568" y="1961134"/>
                </a:cubicBezTo>
                <a:cubicBezTo>
                  <a:pt x="7064566" y="1958781"/>
                  <a:pt x="7057976" y="1955487"/>
                  <a:pt x="7052328" y="1951722"/>
                </a:cubicBezTo>
                <a:cubicBezTo>
                  <a:pt x="6952542" y="1967251"/>
                  <a:pt x="6853227" y="1985132"/>
                  <a:pt x="6754382" y="2005367"/>
                </a:cubicBezTo>
                <a:close/>
                <a:moveTo>
                  <a:pt x="7093278" y="1977133"/>
                </a:moveTo>
                <a:cubicBezTo>
                  <a:pt x="7097985" y="1976192"/>
                  <a:pt x="7103162" y="1975251"/>
                  <a:pt x="7107869" y="1974309"/>
                </a:cubicBezTo>
                <a:cubicBezTo>
                  <a:pt x="7104104" y="1971015"/>
                  <a:pt x="7100338" y="1967721"/>
                  <a:pt x="7096573" y="1964428"/>
                </a:cubicBezTo>
                <a:cubicBezTo>
                  <a:pt x="7094690" y="1964428"/>
                  <a:pt x="7092337" y="1964428"/>
                  <a:pt x="7090454" y="1964428"/>
                </a:cubicBezTo>
                <a:cubicBezTo>
                  <a:pt x="7091395" y="1968663"/>
                  <a:pt x="7092337" y="1972898"/>
                  <a:pt x="7093278" y="1977133"/>
                </a:cubicBezTo>
                <a:close/>
                <a:moveTo>
                  <a:pt x="7117283" y="1972898"/>
                </a:moveTo>
                <a:cubicBezTo>
                  <a:pt x="7118695" y="1972898"/>
                  <a:pt x="7119636" y="1972427"/>
                  <a:pt x="7121049" y="1972427"/>
                </a:cubicBezTo>
                <a:cubicBezTo>
                  <a:pt x="7116342" y="1969604"/>
                  <a:pt x="7112106" y="1967251"/>
                  <a:pt x="7107399" y="1964428"/>
                </a:cubicBezTo>
                <a:cubicBezTo>
                  <a:pt x="7110693" y="1966781"/>
                  <a:pt x="7113988" y="1969604"/>
                  <a:pt x="7117283" y="1972898"/>
                </a:cubicBezTo>
                <a:close/>
                <a:moveTo>
                  <a:pt x="7130933" y="1984662"/>
                </a:moveTo>
                <a:cubicBezTo>
                  <a:pt x="7159645" y="2010072"/>
                  <a:pt x="7187416" y="2035954"/>
                  <a:pt x="7215657" y="2061835"/>
                </a:cubicBezTo>
                <a:cubicBezTo>
                  <a:pt x="7218952" y="2061835"/>
                  <a:pt x="7223188" y="2062306"/>
                  <a:pt x="7227424" y="2063717"/>
                </a:cubicBezTo>
                <a:cubicBezTo>
                  <a:pt x="7231190" y="2065129"/>
                  <a:pt x="7234955" y="2067011"/>
                  <a:pt x="7237309" y="2068893"/>
                </a:cubicBezTo>
                <a:cubicBezTo>
                  <a:pt x="7237779" y="2068893"/>
                  <a:pt x="7238250" y="2068893"/>
                  <a:pt x="7238721" y="2068893"/>
                </a:cubicBezTo>
                <a:cubicBezTo>
                  <a:pt x="7243428" y="2063717"/>
                  <a:pt x="7248605" y="2058541"/>
                  <a:pt x="7253312" y="2053835"/>
                </a:cubicBezTo>
                <a:cubicBezTo>
                  <a:pt x="7215657" y="2029836"/>
                  <a:pt x="7178002" y="2006308"/>
                  <a:pt x="7139876" y="1983250"/>
                </a:cubicBezTo>
                <a:cubicBezTo>
                  <a:pt x="7136581" y="1983721"/>
                  <a:pt x="7133757" y="1984191"/>
                  <a:pt x="7130933" y="1984662"/>
                </a:cubicBezTo>
                <a:close/>
                <a:moveTo>
                  <a:pt x="7250488" y="2069835"/>
                </a:moveTo>
                <a:cubicBezTo>
                  <a:pt x="7261314" y="2070776"/>
                  <a:pt x="7271669" y="2071717"/>
                  <a:pt x="7282495" y="2072658"/>
                </a:cubicBezTo>
                <a:cubicBezTo>
                  <a:pt x="7275434" y="2067952"/>
                  <a:pt x="7268374" y="2063717"/>
                  <a:pt x="7261314" y="2059012"/>
                </a:cubicBezTo>
                <a:cubicBezTo>
                  <a:pt x="7257548" y="2062306"/>
                  <a:pt x="7253783" y="2066070"/>
                  <a:pt x="7250488" y="2069835"/>
                </a:cubicBezTo>
                <a:close/>
                <a:moveTo>
                  <a:pt x="7302264" y="2074540"/>
                </a:moveTo>
                <a:cubicBezTo>
                  <a:pt x="7319209" y="2075952"/>
                  <a:pt x="7336624" y="2077834"/>
                  <a:pt x="7353569" y="2079246"/>
                </a:cubicBezTo>
                <a:cubicBezTo>
                  <a:pt x="7333329" y="2068893"/>
                  <a:pt x="7313561" y="2059012"/>
                  <a:pt x="7293321" y="2048659"/>
                </a:cubicBezTo>
                <a:cubicBezTo>
                  <a:pt x="7289084" y="2051012"/>
                  <a:pt x="7281553" y="2051483"/>
                  <a:pt x="7274023" y="2048659"/>
                </a:cubicBezTo>
                <a:cubicBezTo>
                  <a:pt x="7273081" y="2048189"/>
                  <a:pt x="7272140" y="2047718"/>
                  <a:pt x="7271199" y="2047718"/>
                </a:cubicBezTo>
                <a:cubicBezTo>
                  <a:pt x="7269786" y="2049130"/>
                  <a:pt x="7268374" y="2050541"/>
                  <a:pt x="7267433" y="2051953"/>
                </a:cubicBezTo>
                <a:cubicBezTo>
                  <a:pt x="7279200" y="2059482"/>
                  <a:pt x="7290967" y="2067011"/>
                  <a:pt x="7302264" y="2074540"/>
                </a:cubicBezTo>
                <a:close/>
                <a:moveTo>
                  <a:pt x="7319209" y="2085363"/>
                </a:moveTo>
                <a:cubicBezTo>
                  <a:pt x="7364865" y="2115009"/>
                  <a:pt x="7410052" y="2145596"/>
                  <a:pt x="7454767" y="2176653"/>
                </a:cubicBezTo>
                <a:cubicBezTo>
                  <a:pt x="7468417" y="2176183"/>
                  <a:pt x="7482537" y="2175242"/>
                  <a:pt x="7496187" y="2174771"/>
                </a:cubicBezTo>
                <a:lnTo>
                  <a:pt x="7502777" y="2157831"/>
                </a:lnTo>
                <a:cubicBezTo>
                  <a:pt x="7460886" y="2134773"/>
                  <a:pt x="7418994" y="2112656"/>
                  <a:pt x="7376632" y="2090540"/>
                </a:cubicBezTo>
                <a:cubicBezTo>
                  <a:pt x="7357334" y="2089128"/>
                  <a:pt x="7338036" y="2087246"/>
                  <a:pt x="7319209" y="2085363"/>
                </a:cubicBezTo>
                <a:close/>
                <a:moveTo>
                  <a:pt x="7467005" y="2185124"/>
                </a:moveTo>
                <a:cubicBezTo>
                  <a:pt x="7473595" y="2189829"/>
                  <a:pt x="7480184" y="2194064"/>
                  <a:pt x="7486774" y="2198770"/>
                </a:cubicBezTo>
                <a:lnTo>
                  <a:pt x="7492422" y="2184182"/>
                </a:lnTo>
                <a:cubicBezTo>
                  <a:pt x="7483950" y="2184653"/>
                  <a:pt x="7475477" y="2185124"/>
                  <a:pt x="7467005" y="2185124"/>
                </a:cubicBezTo>
                <a:close/>
                <a:moveTo>
                  <a:pt x="7498541" y="2207240"/>
                </a:moveTo>
                <a:cubicBezTo>
                  <a:pt x="7512191" y="2217122"/>
                  <a:pt x="7525841" y="2227004"/>
                  <a:pt x="7539491" y="2236886"/>
                </a:cubicBezTo>
                <a:cubicBezTo>
                  <a:pt x="7543727" y="2220887"/>
                  <a:pt x="7547963" y="2205358"/>
                  <a:pt x="7551729" y="2189359"/>
                </a:cubicBezTo>
                <a:cubicBezTo>
                  <a:pt x="7547963" y="2187476"/>
                  <a:pt x="7545139" y="2185124"/>
                  <a:pt x="7542786" y="2182771"/>
                </a:cubicBezTo>
                <a:cubicBezTo>
                  <a:pt x="7531018" y="2183241"/>
                  <a:pt x="7519251" y="2183712"/>
                  <a:pt x="7507484" y="2184182"/>
                </a:cubicBezTo>
                <a:lnTo>
                  <a:pt x="7498541" y="2207240"/>
                </a:lnTo>
                <a:close/>
                <a:moveTo>
                  <a:pt x="7547493" y="2242533"/>
                </a:moveTo>
                <a:cubicBezTo>
                  <a:pt x="7571027" y="2259473"/>
                  <a:pt x="7594091" y="2276414"/>
                  <a:pt x="7617155" y="2293825"/>
                </a:cubicBezTo>
                <a:cubicBezTo>
                  <a:pt x="7621390" y="2292884"/>
                  <a:pt x="7627039" y="2293825"/>
                  <a:pt x="7632217" y="2296178"/>
                </a:cubicBezTo>
                <a:cubicBezTo>
                  <a:pt x="7633629" y="2296648"/>
                  <a:pt x="7635511" y="2297589"/>
                  <a:pt x="7636923" y="2298530"/>
                </a:cubicBezTo>
                <a:cubicBezTo>
                  <a:pt x="7657163" y="2290531"/>
                  <a:pt x="7677873" y="2282061"/>
                  <a:pt x="7698113" y="2274061"/>
                </a:cubicBezTo>
                <a:cubicBezTo>
                  <a:pt x="7697172" y="2272178"/>
                  <a:pt x="7696701" y="2270767"/>
                  <a:pt x="7696230" y="2269355"/>
                </a:cubicBezTo>
                <a:cubicBezTo>
                  <a:pt x="7652927" y="2243474"/>
                  <a:pt x="7608682" y="2218063"/>
                  <a:pt x="7564437" y="2193123"/>
                </a:cubicBezTo>
                <a:cubicBezTo>
                  <a:pt x="7563026" y="2193123"/>
                  <a:pt x="7561613" y="2192653"/>
                  <a:pt x="7560201" y="2192653"/>
                </a:cubicBezTo>
                <a:cubicBezTo>
                  <a:pt x="7556436" y="2209123"/>
                  <a:pt x="7552199" y="2225592"/>
                  <a:pt x="7547493" y="2242533"/>
                </a:cubicBezTo>
                <a:close/>
                <a:moveTo>
                  <a:pt x="7646337" y="2313588"/>
                </a:moveTo>
                <a:cubicBezTo>
                  <a:pt x="7646337" y="2314059"/>
                  <a:pt x="7645867" y="2314529"/>
                  <a:pt x="7645396" y="2315000"/>
                </a:cubicBezTo>
                <a:cubicBezTo>
                  <a:pt x="7676461" y="2338529"/>
                  <a:pt x="7707056" y="2362527"/>
                  <a:pt x="7737651" y="2386526"/>
                </a:cubicBezTo>
                <a:cubicBezTo>
                  <a:pt x="7767304" y="2392173"/>
                  <a:pt x="7797428" y="2398290"/>
                  <a:pt x="7827081" y="2404408"/>
                </a:cubicBezTo>
                <a:cubicBezTo>
                  <a:pt x="7827081" y="2402996"/>
                  <a:pt x="7827081" y="2401584"/>
                  <a:pt x="7827552" y="2400643"/>
                </a:cubicBezTo>
                <a:cubicBezTo>
                  <a:pt x="7829906" y="2395467"/>
                  <a:pt x="7838848" y="2394526"/>
                  <a:pt x="7847792" y="2398290"/>
                </a:cubicBezTo>
                <a:cubicBezTo>
                  <a:pt x="7852969" y="2389820"/>
                  <a:pt x="7857676" y="2380880"/>
                  <a:pt x="7862854" y="2372409"/>
                </a:cubicBezTo>
                <a:cubicBezTo>
                  <a:pt x="7817668" y="2343234"/>
                  <a:pt x="7772011" y="2314529"/>
                  <a:pt x="7725413" y="2286766"/>
                </a:cubicBezTo>
                <a:cubicBezTo>
                  <a:pt x="7721177" y="2287237"/>
                  <a:pt x="7715999" y="2286295"/>
                  <a:pt x="7710821" y="2283943"/>
                </a:cubicBezTo>
                <a:cubicBezTo>
                  <a:pt x="7708939" y="2283001"/>
                  <a:pt x="7707056" y="2282061"/>
                  <a:pt x="7705644" y="2281119"/>
                </a:cubicBezTo>
                <a:cubicBezTo>
                  <a:pt x="7685405" y="2289119"/>
                  <a:pt x="7664694" y="2297118"/>
                  <a:pt x="7644454" y="2305118"/>
                </a:cubicBezTo>
                <a:cubicBezTo>
                  <a:pt x="7646808" y="2308412"/>
                  <a:pt x="7647278" y="2311235"/>
                  <a:pt x="7646337" y="2313588"/>
                </a:cubicBezTo>
                <a:close/>
                <a:moveTo>
                  <a:pt x="7778130" y="2403937"/>
                </a:moveTo>
                <a:cubicBezTo>
                  <a:pt x="7796016" y="2411466"/>
                  <a:pt x="7813902" y="2418995"/>
                  <a:pt x="7831788" y="2426524"/>
                </a:cubicBezTo>
                <a:cubicBezTo>
                  <a:pt x="7833671" y="2423231"/>
                  <a:pt x="7835554" y="2420407"/>
                  <a:pt x="7837437" y="2417113"/>
                </a:cubicBezTo>
                <a:cubicBezTo>
                  <a:pt x="7836966" y="2416643"/>
                  <a:pt x="7836495" y="2416643"/>
                  <a:pt x="7836025" y="2416172"/>
                </a:cubicBezTo>
                <a:cubicBezTo>
                  <a:pt x="7816726" y="2411937"/>
                  <a:pt x="7797428" y="2407702"/>
                  <a:pt x="7778130" y="2403937"/>
                </a:cubicBezTo>
                <a:close/>
                <a:moveTo>
                  <a:pt x="8131618" y="2563930"/>
                </a:moveTo>
                <a:cubicBezTo>
                  <a:pt x="8143855" y="2570047"/>
                  <a:pt x="8155622" y="2575694"/>
                  <a:pt x="8167860" y="2581812"/>
                </a:cubicBezTo>
                <a:cubicBezTo>
                  <a:pt x="8154681" y="2571930"/>
                  <a:pt x="8141501" y="2562518"/>
                  <a:pt x="8128322" y="2553107"/>
                </a:cubicBezTo>
                <a:cubicBezTo>
                  <a:pt x="8129264" y="2556401"/>
                  <a:pt x="8130205" y="2560166"/>
                  <a:pt x="8131618" y="2563930"/>
                </a:cubicBezTo>
                <a:close/>
                <a:moveTo>
                  <a:pt x="8253054" y="2570518"/>
                </a:moveTo>
                <a:lnTo>
                  <a:pt x="8269528" y="2526285"/>
                </a:lnTo>
                <a:cubicBezTo>
                  <a:pt x="8236110" y="2516403"/>
                  <a:pt x="8202691" y="2506992"/>
                  <a:pt x="8169273" y="2497580"/>
                </a:cubicBezTo>
                <a:cubicBezTo>
                  <a:pt x="8167860" y="2498521"/>
                  <a:pt x="8165977" y="2499462"/>
                  <a:pt x="8163624" y="2499462"/>
                </a:cubicBezTo>
                <a:cubicBezTo>
                  <a:pt x="8180098" y="2532402"/>
                  <a:pt x="8196572" y="2565342"/>
                  <a:pt x="8212105" y="2598281"/>
                </a:cubicBezTo>
                <a:cubicBezTo>
                  <a:pt x="8213988" y="2598752"/>
                  <a:pt x="8216342" y="2599693"/>
                  <a:pt x="8218224" y="2600634"/>
                </a:cubicBezTo>
                <a:cubicBezTo>
                  <a:pt x="8229991" y="2590752"/>
                  <a:pt x="8241758" y="2580400"/>
                  <a:pt x="8253054" y="2570518"/>
                </a:cubicBezTo>
                <a:close/>
                <a:moveTo>
                  <a:pt x="8275648" y="2550284"/>
                </a:moveTo>
                <a:cubicBezTo>
                  <a:pt x="8282238" y="2544637"/>
                  <a:pt x="8288356" y="2538990"/>
                  <a:pt x="8294946" y="2533343"/>
                </a:cubicBezTo>
                <a:cubicBezTo>
                  <a:pt x="8291181" y="2532402"/>
                  <a:pt x="8287415" y="2530990"/>
                  <a:pt x="8283179" y="2530049"/>
                </a:cubicBezTo>
                <a:lnTo>
                  <a:pt x="8275648" y="2550284"/>
                </a:lnTo>
                <a:close/>
                <a:moveTo>
                  <a:pt x="8302948" y="2526285"/>
                </a:moveTo>
                <a:cubicBezTo>
                  <a:pt x="8304360" y="2525343"/>
                  <a:pt x="8305301" y="2524403"/>
                  <a:pt x="8306714" y="2522991"/>
                </a:cubicBezTo>
                <a:cubicBezTo>
                  <a:pt x="8299182" y="2517815"/>
                  <a:pt x="8295416" y="2510756"/>
                  <a:pt x="8297300" y="2506050"/>
                </a:cubicBezTo>
                <a:cubicBezTo>
                  <a:pt x="8295888" y="2504639"/>
                  <a:pt x="8294946" y="2503227"/>
                  <a:pt x="8293534" y="2501815"/>
                </a:cubicBezTo>
                <a:lnTo>
                  <a:pt x="8286474" y="2521109"/>
                </a:lnTo>
                <a:cubicBezTo>
                  <a:pt x="8292122" y="2522991"/>
                  <a:pt x="8297770" y="2524403"/>
                  <a:pt x="8302948" y="2526285"/>
                </a:cubicBezTo>
                <a:close/>
                <a:moveTo>
                  <a:pt x="8332601" y="2525814"/>
                </a:moveTo>
                <a:cubicBezTo>
                  <a:pt x="8332130" y="2526755"/>
                  <a:pt x="8331189" y="2527696"/>
                  <a:pt x="8329777" y="2528167"/>
                </a:cubicBezTo>
                <a:cubicBezTo>
                  <a:pt x="8332130" y="2530990"/>
                  <a:pt x="8334955" y="2533814"/>
                  <a:pt x="8337308" y="2536637"/>
                </a:cubicBezTo>
                <a:cubicBezTo>
                  <a:pt x="8360372" y="2543696"/>
                  <a:pt x="8383906" y="2551225"/>
                  <a:pt x="8406970" y="2558754"/>
                </a:cubicBezTo>
                <a:cubicBezTo>
                  <a:pt x="8405558" y="2542755"/>
                  <a:pt x="8404146" y="2527226"/>
                  <a:pt x="8402733" y="2511697"/>
                </a:cubicBezTo>
                <a:cubicBezTo>
                  <a:pt x="8391437" y="2501815"/>
                  <a:pt x="8379670" y="2491933"/>
                  <a:pt x="8367903" y="2482052"/>
                </a:cubicBezTo>
                <a:cubicBezTo>
                  <a:pt x="8355195" y="2492875"/>
                  <a:pt x="8342956" y="2503698"/>
                  <a:pt x="8330248" y="2514520"/>
                </a:cubicBezTo>
                <a:cubicBezTo>
                  <a:pt x="8333543" y="2518756"/>
                  <a:pt x="8334484" y="2522991"/>
                  <a:pt x="8332601" y="2525814"/>
                </a:cubicBezTo>
                <a:close/>
                <a:moveTo>
                  <a:pt x="8349546" y="2550284"/>
                </a:moveTo>
                <a:cubicBezTo>
                  <a:pt x="8370727" y="2574753"/>
                  <a:pt x="8391907" y="2599223"/>
                  <a:pt x="8412618" y="2623692"/>
                </a:cubicBezTo>
                <a:cubicBezTo>
                  <a:pt x="8411206" y="2605340"/>
                  <a:pt x="8409794" y="2586988"/>
                  <a:pt x="8407911" y="2569106"/>
                </a:cubicBezTo>
                <a:cubicBezTo>
                  <a:pt x="8388613" y="2562989"/>
                  <a:pt x="8369315" y="2556401"/>
                  <a:pt x="8349546" y="2550284"/>
                </a:cubicBezTo>
                <a:close/>
                <a:moveTo>
                  <a:pt x="8428621" y="2642044"/>
                </a:moveTo>
                <a:cubicBezTo>
                  <a:pt x="8431446" y="2645338"/>
                  <a:pt x="8434740" y="2649103"/>
                  <a:pt x="8437565" y="2652867"/>
                </a:cubicBezTo>
                <a:cubicBezTo>
                  <a:pt x="8440860" y="2652867"/>
                  <a:pt x="8444625" y="2654279"/>
                  <a:pt x="8448390" y="2655691"/>
                </a:cubicBezTo>
                <a:cubicBezTo>
                  <a:pt x="8456863" y="2642515"/>
                  <a:pt x="8465335" y="2628868"/>
                  <a:pt x="8473808" y="2615692"/>
                </a:cubicBezTo>
                <a:cubicBezTo>
                  <a:pt x="8468630" y="2605340"/>
                  <a:pt x="8463923" y="2595458"/>
                  <a:pt x="8458746" y="2585576"/>
                </a:cubicBezTo>
                <a:cubicBezTo>
                  <a:pt x="8446979" y="2581812"/>
                  <a:pt x="8435212" y="2577577"/>
                  <a:pt x="8423444" y="2573812"/>
                </a:cubicBezTo>
                <a:cubicBezTo>
                  <a:pt x="8424855" y="2596399"/>
                  <a:pt x="8426739" y="2618986"/>
                  <a:pt x="8428621" y="2642044"/>
                </a:cubicBezTo>
                <a:close/>
                <a:moveTo>
                  <a:pt x="8431446" y="2682043"/>
                </a:moveTo>
                <a:cubicBezTo>
                  <a:pt x="8433328" y="2679219"/>
                  <a:pt x="8434740" y="2676396"/>
                  <a:pt x="8436623" y="2674043"/>
                </a:cubicBezTo>
                <a:cubicBezTo>
                  <a:pt x="8434269" y="2672160"/>
                  <a:pt x="8431916" y="2670278"/>
                  <a:pt x="8430505" y="2667926"/>
                </a:cubicBezTo>
                <a:cubicBezTo>
                  <a:pt x="8430505" y="2672631"/>
                  <a:pt x="8430975" y="2677337"/>
                  <a:pt x="8431446" y="2682043"/>
                </a:cubicBezTo>
                <a:close/>
                <a:moveTo>
                  <a:pt x="8432387" y="2701336"/>
                </a:moveTo>
                <a:cubicBezTo>
                  <a:pt x="8450273" y="2709806"/>
                  <a:pt x="8468160" y="2718276"/>
                  <a:pt x="8485575" y="2726746"/>
                </a:cubicBezTo>
                <a:cubicBezTo>
                  <a:pt x="8472867" y="2710747"/>
                  <a:pt x="8459687" y="2695218"/>
                  <a:pt x="8446979" y="2679690"/>
                </a:cubicBezTo>
                <a:cubicBezTo>
                  <a:pt x="8446036" y="2679219"/>
                  <a:pt x="8445095" y="2679219"/>
                  <a:pt x="8444154" y="2678749"/>
                </a:cubicBezTo>
                <a:cubicBezTo>
                  <a:pt x="8439918" y="2685336"/>
                  <a:pt x="8436153" y="2691924"/>
                  <a:pt x="8431916" y="2698042"/>
                </a:cubicBezTo>
                <a:cubicBezTo>
                  <a:pt x="8432387" y="2698983"/>
                  <a:pt x="8432387" y="2700394"/>
                  <a:pt x="8432387" y="2701336"/>
                </a:cubicBezTo>
                <a:close/>
                <a:moveTo>
                  <a:pt x="8506285" y="2736628"/>
                </a:moveTo>
                <a:cubicBezTo>
                  <a:pt x="8514757" y="2740863"/>
                  <a:pt x="8523230" y="2745098"/>
                  <a:pt x="8531703" y="2748863"/>
                </a:cubicBezTo>
                <a:cubicBezTo>
                  <a:pt x="8515229" y="2706041"/>
                  <a:pt x="8497342" y="2664632"/>
                  <a:pt x="8478515" y="2625575"/>
                </a:cubicBezTo>
                <a:cubicBezTo>
                  <a:pt x="8470983" y="2637339"/>
                  <a:pt x="8463453" y="2649103"/>
                  <a:pt x="8456393" y="2660867"/>
                </a:cubicBezTo>
                <a:cubicBezTo>
                  <a:pt x="8462511" y="2666514"/>
                  <a:pt x="8465335" y="2673102"/>
                  <a:pt x="8462982" y="2676866"/>
                </a:cubicBezTo>
                <a:cubicBezTo>
                  <a:pt x="8462511" y="2677807"/>
                  <a:pt x="8461569" y="2678749"/>
                  <a:pt x="8460157" y="2679219"/>
                </a:cubicBezTo>
                <a:cubicBezTo>
                  <a:pt x="8475220" y="2698512"/>
                  <a:pt x="8490752" y="2717806"/>
                  <a:pt x="8506285" y="2736628"/>
                </a:cubicBezTo>
                <a:close/>
                <a:moveTo>
                  <a:pt x="8519936" y="2754039"/>
                </a:moveTo>
                <a:cubicBezTo>
                  <a:pt x="8528407" y="2764392"/>
                  <a:pt x="8536410" y="2775215"/>
                  <a:pt x="8544881" y="2785567"/>
                </a:cubicBezTo>
                <a:cubicBezTo>
                  <a:pt x="8542058" y="2777568"/>
                  <a:pt x="8539233" y="2770038"/>
                  <a:pt x="8535938" y="2762039"/>
                </a:cubicBezTo>
                <a:cubicBezTo>
                  <a:pt x="8530760" y="2759686"/>
                  <a:pt x="8525584" y="2756863"/>
                  <a:pt x="8519936" y="2754039"/>
                </a:cubicBezTo>
                <a:close/>
                <a:moveTo>
                  <a:pt x="8808938" y="2897091"/>
                </a:moveTo>
                <a:cubicBezTo>
                  <a:pt x="8780225" y="2866975"/>
                  <a:pt x="8751043" y="2837330"/>
                  <a:pt x="8721389" y="2807684"/>
                </a:cubicBezTo>
                <a:cubicBezTo>
                  <a:pt x="8717154" y="2807213"/>
                  <a:pt x="8712447" y="2805331"/>
                  <a:pt x="8707740" y="2802037"/>
                </a:cubicBezTo>
                <a:cubicBezTo>
                  <a:pt x="8707269" y="2801566"/>
                  <a:pt x="8706328" y="2801096"/>
                  <a:pt x="8705858" y="2800625"/>
                </a:cubicBezTo>
                <a:cubicBezTo>
                  <a:pt x="8686559" y="2803449"/>
                  <a:pt x="8667260" y="2806272"/>
                  <a:pt x="8647963" y="2809096"/>
                </a:cubicBezTo>
                <a:cubicBezTo>
                  <a:pt x="8702092" y="2837330"/>
                  <a:pt x="8755750" y="2866505"/>
                  <a:pt x="8808938" y="2897091"/>
                </a:cubicBezTo>
                <a:close/>
                <a:moveTo>
                  <a:pt x="8818352" y="2777097"/>
                </a:moveTo>
                <a:cubicBezTo>
                  <a:pt x="8779284" y="2743687"/>
                  <a:pt x="8739747" y="2710747"/>
                  <a:pt x="8699267" y="2678749"/>
                </a:cubicBezTo>
                <a:cubicBezTo>
                  <a:pt x="8694560" y="2679219"/>
                  <a:pt x="8687971" y="2677807"/>
                  <a:pt x="8681852" y="2673572"/>
                </a:cubicBezTo>
                <a:cubicBezTo>
                  <a:pt x="8676674" y="2670278"/>
                  <a:pt x="8672909" y="2665573"/>
                  <a:pt x="8671026" y="2661808"/>
                </a:cubicBezTo>
                <a:cubicBezTo>
                  <a:pt x="8623957" y="2643926"/>
                  <a:pt x="8576418" y="2626515"/>
                  <a:pt x="8528407" y="2610046"/>
                </a:cubicBezTo>
                <a:cubicBezTo>
                  <a:pt x="8528407" y="2610046"/>
                  <a:pt x="8527937" y="2610516"/>
                  <a:pt x="8527937" y="2610516"/>
                </a:cubicBezTo>
                <a:cubicBezTo>
                  <a:pt x="8588655" y="2665573"/>
                  <a:pt x="8647491" y="2721570"/>
                  <a:pt x="8705858" y="2778979"/>
                </a:cubicBezTo>
                <a:cubicBezTo>
                  <a:pt x="8710093" y="2779450"/>
                  <a:pt x="8715271" y="2780862"/>
                  <a:pt x="8719978" y="2784626"/>
                </a:cubicBezTo>
                <a:cubicBezTo>
                  <a:pt x="8721860" y="2786038"/>
                  <a:pt x="8723743" y="2787449"/>
                  <a:pt x="8725626" y="2789332"/>
                </a:cubicBezTo>
                <a:cubicBezTo>
                  <a:pt x="8756221" y="2784626"/>
                  <a:pt x="8787286" y="2780391"/>
                  <a:pt x="8818352" y="2777097"/>
                </a:cubicBezTo>
                <a:close/>
                <a:moveTo>
                  <a:pt x="8831060" y="2775215"/>
                </a:moveTo>
                <a:cubicBezTo>
                  <a:pt x="8856948" y="2772391"/>
                  <a:pt x="8882836" y="2769568"/>
                  <a:pt x="8908724" y="2766745"/>
                </a:cubicBezTo>
                <a:cubicBezTo>
                  <a:pt x="8906370" y="2762509"/>
                  <a:pt x="8904488" y="2758274"/>
                  <a:pt x="8903547" y="2754510"/>
                </a:cubicBezTo>
                <a:cubicBezTo>
                  <a:pt x="8840474" y="2727217"/>
                  <a:pt x="8776461" y="2701336"/>
                  <a:pt x="8712447" y="2676396"/>
                </a:cubicBezTo>
                <a:cubicBezTo>
                  <a:pt x="8752455" y="2709335"/>
                  <a:pt x="8791993" y="2742275"/>
                  <a:pt x="8831060" y="2775215"/>
                </a:cubicBezTo>
                <a:close/>
                <a:moveTo>
                  <a:pt x="8975091" y="2768156"/>
                </a:moveTo>
                <a:cubicBezTo>
                  <a:pt x="9026867" y="2774744"/>
                  <a:pt x="9078643" y="2781803"/>
                  <a:pt x="9130418" y="2789802"/>
                </a:cubicBezTo>
                <a:cubicBezTo>
                  <a:pt x="9116768" y="2761568"/>
                  <a:pt x="9102647" y="2732864"/>
                  <a:pt x="9088056" y="2704630"/>
                </a:cubicBezTo>
                <a:cubicBezTo>
                  <a:pt x="9087115" y="2704159"/>
                  <a:pt x="9085703" y="2703689"/>
                  <a:pt x="9084762" y="2702747"/>
                </a:cubicBezTo>
                <a:cubicBezTo>
                  <a:pt x="9046636" y="2722041"/>
                  <a:pt x="9008509" y="2742275"/>
                  <a:pt x="8970384" y="2762039"/>
                </a:cubicBezTo>
                <a:cubicBezTo>
                  <a:pt x="8972267" y="2764392"/>
                  <a:pt x="8973679" y="2766274"/>
                  <a:pt x="8975091" y="2768156"/>
                </a:cubicBezTo>
                <a:close/>
                <a:moveTo>
                  <a:pt x="9213730" y="2648162"/>
                </a:moveTo>
                <a:cubicBezTo>
                  <a:pt x="9211848" y="2645809"/>
                  <a:pt x="9209964" y="2643456"/>
                  <a:pt x="9208552" y="2641574"/>
                </a:cubicBezTo>
                <a:cubicBezTo>
                  <a:pt x="9207141" y="2642044"/>
                  <a:pt x="9205729" y="2642985"/>
                  <a:pt x="9204787" y="2643456"/>
                </a:cubicBezTo>
                <a:cubicBezTo>
                  <a:pt x="9207611" y="2645338"/>
                  <a:pt x="9210906" y="2646750"/>
                  <a:pt x="9213730" y="2648162"/>
                </a:cubicBezTo>
                <a:close/>
                <a:moveTo>
                  <a:pt x="9202434" y="2634045"/>
                </a:moveTo>
                <a:cubicBezTo>
                  <a:pt x="9202434" y="2634045"/>
                  <a:pt x="9202434" y="2634045"/>
                  <a:pt x="9202434" y="2634045"/>
                </a:cubicBezTo>
                <a:cubicBezTo>
                  <a:pt x="9201963" y="2634045"/>
                  <a:pt x="9201963" y="2634045"/>
                  <a:pt x="9202434" y="2634045"/>
                </a:cubicBezTo>
                <a:cubicBezTo>
                  <a:pt x="9202434" y="2634045"/>
                  <a:pt x="9202434" y="2634045"/>
                  <a:pt x="9202434" y="2634045"/>
                </a:cubicBezTo>
                <a:close/>
                <a:moveTo>
                  <a:pt x="9176546" y="2450523"/>
                </a:moveTo>
                <a:cubicBezTo>
                  <a:pt x="9171839" y="2420407"/>
                  <a:pt x="9166190" y="2392173"/>
                  <a:pt x="9158660" y="2365821"/>
                </a:cubicBezTo>
                <a:cubicBezTo>
                  <a:pt x="9129947" y="2337117"/>
                  <a:pt x="9101236" y="2308883"/>
                  <a:pt x="9072052" y="2280649"/>
                </a:cubicBezTo>
                <a:cubicBezTo>
                  <a:pt x="9013216" y="2253827"/>
                  <a:pt x="8954380" y="2227945"/>
                  <a:pt x="8895074" y="2202535"/>
                </a:cubicBezTo>
                <a:lnTo>
                  <a:pt x="8881423" y="2227945"/>
                </a:lnTo>
                <a:cubicBezTo>
                  <a:pt x="8976973" y="2299942"/>
                  <a:pt x="9070170" y="2374292"/>
                  <a:pt x="9161954" y="2451465"/>
                </a:cubicBezTo>
                <a:cubicBezTo>
                  <a:pt x="9165249" y="2451935"/>
                  <a:pt x="9169486" y="2453347"/>
                  <a:pt x="9173250" y="2455700"/>
                </a:cubicBezTo>
                <a:lnTo>
                  <a:pt x="9176546" y="2450523"/>
                </a:lnTo>
                <a:close/>
                <a:moveTo>
                  <a:pt x="9188313" y="2434054"/>
                </a:moveTo>
                <a:lnTo>
                  <a:pt x="9204316" y="2412407"/>
                </a:lnTo>
                <a:cubicBezTo>
                  <a:pt x="9195844" y="2403467"/>
                  <a:pt x="9187371" y="2394997"/>
                  <a:pt x="9178428" y="2386056"/>
                </a:cubicBezTo>
                <a:cubicBezTo>
                  <a:pt x="9182194" y="2401584"/>
                  <a:pt x="9185489" y="2417584"/>
                  <a:pt x="9188313" y="2434054"/>
                </a:cubicBezTo>
                <a:close/>
                <a:moveTo>
                  <a:pt x="9209964" y="2404408"/>
                </a:moveTo>
                <a:lnTo>
                  <a:pt x="9238206" y="2365821"/>
                </a:lnTo>
                <a:cubicBezTo>
                  <a:pt x="9234440" y="2362527"/>
                  <a:pt x="9232087" y="2359233"/>
                  <a:pt x="9230204" y="2355939"/>
                </a:cubicBezTo>
                <a:cubicBezTo>
                  <a:pt x="9206670" y="2344175"/>
                  <a:pt x="9182664" y="2332882"/>
                  <a:pt x="9159130" y="2321588"/>
                </a:cubicBezTo>
                <a:cubicBezTo>
                  <a:pt x="9164308" y="2336646"/>
                  <a:pt x="9169486" y="2352175"/>
                  <a:pt x="9173722" y="2368645"/>
                </a:cubicBezTo>
                <a:cubicBezTo>
                  <a:pt x="9185960" y="2380409"/>
                  <a:pt x="9198197" y="2392173"/>
                  <a:pt x="9209964" y="2404408"/>
                </a:cubicBezTo>
                <a:close/>
                <a:moveTo>
                  <a:pt x="9265035" y="2291942"/>
                </a:moveTo>
                <a:cubicBezTo>
                  <a:pt x="9177487" y="2228886"/>
                  <a:pt x="9087585" y="2167712"/>
                  <a:pt x="8996272" y="2108421"/>
                </a:cubicBezTo>
                <a:cubicBezTo>
                  <a:pt x="8987328" y="2109833"/>
                  <a:pt x="8978386" y="2111715"/>
                  <a:pt x="8969443" y="2113127"/>
                </a:cubicBezTo>
                <a:cubicBezTo>
                  <a:pt x="8993919" y="2122068"/>
                  <a:pt x="9016982" y="2134302"/>
                  <a:pt x="9037222" y="2148890"/>
                </a:cubicBezTo>
                <a:cubicBezTo>
                  <a:pt x="9071582" y="2173359"/>
                  <a:pt x="9100294" y="2205829"/>
                  <a:pt x="9123828" y="2245356"/>
                </a:cubicBezTo>
                <a:cubicBezTo>
                  <a:pt x="9171368" y="2260414"/>
                  <a:pt x="9218437" y="2275943"/>
                  <a:pt x="9265035" y="2291942"/>
                </a:cubicBezTo>
                <a:close/>
                <a:moveTo>
                  <a:pt x="8984975" y="2100892"/>
                </a:moveTo>
                <a:cubicBezTo>
                  <a:pt x="8976503" y="2095245"/>
                  <a:pt x="8968031" y="2090069"/>
                  <a:pt x="8959087" y="2084422"/>
                </a:cubicBezTo>
                <a:lnTo>
                  <a:pt x="8947320" y="2106068"/>
                </a:lnTo>
                <a:cubicBezTo>
                  <a:pt x="8948732" y="2106539"/>
                  <a:pt x="8949673" y="2106539"/>
                  <a:pt x="8951086" y="2107010"/>
                </a:cubicBezTo>
                <a:cubicBezTo>
                  <a:pt x="8962383" y="2105127"/>
                  <a:pt x="8973679" y="2102774"/>
                  <a:pt x="8984975" y="2100892"/>
                </a:cubicBezTo>
                <a:close/>
                <a:moveTo>
                  <a:pt x="8947320" y="2076893"/>
                </a:moveTo>
                <a:cubicBezTo>
                  <a:pt x="8880482" y="2034072"/>
                  <a:pt x="8812232" y="1992662"/>
                  <a:pt x="8743983" y="1952664"/>
                </a:cubicBezTo>
                <a:cubicBezTo>
                  <a:pt x="8744924" y="1959722"/>
                  <a:pt x="8745395" y="1966781"/>
                  <a:pt x="8746336" y="1973368"/>
                </a:cubicBezTo>
                <a:cubicBezTo>
                  <a:pt x="8793405" y="2012896"/>
                  <a:pt x="8839533" y="2052894"/>
                  <a:pt x="8885189" y="2093834"/>
                </a:cubicBezTo>
                <a:cubicBezTo>
                  <a:pt x="8902134" y="2095716"/>
                  <a:pt x="8918137" y="2098539"/>
                  <a:pt x="8933670" y="2101833"/>
                </a:cubicBezTo>
                <a:lnTo>
                  <a:pt x="8947320" y="2076893"/>
                </a:lnTo>
                <a:close/>
                <a:moveTo>
                  <a:pt x="8728921" y="1943723"/>
                </a:moveTo>
                <a:cubicBezTo>
                  <a:pt x="8708681" y="1931958"/>
                  <a:pt x="8688912" y="1920665"/>
                  <a:pt x="8668672" y="1908901"/>
                </a:cubicBezTo>
                <a:cubicBezTo>
                  <a:pt x="8689383" y="1925841"/>
                  <a:pt x="8710093" y="1943252"/>
                  <a:pt x="8730803" y="1960192"/>
                </a:cubicBezTo>
                <a:cubicBezTo>
                  <a:pt x="8730333" y="1955016"/>
                  <a:pt x="8729392" y="1949369"/>
                  <a:pt x="8728921" y="1943723"/>
                </a:cubicBezTo>
                <a:close/>
                <a:moveTo>
                  <a:pt x="8430975" y="1686793"/>
                </a:moveTo>
                <a:cubicBezTo>
                  <a:pt x="8440388" y="1677382"/>
                  <a:pt x="8449802" y="1667500"/>
                  <a:pt x="8459216" y="1658088"/>
                </a:cubicBezTo>
                <a:cubicBezTo>
                  <a:pt x="8456393" y="1656206"/>
                  <a:pt x="8454039" y="1654324"/>
                  <a:pt x="8451686" y="1652441"/>
                </a:cubicBezTo>
                <a:cubicBezTo>
                  <a:pt x="8433799" y="1653853"/>
                  <a:pt x="8416384" y="1655265"/>
                  <a:pt x="8398968" y="1657147"/>
                </a:cubicBezTo>
                <a:cubicBezTo>
                  <a:pt x="8409324" y="1667029"/>
                  <a:pt x="8420149" y="1676911"/>
                  <a:pt x="8430975" y="1686793"/>
                </a:cubicBezTo>
                <a:close/>
                <a:moveTo>
                  <a:pt x="8440860" y="1641618"/>
                </a:moveTo>
                <a:cubicBezTo>
                  <a:pt x="8419679" y="1640207"/>
                  <a:pt x="8398498" y="1638795"/>
                  <a:pt x="8377787" y="1637854"/>
                </a:cubicBezTo>
                <a:cubicBezTo>
                  <a:pt x="8381553" y="1641618"/>
                  <a:pt x="8385790" y="1644913"/>
                  <a:pt x="8389554" y="1648677"/>
                </a:cubicBezTo>
                <a:cubicBezTo>
                  <a:pt x="8407440" y="1646795"/>
                  <a:pt x="8424855" y="1645383"/>
                  <a:pt x="8442742" y="1643971"/>
                </a:cubicBezTo>
                <a:cubicBezTo>
                  <a:pt x="8442272" y="1643030"/>
                  <a:pt x="8441330" y="1642560"/>
                  <a:pt x="8440860" y="1641618"/>
                </a:cubicBezTo>
                <a:close/>
                <a:moveTo>
                  <a:pt x="8362725" y="1636913"/>
                </a:moveTo>
                <a:cubicBezTo>
                  <a:pt x="8345310" y="1635972"/>
                  <a:pt x="8328365" y="1635031"/>
                  <a:pt x="8310949" y="1634560"/>
                </a:cubicBezTo>
                <a:cubicBezTo>
                  <a:pt x="8324129" y="1640207"/>
                  <a:pt x="8337308" y="1646324"/>
                  <a:pt x="8350488" y="1652441"/>
                </a:cubicBezTo>
                <a:cubicBezTo>
                  <a:pt x="8359430" y="1651501"/>
                  <a:pt x="8367903" y="1650559"/>
                  <a:pt x="8376846" y="1650089"/>
                </a:cubicBezTo>
                <a:cubicBezTo>
                  <a:pt x="8372139" y="1645383"/>
                  <a:pt x="8367432" y="1641148"/>
                  <a:pt x="8362725" y="1636913"/>
                </a:cubicBezTo>
                <a:close/>
                <a:moveTo>
                  <a:pt x="8285061" y="1633619"/>
                </a:moveTo>
                <a:cubicBezTo>
                  <a:pt x="8271412" y="1633148"/>
                  <a:pt x="8258232" y="1632678"/>
                  <a:pt x="8244583" y="1632207"/>
                </a:cubicBezTo>
                <a:cubicBezTo>
                  <a:pt x="8259645" y="1641148"/>
                  <a:pt x="8274707" y="1650089"/>
                  <a:pt x="8289298" y="1659030"/>
                </a:cubicBezTo>
                <a:cubicBezTo>
                  <a:pt x="8303419" y="1657618"/>
                  <a:pt x="8317540" y="1656206"/>
                  <a:pt x="8331189" y="1654324"/>
                </a:cubicBezTo>
                <a:cubicBezTo>
                  <a:pt x="8316127" y="1647265"/>
                  <a:pt x="8300594" y="1640207"/>
                  <a:pt x="8285061" y="1633619"/>
                </a:cubicBezTo>
                <a:close/>
                <a:moveTo>
                  <a:pt x="8265293" y="1624678"/>
                </a:moveTo>
                <a:cubicBezTo>
                  <a:pt x="8245524" y="1616208"/>
                  <a:pt x="8225755" y="1607738"/>
                  <a:pt x="8205986" y="1599267"/>
                </a:cubicBezTo>
                <a:cubicBezTo>
                  <a:pt x="8208339" y="1603973"/>
                  <a:pt x="8210222" y="1608679"/>
                  <a:pt x="8212576" y="1612914"/>
                </a:cubicBezTo>
                <a:cubicBezTo>
                  <a:pt x="8218695" y="1616208"/>
                  <a:pt x="8224813" y="1619973"/>
                  <a:pt x="8230462" y="1623267"/>
                </a:cubicBezTo>
                <a:cubicBezTo>
                  <a:pt x="8242229" y="1624207"/>
                  <a:pt x="8253997" y="1624207"/>
                  <a:pt x="8265293" y="1624678"/>
                </a:cubicBezTo>
                <a:close/>
                <a:moveTo>
                  <a:pt x="8186217" y="1590797"/>
                </a:moveTo>
                <a:cubicBezTo>
                  <a:pt x="8171155" y="1584680"/>
                  <a:pt x="8156563" y="1578563"/>
                  <a:pt x="8141501" y="1572445"/>
                </a:cubicBezTo>
                <a:cubicBezTo>
                  <a:pt x="8157976" y="1581856"/>
                  <a:pt x="8174450" y="1591268"/>
                  <a:pt x="8190924" y="1600679"/>
                </a:cubicBezTo>
                <a:cubicBezTo>
                  <a:pt x="8189511" y="1597385"/>
                  <a:pt x="8187629" y="1594091"/>
                  <a:pt x="8186217" y="1590797"/>
                </a:cubicBezTo>
                <a:close/>
                <a:moveTo>
                  <a:pt x="8005002" y="1507507"/>
                </a:moveTo>
                <a:cubicBezTo>
                  <a:pt x="7988999" y="1499037"/>
                  <a:pt x="7972995" y="1490567"/>
                  <a:pt x="7956992" y="1482096"/>
                </a:cubicBezTo>
                <a:cubicBezTo>
                  <a:pt x="7954638" y="1483508"/>
                  <a:pt x="7952285" y="1484920"/>
                  <a:pt x="7949931" y="1486802"/>
                </a:cubicBezTo>
                <a:cubicBezTo>
                  <a:pt x="7968288" y="1493390"/>
                  <a:pt x="7986645" y="1500448"/>
                  <a:pt x="8005002" y="1507507"/>
                </a:cubicBezTo>
                <a:close/>
                <a:moveTo>
                  <a:pt x="7947578" y="1476920"/>
                </a:moveTo>
                <a:cubicBezTo>
                  <a:pt x="7901450" y="1452450"/>
                  <a:pt x="7854852" y="1428922"/>
                  <a:pt x="7808254" y="1405864"/>
                </a:cubicBezTo>
                <a:lnTo>
                  <a:pt x="7798370" y="1431746"/>
                </a:lnTo>
                <a:cubicBezTo>
                  <a:pt x="7845439" y="1448216"/>
                  <a:pt x="7892508" y="1465156"/>
                  <a:pt x="7939105" y="1482567"/>
                </a:cubicBezTo>
                <a:cubicBezTo>
                  <a:pt x="7941930" y="1480684"/>
                  <a:pt x="7944753" y="1478802"/>
                  <a:pt x="7947578" y="1476920"/>
                </a:cubicBezTo>
                <a:close/>
                <a:moveTo>
                  <a:pt x="7659987" y="1394571"/>
                </a:moveTo>
                <a:cubicBezTo>
                  <a:pt x="7698113" y="1414805"/>
                  <a:pt x="7735768" y="1435510"/>
                  <a:pt x="7773423" y="1456215"/>
                </a:cubicBezTo>
                <a:lnTo>
                  <a:pt x="7781425" y="1435040"/>
                </a:lnTo>
                <a:cubicBezTo>
                  <a:pt x="7740945" y="1421864"/>
                  <a:pt x="7700466" y="1408217"/>
                  <a:pt x="7659987" y="1394571"/>
                </a:cubicBezTo>
                <a:close/>
                <a:moveTo>
                  <a:pt x="7620449" y="1386571"/>
                </a:moveTo>
                <a:cubicBezTo>
                  <a:pt x="7650574" y="1463744"/>
                  <a:pt x="7678815" y="1541858"/>
                  <a:pt x="7705644" y="1619502"/>
                </a:cubicBezTo>
                <a:cubicBezTo>
                  <a:pt x="7707056" y="1619973"/>
                  <a:pt x="7708468" y="1620914"/>
                  <a:pt x="7709410" y="1621384"/>
                </a:cubicBezTo>
                <a:lnTo>
                  <a:pt x="7769657" y="1465627"/>
                </a:lnTo>
                <a:cubicBezTo>
                  <a:pt x="7721177" y="1438804"/>
                  <a:pt x="7672696" y="1411982"/>
                  <a:pt x="7623744" y="1386101"/>
                </a:cubicBezTo>
                <a:cubicBezTo>
                  <a:pt x="7622803" y="1386571"/>
                  <a:pt x="7621862" y="1386571"/>
                  <a:pt x="7620449" y="1386571"/>
                </a:cubicBezTo>
                <a:close/>
                <a:moveTo>
                  <a:pt x="7383693" y="1419511"/>
                </a:moveTo>
                <a:cubicBezTo>
                  <a:pt x="7362983" y="1444451"/>
                  <a:pt x="7343214" y="1468920"/>
                  <a:pt x="7323915" y="1492919"/>
                </a:cubicBezTo>
                <a:cubicBezTo>
                  <a:pt x="7434527" y="1530565"/>
                  <a:pt x="7544198" y="1571033"/>
                  <a:pt x="7652456" y="1614326"/>
                </a:cubicBezTo>
                <a:cubicBezTo>
                  <a:pt x="7654810" y="1612914"/>
                  <a:pt x="7657634" y="1611973"/>
                  <a:pt x="7660928" y="1611502"/>
                </a:cubicBezTo>
                <a:cubicBezTo>
                  <a:pt x="7571027" y="1545623"/>
                  <a:pt x="7478302" y="1481626"/>
                  <a:pt x="7383693" y="1419511"/>
                </a:cubicBezTo>
                <a:close/>
                <a:moveTo>
                  <a:pt x="7649161" y="1591268"/>
                </a:moveTo>
                <a:cubicBezTo>
                  <a:pt x="7579970" y="1513154"/>
                  <a:pt x="7508425" y="1436451"/>
                  <a:pt x="7434057" y="1360690"/>
                </a:cubicBezTo>
                <a:cubicBezTo>
                  <a:pt x="7418994" y="1378101"/>
                  <a:pt x="7403933" y="1395512"/>
                  <a:pt x="7389812" y="1412452"/>
                </a:cubicBezTo>
                <a:cubicBezTo>
                  <a:pt x="7478302" y="1470332"/>
                  <a:pt x="7564908" y="1529624"/>
                  <a:pt x="7649161" y="1591268"/>
                </a:cubicBezTo>
                <a:close/>
                <a:moveTo>
                  <a:pt x="7371925" y="1411982"/>
                </a:moveTo>
                <a:cubicBezTo>
                  <a:pt x="7364395" y="1407276"/>
                  <a:pt x="7356864" y="1402100"/>
                  <a:pt x="7349333" y="1397394"/>
                </a:cubicBezTo>
                <a:cubicBezTo>
                  <a:pt x="7316855" y="1418570"/>
                  <a:pt x="7283907" y="1442569"/>
                  <a:pt x="7250488" y="1468450"/>
                </a:cubicBezTo>
                <a:cubicBezTo>
                  <a:pt x="7270257" y="1475038"/>
                  <a:pt x="7290497" y="1481626"/>
                  <a:pt x="7310265" y="1488214"/>
                </a:cubicBezTo>
                <a:cubicBezTo>
                  <a:pt x="7329564" y="1463274"/>
                  <a:pt x="7350274" y="1437863"/>
                  <a:pt x="7371925" y="1411982"/>
                </a:cubicBezTo>
                <a:close/>
                <a:moveTo>
                  <a:pt x="7282024" y="1354573"/>
                </a:moveTo>
                <a:cubicBezTo>
                  <a:pt x="7275905" y="1350808"/>
                  <a:pt x="7270257" y="1347044"/>
                  <a:pt x="7264138" y="1343750"/>
                </a:cubicBezTo>
                <a:lnTo>
                  <a:pt x="7241545" y="1422334"/>
                </a:lnTo>
                <a:cubicBezTo>
                  <a:pt x="7256607" y="1403041"/>
                  <a:pt x="7271669" y="1383748"/>
                  <a:pt x="7287202" y="1364455"/>
                </a:cubicBezTo>
                <a:cubicBezTo>
                  <a:pt x="7283436" y="1360690"/>
                  <a:pt x="7281553" y="1357396"/>
                  <a:pt x="7282024" y="1354573"/>
                </a:cubicBezTo>
                <a:close/>
                <a:moveTo>
                  <a:pt x="7019851" y="1403982"/>
                </a:moveTo>
                <a:cubicBezTo>
                  <a:pt x="7021734" y="1419982"/>
                  <a:pt x="7023616" y="1436451"/>
                  <a:pt x="7025028" y="1452450"/>
                </a:cubicBezTo>
                <a:cubicBezTo>
                  <a:pt x="7036325" y="1455744"/>
                  <a:pt x="7044326" y="1462803"/>
                  <a:pt x="7042443" y="1468450"/>
                </a:cubicBezTo>
                <a:cubicBezTo>
                  <a:pt x="7041973" y="1469391"/>
                  <a:pt x="7041502" y="1470803"/>
                  <a:pt x="7040561" y="1471273"/>
                </a:cubicBezTo>
                <a:cubicBezTo>
                  <a:pt x="7075863" y="1492919"/>
                  <a:pt x="7111164" y="1514565"/>
                  <a:pt x="7145995" y="1536212"/>
                </a:cubicBezTo>
                <a:cubicBezTo>
                  <a:pt x="7153055" y="1530094"/>
                  <a:pt x="7159645" y="1523977"/>
                  <a:pt x="7166705" y="1517859"/>
                </a:cubicBezTo>
                <a:cubicBezTo>
                  <a:pt x="7179414" y="1500919"/>
                  <a:pt x="7192123" y="1484449"/>
                  <a:pt x="7205302" y="1467509"/>
                </a:cubicBezTo>
                <a:cubicBezTo>
                  <a:pt x="7199654" y="1464215"/>
                  <a:pt x="7196359" y="1460450"/>
                  <a:pt x="7195888" y="1456686"/>
                </a:cubicBezTo>
                <a:cubicBezTo>
                  <a:pt x="7137523" y="1438804"/>
                  <a:pt x="7078687" y="1420923"/>
                  <a:pt x="7019851" y="1403982"/>
                </a:cubicBezTo>
                <a:close/>
                <a:moveTo>
                  <a:pt x="7009966" y="1401159"/>
                </a:moveTo>
                <a:cubicBezTo>
                  <a:pt x="6953013" y="1384689"/>
                  <a:pt x="6896059" y="1369631"/>
                  <a:pt x="6839106" y="1354573"/>
                </a:cubicBezTo>
                <a:cubicBezTo>
                  <a:pt x="6896059" y="1386101"/>
                  <a:pt x="6952071" y="1418570"/>
                  <a:pt x="7007613" y="1451510"/>
                </a:cubicBezTo>
                <a:cubicBezTo>
                  <a:pt x="7009966" y="1451039"/>
                  <a:pt x="7012320" y="1450568"/>
                  <a:pt x="7015614" y="1450568"/>
                </a:cubicBezTo>
                <a:cubicBezTo>
                  <a:pt x="7013732" y="1434569"/>
                  <a:pt x="7011849" y="1417629"/>
                  <a:pt x="7009966" y="1401159"/>
                </a:cubicBezTo>
                <a:close/>
                <a:moveTo>
                  <a:pt x="6773210" y="1314574"/>
                </a:moveTo>
                <a:cubicBezTo>
                  <a:pt x="6761913" y="1304693"/>
                  <a:pt x="6750616" y="1295281"/>
                  <a:pt x="6738849" y="1286811"/>
                </a:cubicBezTo>
                <a:lnTo>
                  <a:pt x="6736967" y="1296222"/>
                </a:lnTo>
                <a:cubicBezTo>
                  <a:pt x="6749205" y="1302340"/>
                  <a:pt x="6760972" y="1308457"/>
                  <a:pt x="6773210" y="1314574"/>
                </a:cubicBezTo>
                <a:cubicBezTo>
                  <a:pt x="6773210" y="1314574"/>
                  <a:pt x="6773210" y="1314574"/>
                  <a:pt x="6773210" y="1314574"/>
                </a:cubicBezTo>
                <a:close/>
                <a:moveTo>
                  <a:pt x="6735084" y="1305634"/>
                </a:moveTo>
                <a:lnTo>
                  <a:pt x="6730848" y="1324456"/>
                </a:lnTo>
                <a:cubicBezTo>
                  <a:pt x="6736496" y="1325397"/>
                  <a:pt x="6742144" y="1326339"/>
                  <a:pt x="6747792" y="1327750"/>
                </a:cubicBezTo>
                <a:cubicBezTo>
                  <a:pt x="6749205" y="1323515"/>
                  <a:pt x="6753441" y="1320221"/>
                  <a:pt x="6758619" y="1317868"/>
                </a:cubicBezTo>
                <a:cubicBezTo>
                  <a:pt x="6750616" y="1313633"/>
                  <a:pt x="6743086" y="1309398"/>
                  <a:pt x="6735084" y="1305634"/>
                </a:cubicBezTo>
                <a:close/>
                <a:moveTo>
                  <a:pt x="6721905" y="1299046"/>
                </a:moveTo>
                <a:cubicBezTo>
                  <a:pt x="6655067" y="1265165"/>
                  <a:pt x="6587288" y="1232696"/>
                  <a:pt x="6518567" y="1201168"/>
                </a:cubicBezTo>
                <a:cubicBezTo>
                  <a:pt x="6490326" y="1200227"/>
                  <a:pt x="6462085" y="1199285"/>
                  <a:pt x="6433843" y="1198344"/>
                </a:cubicBezTo>
                <a:cubicBezTo>
                  <a:pt x="6441845" y="1223285"/>
                  <a:pt x="6449376" y="1248695"/>
                  <a:pt x="6456907" y="1273635"/>
                </a:cubicBezTo>
                <a:cubicBezTo>
                  <a:pt x="6462555" y="1275517"/>
                  <a:pt x="6467262" y="1278341"/>
                  <a:pt x="6469616" y="1281164"/>
                </a:cubicBezTo>
                <a:cubicBezTo>
                  <a:pt x="6552457" y="1293399"/>
                  <a:pt x="6634827" y="1306575"/>
                  <a:pt x="6717198" y="1322104"/>
                </a:cubicBezTo>
                <a:lnTo>
                  <a:pt x="6721905" y="1299046"/>
                </a:lnTo>
                <a:close/>
                <a:moveTo>
                  <a:pt x="6297814" y="1213873"/>
                </a:moveTo>
                <a:cubicBezTo>
                  <a:pt x="6267219" y="1222343"/>
                  <a:pt x="6236154" y="1232696"/>
                  <a:pt x="6204618" y="1245872"/>
                </a:cubicBezTo>
                <a:lnTo>
                  <a:pt x="6204147" y="1248225"/>
                </a:lnTo>
                <a:cubicBezTo>
                  <a:pt x="6215444" y="1249636"/>
                  <a:pt x="6227211" y="1250577"/>
                  <a:pt x="6238508" y="1251989"/>
                </a:cubicBezTo>
                <a:cubicBezTo>
                  <a:pt x="6258276" y="1238813"/>
                  <a:pt x="6278046" y="1226578"/>
                  <a:pt x="6297814" y="1213873"/>
                </a:cubicBezTo>
                <a:close/>
                <a:moveTo>
                  <a:pt x="6187673" y="1252459"/>
                </a:moveTo>
                <a:cubicBezTo>
                  <a:pt x="6173082" y="1258577"/>
                  <a:pt x="6158020" y="1265636"/>
                  <a:pt x="6142958" y="1273165"/>
                </a:cubicBezTo>
                <a:cubicBezTo>
                  <a:pt x="6156137" y="1277870"/>
                  <a:pt x="6169787" y="1283046"/>
                  <a:pt x="6182966" y="1288223"/>
                </a:cubicBezTo>
                <a:cubicBezTo>
                  <a:pt x="6183437" y="1287752"/>
                  <a:pt x="6183908" y="1287752"/>
                  <a:pt x="6183908" y="1287282"/>
                </a:cubicBezTo>
                <a:lnTo>
                  <a:pt x="6189085" y="1252930"/>
                </a:lnTo>
                <a:cubicBezTo>
                  <a:pt x="6188615" y="1252930"/>
                  <a:pt x="6188144" y="1252930"/>
                  <a:pt x="6187673" y="1252459"/>
                </a:cubicBezTo>
                <a:close/>
                <a:moveTo>
                  <a:pt x="6159432" y="1249636"/>
                </a:moveTo>
                <a:cubicBezTo>
                  <a:pt x="6142958" y="1248225"/>
                  <a:pt x="6126483" y="1246342"/>
                  <a:pt x="6110009" y="1244930"/>
                </a:cubicBezTo>
                <a:cubicBezTo>
                  <a:pt x="6111892" y="1251048"/>
                  <a:pt x="6113775" y="1257165"/>
                  <a:pt x="6116129" y="1262812"/>
                </a:cubicBezTo>
                <a:cubicBezTo>
                  <a:pt x="6118953" y="1263753"/>
                  <a:pt x="6122247" y="1265165"/>
                  <a:pt x="6125072" y="1266106"/>
                </a:cubicBezTo>
                <a:cubicBezTo>
                  <a:pt x="6136368" y="1260459"/>
                  <a:pt x="6147664" y="1255283"/>
                  <a:pt x="6159432" y="1249636"/>
                </a:cubicBezTo>
                <a:close/>
                <a:moveTo>
                  <a:pt x="6094477" y="1243989"/>
                </a:moveTo>
                <a:cubicBezTo>
                  <a:pt x="6080356" y="1242578"/>
                  <a:pt x="6066236" y="1241636"/>
                  <a:pt x="6052586" y="1240225"/>
                </a:cubicBezTo>
                <a:cubicBezTo>
                  <a:pt x="6052586" y="1240225"/>
                  <a:pt x="6052586" y="1240225"/>
                  <a:pt x="6052586" y="1240225"/>
                </a:cubicBezTo>
                <a:cubicBezTo>
                  <a:pt x="6052586" y="1240225"/>
                  <a:pt x="6052586" y="1240225"/>
                  <a:pt x="6052586" y="1240695"/>
                </a:cubicBezTo>
                <a:cubicBezTo>
                  <a:pt x="6068118" y="1246342"/>
                  <a:pt x="6083651" y="1251519"/>
                  <a:pt x="6099184" y="1257165"/>
                </a:cubicBezTo>
                <a:cubicBezTo>
                  <a:pt x="6097772" y="1252930"/>
                  <a:pt x="6096359" y="1248225"/>
                  <a:pt x="6094477" y="1243989"/>
                </a:cubicBezTo>
                <a:close/>
                <a:moveTo>
                  <a:pt x="6092594" y="1236931"/>
                </a:moveTo>
                <a:cubicBezTo>
                  <a:pt x="6090241" y="1229402"/>
                  <a:pt x="6087417" y="1221402"/>
                  <a:pt x="6085063" y="1213873"/>
                </a:cubicBezTo>
                <a:cubicBezTo>
                  <a:pt x="6077532" y="1213873"/>
                  <a:pt x="6070001" y="1213873"/>
                  <a:pt x="6062470" y="1213873"/>
                </a:cubicBezTo>
                <a:cubicBezTo>
                  <a:pt x="6030934" y="1210108"/>
                  <a:pt x="5999398" y="1206815"/>
                  <a:pt x="5967862" y="1203521"/>
                </a:cubicBezTo>
                <a:cubicBezTo>
                  <a:pt x="5968803" y="1203991"/>
                  <a:pt x="5969744" y="1204462"/>
                  <a:pt x="5970686" y="1204932"/>
                </a:cubicBezTo>
                <a:cubicBezTo>
                  <a:pt x="5974451" y="1207285"/>
                  <a:pt x="5978217" y="1209638"/>
                  <a:pt x="5981982" y="1211991"/>
                </a:cubicBezTo>
                <a:cubicBezTo>
                  <a:pt x="5989513" y="1210579"/>
                  <a:pt x="5998456" y="1210108"/>
                  <a:pt x="6007870" y="1211050"/>
                </a:cubicBezTo>
                <a:cubicBezTo>
                  <a:pt x="6029522" y="1213402"/>
                  <a:pt x="6046937" y="1222814"/>
                  <a:pt x="6051173" y="1233166"/>
                </a:cubicBezTo>
                <a:cubicBezTo>
                  <a:pt x="6065294" y="1234578"/>
                  <a:pt x="6078944" y="1235990"/>
                  <a:pt x="6092594" y="1236931"/>
                </a:cubicBezTo>
                <a:close/>
                <a:moveTo>
                  <a:pt x="6080356" y="1201168"/>
                </a:moveTo>
                <a:cubicBezTo>
                  <a:pt x="6078944" y="1196933"/>
                  <a:pt x="6077532" y="1193168"/>
                  <a:pt x="6076120" y="1189404"/>
                </a:cubicBezTo>
                <a:cubicBezTo>
                  <a:pt x="6065765" y="1189874"/>
                  <a:pt x="6052586" y="1187051"/>
                  <a:pt x="6040818" y="1185168"/>
                </a:cubicBezTo>
                <a:cubicBezTo>
                  <a:pt x="6035170" y="1184227"/>
                  <a:pt x="6029992" y="1183286"/>
                  <a:pt x="6025285" y="1182816"/>
                </a:cubicBezTo>
                <a:cubicBezTo>
                  <a:pt x="6013048" y="1181404"/>
                  <a:pt x="5962213" y="1178110"/>
                  <a:pt x="5943385" y="1177169"/>
                </a:cubicBezTo>
                <a:cubicBezTo>
                  <a:pt x="5941503" y="1177169"/>
                  <a:pt x="5939620" y="1177169"/>
                  <a:pt x="5937267" y="1176698"/>
                </a:cubicBezTo>
                <a:cubicBezTo>
                  <a:pt x="5925500" y="1169169"/>
                  <a:pt x="5913262" y="1162111"/>
                  <a:pt x="5901495" y="1154582"/>
                </a:cubicBezTo>
                <a:cubicBezTo>
                  <a:pt x="5897258" y="1140935"/>
                  <a:pt x="5893022" y="1127289"/>
                  <a:pt x="5888786" y="1113642"/>
                </a:cubicBezTo>
                <a:cubicBezTo>
                  <a:pt x="5889256" y="1106113"/>
                  <a:pt x="5890198" y="1098114"/>
                  <a:pt x="5890669" y="1090585"/>
                </a:cubicBezTo>
                <a:cubicBezTo>
                  <a:pt x="5892551" y="1090114"/>
                  <a:pt x="5894434" y="1089643"/>
                  <a:pt x="5896317" y="1089173"/>
                </a:cubicBezTo>
                <a:cubicBezTo>
                  <a:pt x="5919851" y="1083526"/>
                  <a:pt x="5942915" y="1075997"/>
                  <a:pt x="5945739" y="1073174"/>
                </a:cubicBezTo>
                <a:cubicBezTo>
                  <a:pt x="5945739" y="1069409"/>
                  <a:pt x="5946681" y="1059998"/>
                  <a:pt x="5938208" y="1055292"/>
                </a:cubicBezTo>
                <a:cubicBezTo>
                  <a:pt x="5933501" y="1052468"/>
                  <a:pt x="5927853" y="1049645"/>
                  <a:pt x="5923617" y="1047292"/>
                </a:cubicBezTo>
                <a:cubicBezTo>
                  <a:pt x="5902436" y="1059998"/>
                  <a:pt x="5881725" y="1074115"/>
                  <a:pt x="5880314" y="1077879"/>
                </a:cubicBezTo>
                <a:cubicBezTo>
                  <a:pt x="5879842" y="1085408"/>
                  <a:pt x="5856308" y="1091996"/>
                  <a:pt x="5810651" y="1098584"/>
                </a:cubicBezTo>
                <a:cubicBezTo>
                  <a:pt x="5804062" y="1101408"/>
                  <a:pt x="5797472" y="1103760"/>
                  <a:pt x="5790883" y="1106584"/>
                </a:cubicBezTo>
                <a:cubicBezTo>
                  <a:pt x="5798414" y="1123995"/>
                  <a:pt x="5805945" y="1142347"/>
                  <a:pt x="5813005" y="1160699"/>
                </a:cubicBezTo>
                <a:cubicBezTo>
                  <a:pt x="5814888" y="1162111"/>
                  <a:pt x="5817241" y="1163052"/>
                  <a:pt x="5819124" y="1164464"/>
                </a:cubicBezTo>
                <a:cubicBezTo>
                  <a:pt x="5817712" y="1164934"/>
                  <a:pt x="5816300" y="1165405"/>
                  <a:pt x="5815358" y="1166346"/>
                </a:cubicBezTo>
                <a:cubicBezTo>
                  <a:pt x="5828538" y="1199285"/>
                  <a:pt x="5841246" y="1233166"/>
                  <a:pt x="5853955" y="1267988"/>
                </a:cubicBezTo>
                <a:cubicBezTo>
                  <a:pt x="5855367" y="1267518"/>
                  <a:pt x="5857250" y="1267047"/>
                  <a:pt x="5858662" y="1266576"/>
                </a:cubicBezTo>
                <a:cubicBezTo>
                  <a:pt x="5861015" y="1263283"/>
                  <a:pt x="5863368" y="1259989"/>
                  <a:pt x="5865251" y="1256695"/>
                </a:cubicBezTo>
                <a:cubicBezTo>
                  <a:pt x="5866193" y="1256224"/>
                  <a:pt x="5867134" y="1256224"/>
                  <a:pt x="5868546" y="1255753"/>
                </a:cubicBezTo>
                <a:cubicBezTo>
                  <a:pt x="5869958" y="1255283"/>
                  <a:pt x="5873253" y="1253871"/>
                  <a:pt x="5873253" y="1252459"/>
                </a:cubicBezTo>
                <a:cubicBezTo>
                  <a:pt x="5873253" y="1252459"/>
                  <a:pt x="5873253" y="1251519"/>
                  <a:pt x="5871370" y="1250107"/>
                </a:cubicBezTo>
                <a:cubicBezTo>
                  <a:pt x="5850189" y="1236931"/>
                  <a:pt x="5882196" y="1219990"/>
                  <a:pt x="5888786" y="1217167"/>
                </a:cubicBezTo>
                <a:cubicBezTo>
                  <a:pt x="5890198" y="1216696"/>
                  <a:pt x="5891610" y="1215755"/>
                  <a:pt x="5893022" y="1215285"/>
                </a:cubicBezTo>
                <a:cubicBezTo>
                  <a:pt x="5906672" y="1216696"/>
                  <a:pt x="5920793" y="1218108"/>
                  <a:pt x="5934443" y="1219520"/>
                </a:cubicBezTo>
                <a:cubicBezTo>
                  <a:pt x="5942915" y="1222343"/>
                  <a:pt x="5950917" y="1224696"/>
                  <a:pt x="5958918" y="1227519"/>
                </a:cubicBezTo>
                <a:cubicBezTo>
                  <a:pt x="5959860" y="1225167"/>
                  <a:pt x="5961272" y="1222814"/>
                  <a:pt x="5963625" y="1220932"/>
                </a:cubicBezTo>
                <a:cubicBezTo>
                  <a:pt x="5959389" y="1218108"/>
                  <a:pt x="5955153" y="1215755"/>
                  <a:pt x="5950917" y="1212932"/>
                </a:cubicBezTo>
                <a:cubicBezTo>
                  <a:pt x="5947151" y="1211520"/>
                  <a:pt x="5925970" y="1210108"/>
                  <a:pt x="5908084" y="1210579"/>
                </a:cubicBezTo>
                <a:cubicBezTo>
                  <a:pt x="5902906" y="1210579"/>
                  <a:pt x="5897729" y="1211050"/>
                  <a:pt x="5892081" y="1211050"/>
                </a:cubicBezTo>
                <a:cubicBezTo>
                  <a:pt x="5893022" y="1202109"/>
                  <a:pt x="5893493" y="1193168"/>
                  <a:pt x="5894434" y="1184227"/>
                </a:cubicBezTo>
                <a:cubicBezTo>
                  <a:pt x="5949975" y="1189404"/>
                  <a:pt x="6005987" y="1195050"/>
                  <a:pt x="6061529" y="1201638"/>
                </a:cubicBezTo>
                <a:cubicBezTo>
                  <a:pt x="6068118" y="1201168"/>
                  <a:pt x="6074237" y="1201168"/>
                  <a:pt x="6080356" y="1201168"/>
                </a:cubicBezTo>
                <a:close/>
                <a:moveTo>
                  <a:pt x="5783822" y="1161640"/>
                </a:moveTo>
                <a:cubicBezTo>
                  <a:pt x="5772996" y="1155052"/>
                  <a:pt x="5762170" y="1148464"/>
                  <a:pt x="5751345" y="1141876"/>
                </a:cubicBezTo>
                <a:cubicBezTo>
                  <a:pt x="5750874" y="1140935"/>
                  <a:pt x="5750403" y="1140465"/>
                  <a:pt x="5749462" y="1139523"/>
                </a:cubicBezTo>
                <a:cubicBezTo>
                  <a:pt x="5742872" y="1147994"/>
                  <a:pt x="5736282" y="1156934"/>
                  <a:pt x="5730164" y="1165405"/>
                </a:cubicBezTo>
                <a:cubicBezTo>
                  <a:pt x="5732988" y="1171051"/>
                  <a:pt x="5735341" y="1176228"/>
                  <a:pt x="5738165" y="1181874"/>
                </a:cubicBezTo>
                <a:cubicBezTo>
                  <a:pt x="5753698" y="1174816"/>
                  <a:pt x="5768760" y="1168228"/>
                  <a:pt x="5783822" y="1161640"/>
                </a:cubicBezTo>
                <a:close/>
                <a:moveTo>
                  <a:pt x="5767819" y="1115995"/>
                </a:moveTo>
                <a:cubicBezTo>
                  <a:pt x="5767348" y="1115995"/>
                  <a:pt x="5767348" y="1115995"/>
                  <a:pt x="5767819" y="1115995"/>
                </a:cubicBezTo>
                <a:lnTo>
                  <a:pt x="5781469" y="1117407"/>
                </a:lnTo>
                <a:cubicBezTo>
                  <a:pt x="5780527" y="1115525"/>
                  <a:pt x="5779586" y="1113642"/>
                  <a:pt x="5779116" y="1111289"/>
                </a:cubicBezTo>
                <a:cubicBezTo>
                  <a:pt x="5774879" y="1113172"/>
                  <a:pt x="5771114" y="1114583"/>
                  <a:pt x="5767819" y="1115995"/>
                </a:cubicBezTo>
                <a:close/>
                <a:moveTo>
                  <a:pt x="5739107" y="1124465"/>
                </a:moveTo>
                <a:cubicBezTo>
                  <a:pt x="5730164" y="1125877"/>
                  <a:pt x="5720750" y="1126818"/>
                  <a:pt x="5711807" y="1128230"/>
                </a:cubicBezTo>
                <a:cubicBezTo>
                  <a:pt x="5715573" y="1135759"/>
                  <a:pt x="5719338" y="1143288"/>
                  <a:pt x="5722633" y="1150817"/>
                </a:cubicBezTo>
                <a:cubicBezTo>
                  <a:pt x="5728752" y="1142817"/>
                  <a:pt x="5734400" y="1134818"/>
                  <a:pt x="5740519" y="1126818"/>
                </a:cubicBezTo>
                <a:cubicBezTo>
                  <a:pt x="5740519" y="1125877"/>
                  <a:pt x="5740048" y="1124936"/>
                  <a:pt x="5739107" y="1124465"/>
                </a:cubicBezTo>
                <a:close/>
                <a:moveTo>
                  <a:pt x="5794177" y="1148464"/>
                </a:moveTo>
                <a:cubicBezTo>
                  <a:pt x="5789941" y="1138112"/>
                  <a:pt x="5785705" y="1128230"/>
                  <a:pt x="5781940" y="1118348"/>
                </a:cubicBezTo>
                <a:lnTo>
                  <a:pt x="5764053" y="1120701"/>
                </a:lnTo>
                <a:cubicBezTo>
                  <a:pt x="5764053" y="1120701"/>
                  <a:pt x="5764053" y="1120701"/>
                  <a:pt x="5764053" y="1120701"/>
                </a:cubicBezTo>
                <a:cubicBezTo>
                  <a:pt x="5767819" y="1125877"/>
                  <a:pt x="5771584" y="1131524"/>
                  <a:pt x="5775350" y="1136700"/>
                </a:cubicBezTo>
                <a:cubicBezTo>
                  <a:pt x="5780998" y="1140935"/>
                  <a:pt x="5787588" y="1144700"/>
                  <a:pt x="5794177" y="1148464"/>
                </a:cubicBezTo>
                <a:close/>
                <a:moveTo>
                  <a:pt x="6094948" y="1201168"/>
                </a:moveTo>
                <a:cubicBezTo>
                  <a:pt x="6100125" y="1201168"/>
                  <a:pt x="6105302" y="1201168"/>
                  <a:pt x="6110951" y="1201168"/>
                </a:cubicBezTo>
                <a:cubicBezTo>
                  <a:pt x="6118011" y="1199756"/>
                  <a:pt x="6125072" y="1198344"/>
                  <a:pt x="6131661" y="1197403"/>
                </a:cubicBezTo>
                <a:cubicBezTo>
                  <a:pt x="6129779" y="1195991"/>
                  <a:pt x="6127896" y="1195050"/>
                  <a:pt x="6126013" y="1193639"/>
                </a:cubicBezTo>
                <a:cubicBezTo>
                  <a:pt x="6112363" y="1190815"/>
                  <a:pt x="6098242" y="1188462"/>
                  <a:pt x="6090241" y="1187992"/>
                </a:cubicBezTo>
                <a:cubicBezTo>
                  <a:pt x="6092124" y="1192227"/>
                  <a:pt x="6093535" y="1196462"/>
                  <a:pt x="6094948" y="1201168"/>
                </a:cubicBezTo>
                <a:close/>
                <a:moveTo>
                  <a:pt x="6071413" y="1175757"/>
                </a:moveTo>
                <a:cubicBezTo>
                  <a:pt x="6056822" y="1132936"/>
                  <a:pt x="6041760" y="1091526"/>
                  <a:pt x="6026698" y="1051057"/>
                </a:cubicBezTo>
                <a:cubicBezTo>
                  <a:pt x="6007870" y="1053880"/>
                  <a:pt x="5988572" y="1057174"/>
                  <a:pt x="5969744" y="1059998"/>
                </a:cubicBezTo>
                <a:cubicBezTo>
                  <a:pt x="5972569" y="1066115"/>
                  <a:pt x="5972098" y="1072232"/>
                  <a:pt x="5971627" y="1076468"/>
                </a:cubicBezTo>
                <a:cubicBezTo>
                  <a:pt x="5971627" y="1078820"/>
                  <a:pt x="5970686" y="1085408"/>
                  <a:pt x="5916086" y="1099055"/>
                </a:cubicBezTo>
                <a:cubicBezTo>
                  <a:pt x="5915615" y="1104231"/>
                  <a:pt x="5915144" y="1109407"/>
                  <a:pt x="5914674" y="1115054"/>
                </a:cubicBezTo>
                <a:cubicBezTo>
                  <a:pt x="5918439" y="1126818"/>
                  <a:pt x="5922204" y="1138582"/>
                  <a:pt x="5925970" y="1150347"/>
                </a:cubicBezTo>
                <a:cubicBezTo>
                  <a:pt x="5933501" y="1155052"/>
                  <a:pt x="5941032" y="1159758"/>
                  <a:pt x="5948564" y="1164464"/>
                </a:cubicBezTo>
                <a:cubicBezTo>
                  <a:pt x="5965508" y="1165405"/>
                  <a:pt x="6013518" y="1168228"/>
                  <a:pt x="6026698" y="1169640"/>
                </a:cubicBezTo>
                <a:cubicBezTo>
                  <a:pt x="6032346" y="1170110"/>
                  <a:pt x="6038935" y="1171522"/>
                  <a:pt x="6045996" y="1172934"/>
                </a:cubicBezTo>
                <a:cubicBezTo>
                  <a:pt x="6053056" y="1174345"/>
                  <a:pt x="6066236" y="1176698"/>
                  <a:pt x="6070001" y="1176228"/>
                </a:cubicBezTo>
                <a:cubicBezTo>
                  <a:pt x="6070471" y="1175757"/>
                  <a:pt x="6070943" y="1175757"/>
                  <a:pt x="6071413" y="1175757"/>
                </a:cubicBezTo>
                <a:close/>
                <a:moveTo>
                  <a:pt x="5769702" y="1090114"/>
                </a:moveTo>
                <a:cubicBezTo>
                  <a:pt x="5758405" y="1063292"/>
                  <a:pt x="5746638" y="1037881"/>
                  <a:pt x="5734871" y="1012941"/>
                </a:cubicBezTo>
                <a:cubicBezTo>
                  <a:pt x="5717455" y="1019999"/>
                  <a:pt x="5700510" y="1027058"/>
                  <a:pt x="5683095" y="1034116"/>
                </a:cubicBezTo>
                <a:cubicBezTo>
                  <a:pt x="5685448" y="1035999"/>
                  <a:pt x="5686860" y="1038351"/>
                  <a:pt x="5686390" y="1040234"/>
                </a:cubicBezTo>
                <a:cubicBezTo>
                  <a:pt x="5685919" y="1044939"/>
                  <a:pt x="5680271" y="1048233"/>
                  <a:pt x="5672269" y="1049645"/>
                </a:cubicBezTo>
                <a:cubicBezTo>
                  <a:pt x="5682624" y="1070350"/>
                  <a:pt x="5693450" y="1090585"/>
                  <a:pt x="5703805" y="1111289"/>
                </a:cubicBezTo>
                <a:cubicBezTo>
                  <a:pt x="5713219" y="1111760"/>
                  <a:pt x="5722633" y="1112701"/>
                  <a:pt x="5732047" y="1113642"/>
                </a:cubicBezTo>
                <a:cubicBezTo>
                  <a:pt x="5732047" y="1113642"/>
                  <a:pt x="5732047" y="1113642"/>
                  <a:pt x="5732047" y="1113642"/>
                </a:cubicBezTo>
                <a:cubicBezTo>
                  <a:pt x="5741460" y="1109878"/>
                  <a:pt x="5751345" y="1106113"/>
                  <a:pt x="5760759" y="1101878"/>
                </a:cubicBezTo>
                <a:cubicBezTo>
                  <a:pt x="5763583" y="1097643"/>
                  <a:pt x="5766407" y="1093879"/>
                  <a:pt x="5769702" y="1090114"/>
                </a:cubicBezTo>
                <a:close/>
                <a:moveTo>
                  <a:pt x="5526826" y="1100466"/>
                </a:moveTo>
                <a:cubicBezTo>
                  <a:pt x="5582368" y="1103290"/>
                  <a:pt x="5637438" y="1106584"/>
                  <a:pt x="5692509" y="1110348"/>
                </a:cubicBezTo>
                <a:cubicBezTo>
                  <a:pt x="5682153" y="1090114"/>
                  <a:pt x="5671798" y="1069879"/>
                  <a:pt x="5661443" y="1049645"/>
                </a:cubicBezTo>
                <a:cubicBezTo>
                  <a:pt x="5657207" y="1049175"/>
                  <a:pt x="5653441" y="1048233"/>
                  <a:pt x="5650617" y="1047292"/>
                </a:cubicBezTo>
                <a:cubicBezTo>
                  <a:pt x="5609197" y="1064703"/>
                  <a:pt x="5567776" y="1082585"/>
                  <a:pt x="5526826" y="1100466"/>
                </a:cubicBezTo>
                <a:close/>
                <a:moveTo>
                  <a:pt x="5590369" y="1146582"/>
                </a:moveTo>
                <a:cubicBezTo>
                  <a:pt x="5628495" y="1155993"/>
                  <a:pt x="5666621" y="1165405"/>
                  <a:pt x="5704747" y="1175757"/>
                </a:cubicBezTo>
                <a:cubicBezTo>
                  <a:pt x="5708983" y="1170110"/>
                  <a:pt x="5712748" y="1164934"/>
                  <a:pt x="5716514" y="1159287"/>
                </a:cubicBezTo>
                <a:cubicBezTo>
                  <a:pt x="5711807" y="1149405"/>
                  <a:pt x="5706629" y="1139523"/>
                  <a:pt x="5701923" y="1129642"/>
                </a:cubicBezTo>
                <a:cubicBezTo>
                  <a:pt x="5665209" y="1134818"/>
                  <a:pt x="5627554" y="1140465"/>
                  <a:pt x="5590369" y="1146582"/>
                </a:cubicBezTo>
                <a:close/>
                <a:moveTo>
                  <a:pt x="5719808" y="1179522"/>
                </a:moveTo>
                <a:cubicBezTo>
                  <a:pt x="5722633" y="1180463"/>
                  <a:pt x="5724986" y="1180933"/>
                  <a:pt x="5727810" y="1181404"/>
                </a:cubicBezTo>
                <a:cubicBezTo>
                  <a:pt x="5726398" y="1178581"/>
                  <a:pt x="5725457" y="1176228"/>
                  <a:pt x="5724045" y="1173404"/>
                </a:cubicBezTo>
                <a:cubicBezTo>
                  <a:pt x="5722633" y="1175757"/>
                  <a:pt x="5721221" y="1177639"/>
                  <a:pt x="5719808" y="1179522"/>
                </a:cubicBezTo>
                <a:close/>
                <a:moveTo>
                  <a:pt x="5713690" y="1187521"/>
                </a:moveTo>
                <a:cubicBezTo>
                  <a:pt x="5702864" y="1202109"/>
                  <a:pt x="5692509" y="1217167"/>
                  <a:pt x="5682153" y="1232225"/>
                </a:cubicBezTo>
                <a:cubicBezTo>
                  <a:pt x="5698157" y="1225167"/>
                  <a:pt x="5714160" y="1218579"/>
                  <a:pt x="5730164" y="1211991"/>
                </a:cubicBezTo>
                <a:cubicBezTo>
                  <a:pt x="5725928" y="1204932"/>
                  <a:pt x="5722162" y="1197874"/>
                  <a:pt x="5717926" y="1190815"/>
                </a:cubicBezTo>
                <a:cubicBezTo>
                  <a:pt x="5718867" y="1190345"/>
                  <a:pt x="5719338" y="1189874"/>
                  <a:pt x="5720280" y="1189874"/>
                </a:cubicBezTo>
                <a:cubicBezTo>
                  <a:pt x="5718397" y="1188933"/>
                  <a:pt x="5716043" y="1187992"/>
                  <a:pt x="5713690" y="1187521"/>
                </a:cubicBezTo>
                <a:close/>
                <a:moveTo>
                  <a:pt x="5670857" y="1249166"/>
                </a:moveTo>
                <a:cubicBezTo>
                  <a:pt x="5664267" y="1258577"/>
                  <a:pt x="5657678" y="1268459"/>
                  <a:pt x="5651559" y="1277870"/>
                </a:cubicBezTo>
                <a:cubicBezTo>
                  <a:pt x="5661914" y="1279282"/>
                  <a:pt x="5670857" y="1280693"/>
                  <a:pt x="5675564" y="1280693"/>
                </a:cubicBezTo>
                <a:cubicBezTo>
                  <a:pt x="5679800" y="1281164"/>
                  <a:pt x="5681212" y="1277400"/>
                  <a:pt x="5681212" y="1277400"/>
                </a:cubicBezTo>
                <a:cubicBezTo>
                  <a:pt x="5681683" y="1275988"/>
                  <a:pt x="5682153" y="1275047"/>
                  <a:pt x="5682624" y="1273635"/>
                </a:cubicBezTo>
                <a:cubicBezTo>
                  <a:pt x="5684978" y="1273165"/>
                  <a:pt x="5687331" y="1273165"/>
                  <a:pt x="5689685" y="1272694"/>
                </a:cubicBezTo>
                <a:cubicBezTo>
                  <a:pt x="5694392" y="1272223"/>
                  <a:pt x="5738165" y="1267988"/>
                  <a:pt x="5760288" y="1269400"/>
                </a:cubicBezTo>
                <a:cubicBezTo>
                  <a:pt x="5782881" y="1270812"/>
                  <a:pt x="5805945" y="1272694"/>
                  <a:pt x="5828538" y="1274576"/>
                </a:cubicBezTo>
                <a:cubicBezTo>
                  <a:pt x="5832774" y="1273635"/>
                  <a:pt x="5836539" y="1272223"/>
                  <a:pt x="5840776" y="1271282"/>
                </a:cubicBezTo>
                <a:cubicBezTo>
                  <a:pt x="5828538" y="1236931"/>
                  <a:pt x="5815829" y="1203521"/>
                  <a:pt x="5803121" y="1171051"/>
                </a:cubicBezTo>
                <a:cubicBezTo>
                  <a:pt x="5784293" y="1179051"/>
                  <a:pt x="5765466" y="1187051"/>
                  <a:pt x="5746638" y="1195521"/>
                </a:cubicBezTo>
                <a:cubicBezTo>
                  <a:pt x="5750874" y="1202579"/>
                  <a:pt x="5755110" y="1210108"/>
                  <a:pt x="5758876" y="1217167"/>
                </a:cubicBezTo>
                <a:cubicBezTo>
                  <a:pt x="5732988" y="1227990"/>
                  <a:pt x="5707571" y="1238813"/>
                  <a:pt x="5682153" y="1249636"/>
                </a:cubicBezTo>
                <a:cubicBezTo>
                  <a:pt x="5678388" y="1249636"/>
                  <a:pt x="5674622" y="1249166"/>
                  <a:pt x="5670857" y="1249166"/>
                </a:cubicBezTo>
                <a:close/>
                <a:moveTo>
                  <a:pt x="5512705" y="1301869"/>
                </a:moveTo>
                <a:cubicBezTo>
                  <a:pt x="5542830" y="1309398"/>
                  <a:pt x="5572954" y="1317398"/>
                  <a:pt x="5603078" y="1325397"/>
                </a:cubicBezTo>
                <a:cubicBezTo>
                  <a:pt x="5611079" y="1312692"/>
                  <a:pt x="5619081" y="1299987"/>
                  <a:pt x="5627554" y="1287752"/>
                </a:cubicBezTo>
                <a:cubicBezTo>
                  <a:pt x="5625200" y="1287282"/>
                  <a:pt x="5623317" y="1287282"/>
                  <a:pt x="5621435" y="1286811"/>
                </a:cubicBezTo>
                <a:cubicBezTo>
                  <a:pt x="5585192" y="1291046"/>
                  <a:pt x="5548949" y="1296222"/>
                  <a:pt x="5512705" y="1301869"/>
                </a:cubicBezTo>
                <a:close/>
                <a:moveTo>
                  <a:pt x="5488700" y="1305634"/>
                </a:moveTo>
                <a:cubicBezTo>
                  <a:pt x="5479287" y="1307045"/>
                  <a:pt x="5470343" y="1308457"/>
                  <a:pt x="5461401" y="1309869"/>
                </a:cubicBezTo>
                <a:cubicBezTo>
                  <a:pt x="5497644" y="1332456"/>
                  <a:pt x="5533886" y="1355514"/>
                  <a:pt x="5569659" y="1379042"/>
                </a:cubicBezTo>
                <a:cubicBezTo>
                  <a:pt x="5579073" y="1363984"/>
                  <a:pt x="5588487" y="1348926"/>
                  <a:pt x="5597900" y="1333868"/>
                </a:cubicBezTo>
                <a:cubicBezTo>
                  <a:pt x="5561657" y="1323986"/>
                  <a:pt x="5524944" y="1314574"/>
                  <a:pt x="5488700" y="1305634"/>
                </a:cubicBezTo>
                <a:close/>
                <a:moveTo>
                  <a:pt x="5464695" y="1299516"/>
                </a:moveTo>
                <a:cubicBezTo>
                  <a:pt x="5453869" y="1296693"/>
                  <a:pt x="5443044" y="1294340"/>
                  <a:pt x="5432218" y="1291517"/>
                </a:cubicBezTo>
                <a:cubicBezTo>
                  <a:pt x="5437866" y="1294810"/>
                  <a:pt x="5443514" y="1298575"/>
                  <a:pt x="5449162" y="1301869"/>
                </a:cubicBezTo>
                <a:cubicBezTo>
                  <a:pt x="5454340" y="1301399"/>
                  <a:pt x="5459518" y="1300457"/>
                  <a:pt x="5464695" y="1299516"/>
                </a:cubicBezTo>
                <a:close/>
                <a:moveTo>
                  <a:pt x="5402094" y="1288693"/>
                </a:moveTo>
                <a:cubicBezTo>
                  <a:pt x="5390326" y="1297634"/>
                  <a:pt x="5378559" y="1307045"/>
                  <a:pt x="5366792" y="1315986"/>
                </a:cubicBezTo>
                <a:cubicBezTo>
                  <a:pt x="5380442" y="1313633"/>
                  <a:pt x="5393621" y="1311280"/>
                  <a:pt x="5407272" y="1308928"/>
                </a:cubicBezTo>
                <a:cubicBezTo>
                  <a:pt x="5405859" y="1301869"/>
                  <a:pt x="5403976" y="1295281"/>
                  <a:pt x="5402094" y="1288693"/>
                </a:cubicBezTo>
                <a:close/>
                <a:moveTo>
                  <a:pt x="5282539" y="1382807"/>
                </a:moveTo>
                <a:cubicBezTo>
                  <a:pt x="5258533" y="1402570"/>
                  <a:pt x="5234528" y="1422334"/>
                  <a:pt x="5210523" y="1442098"/>
                </a:cubicBezTo>
                <a:cubicBezTo>
                  <a:pt x="5212877" y="1443980"/>
                  <a:pt x="5214289" y="1445863"/>
                  <a:pt x="5214289" y="1448216"/>
                </a:cubicBezTo>
                <a:cubicBezTo>
                  <a:pt x="5214289" y="1451039"/>
                  <a:pt x="5211936" y="1453862"/>
                  <a:pt x="5208641" y="1455744"/>
                </a:cubicBezTo>
                <a:cubicBezTo>
                  <a:pt x="5217113" y="1464215"/>
                  <a:pt x="5225585" y="1472214"/>
                  <a:pt x="5233587" y="1480684"/>
                </a:cubicBezTo>
                <a:cubicBezTo>
                  <a:pt x="5239706" y="1478802"/>
                  <a:pt x="5246766" y="1477861"/>
                  <a:pt x="5253827" y="1477861"/>
                </a:cubicBezTo>
                <a:cubicBezTo>
                  <a:pt x="5277832" y="1477861"/>
                  <a:pt x="5297601" y="1487743"/>
                  <a:pt x="5299013" y="1499978"/>
                </a:cubicBezTo>
                <a:cubicBezTo>
                  <a:pt x="5326313" y="1499978"/>
                  <a:pt x="5353613" y="1499978"/>
                  <a:pt x="5380913" y="1500448"/>
                </a:cubicBezTo>
                <a:cubicBezTo>
                  <a:pt x="5404447" y="1496213"/>
                  <a:pt x="5428453" y="1491978"/>
                  <a:pt x="5451987" y="1487743"/>
                </a:cubicBezTo>
                <a:cubicBezTo>
                  <a:pt x="5453399" y="1488684"/>
                  <a:pt x="5455282" y="1489625"/>
                  <a:pt x="5456694" y="1490567"/>
                </a:cubicBezTo>
                <a:lnTo>
                  <a:pt x="5454340" y="1488684"/>
                </a:lnTo>
                <a:cubicBezTo>
                  <a:pt x="5403035" y="1452921"/>
                  <a:pt x="5350789" y="1417629"/>
                  <a:pt x="5298071" y="1383277"/>
                </a:cubicBezTo>
                <a:cubicBezTo>
                  <a:pt x="5292894" y="1383277"/>
                  <a:pt x="5287717" y="1383277"/>
                  <a:pt x="5282539" y="1382807"/>
                </a:cubicBezTo>
                <a:close/>
                <a:moveTo>
                  <a:pt x="5190284" y="1459039"/>
                </a:moveTo>
                <a:cubicBezTo>
                  <a:pt x="5142744" y="1499507"/>
                  <a:pt x="5095205" y="1539976"/>
                  <a:pt x="5049548" y="1581856"/>
                </a:cubicBezTo>
                <a:cubicBezTo>
                  <a:pt x="5058491" y="1591738"/>
                  <a:pt x="5067434" y="1601620"/>
                  <a:pt x="5075907" y="1611502"/>
                </a:cubicBezTo>
                <a:lnTo>
                  <a:pt x="5076848" y="1612443"/>
                </a:lnTo>
                <a:cubicBezTo>
                  <a:pt x="5087674" y="1606326"/>
                  <a:pt x="5098499" y="1600209"/>
                  <a:pt x="5108855" y="1593621"/>
                </a:cubicBezTo>
                <a:cubicBezTo>
                  <a:pt x="5116386" y="1585150"/>
                  <a:pt x="5124387" y="1576210"/>
                  <a:pt x="5131919" y="1567739"/>
                </a:cubicBezTo>
                <a:cubicBezTo>
                  <a:pt x="5150275" y="1562093"/>
                  <a:pt x="5168632" y="1555975"/>
                  <a:pt x="5187460" y="1550329"/>
                </a:cubicBezTo>
                <a:cubicBezTo>
                  <a:pt x="5192167" y="1547505"/>
                  <a:pt x="5197344" y="1545152"/>
                  <a:pt x="5202051" y="1542329"/>
                </a:cubicBezTo>
                <a:cubicBezTo>
                  <a:pt x="5202051" y="1536682"/>
                  <a:pt x="5202051" y="1530565"/>
                  <a:pt x="5201580" y="1524918"/>
                </a:cubicBezTo>
                <a:cubicBezTo>
                  <a:pt x="5207229" y="1522095"/>
                  <a:pt x="5212877" y="1518801"/>
                  <a:pt x="5218525" y="1515977"/>
                </a:cubicBezTo>
                <a:cubicBezTo>
                  <a:pt x="5212877" y="1512213"/>
                  <a:pt x="5209582" y="1507036"/>
                  <a:pt x="5209111" y="1501860"/>
                </a:cubicBezTo>
                <a:cubicBezTo>
                  <a:pt x="5209111" y="1494801"/>
                  <a:pt x="5214760" y="1488684"/>
                  <a:pt x="5223703" y="1484449"/>
                </a:cubicBezTo>
                <a:cubicBezTo>
                  <a:pt x="5215230" y="1475979"/>
                  <a:pt x="5206758" y="1467509"/>
                  <a:pt x="5198286" y="1459039"/>
                </a:cubicBezTo>
                <a:cubicBezTo>
                  <a:pt x="5196873" y="1459039"/>
                  <a:pt x="5195462" y="1459509"/>
                  <a:pt x="5193579" y="1459509"/>
                </a:cubicBezTo>
                <a:cubicBezTo>
                  <a:pt x="5192167" y="1459509"/>
                  <a:pt x="5191225" y="1459509"/>
                  <a:pt x="5190284" y="1459039"/>
                </a:cubicBezTo>
                <a:close/>
                <a:moveTo>
                  <a:pt x="5042017" y="1588444"/>
                </a:moveTo>
                <a:cubicBezTo>
                  <a:pt x="5041076" y="1588915"/>
                  <a:pt x="5040605" y="1589856"/>
                  <a:pt x="5039663" y="1590327"/>
                </a:cubicBezTo>
                <a:cubicBezTo>
                  <a:pt x="5042958" y="1592209"/>
                  <a:pt x="5044841" y="1594562"/>
                  <a:pt x="5045312" y="1597385"/>
                </a:cubicBezTo>
                <a:cubicBezTo>
                  <a:pt x="5045312" y="1598797"/>
                  <a:pt x="5044841" y="1599738"/>
                  <a:pt x="5044370" y="1601150"/>
                </a:cubicBezTo>
                <a:cubicBezTo>
                  <a:pt x="5048606" y="1602561"/>
                  <a:pt x="5052843" y="1603973"/>
                  <a:pt x="5057079" y="1605385"/>
                </a:cubicBezTo>
                <a:cubicBezTo>
                  <a:pt x="5051902" y="1599267"/>
                  <a:pt x="5047195" y="1593621"/>
                  <a:pt x="5042017" y="1588444"/>
                </a:cubicBezTo>
                <a:close/>
                <a:moveTo>
                  <a:pt x="5035898" y="1581386"/>
                </a:moveTo>
                <a:cubicBezTo>
                  <a:pt x="5021777" y="1565857"/>
                  <a:pt x="5008127" y="1550329"/>
                  <a:pt x="4994007" y="1535270"/>
                </a:cubicBezTo>
                <a:cubicBezTo>
                  <a:pt x="4977533" y="1544682"/>
                  <a:pt x="4961059" y="1554093"/>
                  <a:pt x="4944584" y="1563504"/>
                </a:cubicBezTo>
                <a:cubicBezTo>
                  <a:pt x="4946938" y="1566328"/>
                  <a:pt x="4948821" y="1568681"/>
                  <a:pt x="4951174" y="1571504"/>
                </a:cubicBezTo>
                <a:cubicBezTo>
                  <a:pt x="4971413" y="1577621"/>
                  <a:pt x="4991653" y="1584209"/>
                  <a:pt x="5011893" y="1590327"/>
                </a:cubicBezTo>
                <a:cubicBezTo>
                  <a:pt x="5015188" y="1588444"/>
                  <a:pt x="5019895" y="1587503"/>
                  <a:pt x="5025072" y="1587033"/>
                </a:cubicBezTo>
                <a:cubicBezTo>
                  <a:pt x="5026955" y="1587033"/>
                  <a:pt x="5028367" y="1587033"/>
                  <a:pt x="5029779" y="1587033"/>
                </a:cubicBezTo>
                <a:cubicBezTo>
                  <a:pt x="5031191" y="1585150"/>
                  <a:pt x="5033545" y="1583268"/>
                  <a:pt x="5035898" y="1581386"/>
                </a:cubicBezTo>
                <a:close/>
                <a:moveTo>
                  <a:pt x="4941290" y="1565387"/>
                </a:moveTo>
                <a:cubicBezTo>
                  <a:pt x="4940819" y="1565387"/>
                  <a:pt x="4940819" y="1565857"/>
                  <a:pt x="4940348" y="1565857"/>
                </a:cubicBezTo>
                <a:cubicBezTo>
                  <a:pt x="4941290" y="1566798"/>
                  <a:pt x="4942231" y="1567269"/>
                  <a:pt x="4943172" y="1568210"/>
                </a:cubicBezTo>
                <a:cubicBezTo>
                  <a:pt x="4942702" y="1566798"/>
                  <a:pt x="4941760" y="1565857"/>
                  <a:pt x="4941290" y="1565387"/>
                </a:cubicBezTo>
                <a:close/>
                <a:moveTo>
                  <a:pt x="5000596" y="1613384"/>
                </a:moveTo>
                <a:cubicBezTo>
                  <a:pt x="5003420" y="1610561"/>
                  <a:pt x="5006245" y="1608208"/>
                  <a:pt x="5009069" y="1605385"/>
                </a:cubicBezTo>
                <a:cubicBezTo>
                  <a:pt x="5006245" y="1603503"/>
                  <a:pt x="5004362" y="1601620"/>
                  <a:pt x="5004362" y="1598797"/>
                </a:cubicBezTo>
                <a:cubicBezTo>
                  <a:pt x="5004362" y="1598326"/>
                  <a:pt x="5004362" y="1598326"/>
                  <a:pt x="5004362" y="1597856"/>
                </a:cubicBezTo>
                <a:cubicBezTo>
                  <a:pt x="4991653" y="1593621"/>
                  <a:pt x="4978945" y="1589856"/>
                  <a:pt x="4966236" y="1585621"/>
                </a:cubicBezTo>
                <a:cubicBezTo>
                  <a:pt x="4978003" y="1595033"/>
                  <a:pt x="4989300" y="1604444"/>
                  <a:pt x="5000596" y="1613384"/>
                </a:cubicBezTo>
                <a:close/>
                <a:moveTo>
                  <a:pt x="5008127" y="1619502"/>
                </a:moveTo>
                <a:cubicBezTo>
                  <a:pt x="5021777" y="1630796"/>
                  <a:pt x="5034956" y="1641148"/>
                  <a:pt x="5047195" y="1651971"/>
                </a:cubicBezTo>
                <a:cubicBezTo>
                  <a:pt x="5054255" y="1647736"/>
                  <a:pt x="5061315" y="1643501"/>
                  <a:pt x="5068376" y="1639736"/>
                </a:cubicBezTo>
                <a:cubicBezTo>
                  <a:pt x="5067905" y="1632678"/>
                  <a:pt x="5067905" y="1625619"/>
                  <a:pt x="5067434" y="1618561"/>
                </a:cubicBezTo>
                <a:cubicBezTo>
                  <a:pt x="5056609" y="1614796"/>
                  <a:pt x="5045312" y="1611502"/>
                  <a:pt x="5034486" y="1607738"/>
                </a:cubicBezTo>
                <a:cubicBezTo>
                  <a:pt x="5031662" y="1608679"/>
                  <a:pt x="5028838" y="1609150"/>
                  <a:pt x="5025543" y="1609150"/>
                </a:cubicBezTo>
                <a:cubicBezTo>
                  <a:pt x="5023660" y="1609150"/>
                  <a:pt x="5021777" y="1609150"/>
                  <a:pt x="5019895" y="1608679"/>
                </a:cubicBezTo>
                <a:cubicBezTo>
                  <a:pt x="5015658" y="1612443"/>
                  <a:pt x="5011893" y="1615737"/>
                  <a:pt x="5008127" y="1619502"/>
                </a:cubicBezTo>
                <a:close/>
                <a:moveTo>
                  <a:pt x="5059903" y="1662794"/>
                </a:moveTo>
                <a:cubicBezTo>
                  <a:pt x="5069317" y="1670794"/>
                  <a:pt x="5078731" y="1678793"/>
                  <a:pt x="5087203" y="1686322"/>
                </a:cubicBezTo>
                <a:cubicBezTo>
                  <a:pt x="5104619" y="1681617"/>
                  <a:pt x="5122034" y="1676441"/>
                  <a:pt x="5139450" y="1672205"/>
                </a:cubicBezTo>
                <a:cubicBezTo>
                  <a:pt x="5182753" y="1668911"/>
                  <a:pt x="5226056" y="1666558"/>
                  <a:pt x="5269830" y="1664206"/>
                </a:cubicBezTo>
                <a:cubicBezTo>
                  <a:pt x="5291482" y="1665147"/>
                  <a:pt x="5312663" y="1666088"/>
                  <a:pt x="5334315" y="1667500"/>
                </a:cubicBezTo>
                <a:cubicBezTo>
                  <a:pt x="5357849" y="1667500"/>
                  <a:pt x="5381384" y="1667970"/>
                  <a:pt x="5404918" y="1668441"/>
                </a:cubicBezTo>
                <a:cubicBezTo>
                  <a:pt x="5412920" y="1653383"/>
                  <a:pt x="5421392" y="1637384"/>
                  <a:pt x="5430806" y="1619973"/>
                </a:cubicBezTo>
                <a:cubicBezTo>
                  <a:pt x="5423746" y="1615267"/>
                  <a:pt x="5417156" y="1610090"/>
                  <a:pt x="5410096" y="1605385"/>
                </a:cubicBezTo>
                <a:cubicBezTo>
                  <a:pt x="5410096" y="1593621"/>
                  <a:pt x="5410566" y="1581856"/>
                  <a:pt x="5410566" y="1569622"/>
                </a:cubicBezTo>
                <a:cubicBezTo>
                  <a:pt x="5426570" y="1569151"/>
                  <a:pt x="5442573" y="1569151"/>
                  <a:pt x="5458576" y="1568681"/>
                </a:cubicBezTo>
                <a:cubicBezTo>
                  <a:pt x="5459518" y="1567269"/>
                  <a:pt x="5460459" y="1565387"/>
                  <a:pt x="5460930" y="1563975"/>
                </a:cubicBezTo>
                <a:cubicBezTo>
                  <a:pt x="5457164" y="1564446"/>
                  <a:pt x="5453399" y="1564446"/>
                  <a:pt x="5448692" y="1564446"/>
                </a:cubicBezTo>
                <a:cubicBezTo>
                  <a:pt x="5441161" y="1564446"/>
                  <a:pt x="5432688" y="1563504"/>
                  <a:pt x="5422804" y="1562093"/>
                </a:cubicBezTo>
                <a:cubicBezTo>
                  <a:pt x="5420921" y="1561622"/>
                  <a:pt x="5418568" y="1561622"/>
                  <a:pt x="5416685" y="1561152"/>
                </a:cubicBezTo>
                <a:cubicBezTo>
                  <a:pt x="5415744" y="1560210"/>
                  <a:pt x="5415273" y="1558799"/>
                  <a:pt x="5414332" y="1557858"/>
                </a:cubicBezTo>
                <a:cubicBezTo>
                  <a:pt x="5411978" y="1554564"/>
                  <a:pt x="5401152" y="1536682"/>
                  <a:pt x="5417626" y="1528212"/>
                </a:cubicBezTo>
                <a:cubicBezTo>
                  <a:pt x="5432218" y="1520683"/>
                  <a:pt x="5463754" y="1521153"/>
                  <a:pt x="5469873" y="1521624"/>
                </a:cubicBezTo>
                <a:cubicBezTo>
                  <a:pt x="5472697" y="1521624"/>
                  <a:pt x="5475521" y="1521624"/>
                  <a:pt x="5477875" y="1522095"/>
                </a:cubicBezTo>
                <a:cubicBezTo>
                  <a:pt x="5467049" y="1515977"/>
                  <a:pt x="5456223" y="1509860"/>
                  <a:pt x="5445397" y="1503742"/>
                </a:cubicBezTo>
                <a:cubicBezTo>
                  <a:pt x="5424687" y="1507036"/>
                  <a:pt x="5403506" y="1510801"/>
                  <a:pt x="5382795" y="1514565"/>
                </a:cubicBezTo>
                <a:cubicBezTo>
                  <a:pt x="5353142" y="1514095"/>
                  <a:pt x="5323018" y="1514095"/>
                  <a:pt x="5293365" y="1514095"/>
                </a:cubicBezTo>
                <a:cubicBezTo>
                  <a:pt x="5285834" y="1521153"/>
                  <a:pt x="5270772" y="1526330"/>
                  <a:pt x="5254298" y="1526330"/>
                </a:cubicBezTo>
                <a:cubicBezTo>
                  <a:pt x="5248179" y="1526330"/>
                  <a:pt x="5243001" y="1525859"/>
                  <a:pt x="5237824" y="1524918"/>
                </a:cubicBezTo>
                <a:cubicBezTo>
                  <a:pt x="5234058" y="1527271"/>
                  <a:pt x="5229822" y="1529153"/>
                  <a:pt x="5226056" y="1531506"/>
                </a:cubicBezTo>
                <a:cubicBezTo>
                  <a:pt x="5226056" y="1537153"/>
                  <a:pt x="5226056" y="1543270"/>
                  <a:pt x="5226527" y="1548917"/>
                </a:cubicBezTo>
                <a:cubicBezTo>
                  <a:pt x="5218054" y="1553622"/>
                  <a:pt x="5209582" y="1557858"/>
                  <a:pt x="5201110" y="1562563"/>
                </a:cubicBezTo>
                <a:cubicBezTo>
                  <a:pt x="5184165" y="1567739"/>
                  <a:pt x="5167691" y="1572916"/>
                  <a:pt x="5150746" y="1578092"/>
                </a:cubicBezTo>
                <a:cubicBezTo>
                  <a:pt x="5143215" y="1586562"/>
                  <a:pt x="5135684" y="1594562"/>
                  <a:pt x="5128153" y="1603032"/>
                </a:cubicBezTo>
                <a:cubicBezTo>
                  <a:pt x="5116386" y="1610090"/>
                  <a:pt x="5104148" y="1616678"/>
                  <a:pt x="5092381" y="1623737"/>
                </a:cubicBezTo>
                <a:cubicBezTo>
                  <a:pt x="5092851" y="1630796"/>
                  <a:pt x="5092851" y="1637854"/>
                  <a:pt x="5093322" y="1644913"/>
                </a:cubicBezTo>
                <a:cubicBezTo>
                  <a:pt x="5081555" y="1650089"/>
                  <a:pt x="5070729" y="1656206"/>
                  <a:pt x="5059903" y="1662794"/>
                </a:cubicBezTo>
                <a:close/>
                <a:moveTo>
                  <a:pt x="5457635" y="1533859"/>
                </a:moveTo>
                <a:cubicBezTo>
                  <a:pt x="5448221" y="1534329"/>
                  <a:pt x="5438337" y="1535270"/>
                  <a:pt x="5434571" y="1537153"/>
                </a:cubicBezTo>
                <a:cubicBezTo>
                  <a:pt x="5432218" y="1538564"/>
                  <a:pt x="5432688" y="1544211"/>
                  <a:pt x="5435042" y="1549858"/>
                </a:cubicBezTo>
                <a:cubicBezTo>
                  <a:pt x="5452928" y="1552211"/>
                  <a:pt x="5457635" y="1550329"/>
                  <a:pt x="5457635" y="1550329"/>
                </a:cubicBezTo>
                <a:cubicBezTo>
                  <a:pt x="5458106" y="1545152"/>
                  <a:pt x="5458106" y="1539505"/>
                  <a:pt x="5457635" y="1533859"/>
                </a:cubicBezTo>
                <a:close/>
                <a:moveTo>
                  <a:pt x="5061786" y="1716909"/>
                </a:moveTo>
                <a:cubicBezTo>
                  <a:pt x="5062257" y="1717850"/>
                  <a:pt x="5063198" y="1718792"/>
                  <a:pt x="5063669" y="1719733"/>
                </a:cubicBezTo>
                <a:cubicBezTo>
                  <a:pt x="5070729" y="1715968"/>
                  <a:pt x="5077790" y="1712204"/>
                  <a:pt x="5085320" y="1708439"/>
                </a:cubicBezTo>
                <a:cubicBezTo>
                  <a:pt x="5077318" y="1710792"/>
                  <a:pt x="5069317" y="1714086"/>
                  <a:pt x="5061786" y="1716909"/>
                </a:cubicBezTo>
                <a:close/>
                <a:moveTo>
                  <a:pt x="5058020" y="1717850"/>
                </a:moveTo>
                <a:cubicBezTo>
                  <a:pt x="5016600" y="1732909"/>
                  <a:pt x="4974709" y="1747967"/>
                  <a:pt x="4933758" y="1763966"/>
                </a:cubicBezTo>
                <a:cubicBezTo>
                  <a:pt x="4938936" y="1769142"/>
                  <a:pt x="4944584" y="1774789"/>
                  <a:pt x="4949762" y="1779965"/>
                </a:cubicBezTo>
                <a:cubicBezTo>
                  <a:pt x="4986476" y="1759731"/>
                  <a:pt x="5023189" y="1739967"/>
                  <a:pt x="5060374" y="1720674"/>
                </a:cubicBezTo>
                <a:cubicBezTo>
                  <a:pt x="5059903" y="1720203"/>
                  <a:pt x="5058962" y="1718792"/>
                  <a:pt x="5058020" y="1717850"/>
                </a:cubicBezTo>
                <a:close/>
                <a:moveTo>
                  <a:pt x="4923874" y="1767730"/>
                </a:moveTo>
                <a:cubicBezTo>
                  <a:pt x="4910695" y="1772907"/>
                  <a:pt x="4897986" y="1777612"/>
                  <a:pt x="4884807" y="1782789"/>
                </a:cubicBezTo>
                <a:cubicBezTo>
                  <a:pt x="4889514" y="1787965"/>
                  <a:pt x="4893750" y="1793141"/>
                  <a:pt x="4898457" y="1798317"/>
                </a:cubicBezTo>
                <a:lnTo>
                  <a:pt x="4895633" y="1800670"/>
                </a:lnTo>
                <a:cubicBezTo>
                  <a:pt x="4904105" y="1799258"/>
                  <a:pt x="4912107" y="1797376"/>
                  <a:pt x="4920579" y="1795964"/>
                </a:cubicBezTo>
                <a:cubicBezTo>
                  <a:pt x="4927169" y="1792200"/>
                  <a:pt x="4934229" y="1788435"/>
                  <a:pt x="4940819" y="1784671"/>
                </a:cubicBezTo>
                <a:cubicBezTo>
                  <a:pt x="4935641" y="1779495"/>
                  <a:pt x="4929523" y="1773848"/>
                  <a:pt x="4923874" y="1767730"/>
                </a:cubicBezTo>
                <a:close/>
                <a:moveTo>
                  <a:pt x="4916814" y="1760672"/>
                </a:moveTo>
                <a:cubicBezTo>
                  <a:pt x="4910224" y="1754084"/>
                  <a:pt x="4903635" y="1747496"/>
                  <a:pt x="4897045" y="1740908"/>
                </a:cubicBezTo>
                <a:cubicBezTo>
                  <a:pt x="4892338" y="1751731"/>
                  <a:pt x="4887161" y="1763025"/>
                  <a:pt x="4882454" y="1773848"/>
                </a:cubicBezTo>
                <a:cubicBezTo>
                  <a:pt x="4893750" y="1769613"/>
                  <a:pt x="4905046" y="1764907"/>
                  <a:pt x="4916814" y="1760672"/>
                </a:cubicBezTo>
                <a:close/>
                <a:moveTo>
                  <a:pt x="4876805" y="1786553"/>
                </a:moveTo>
                <a:cubicBezTo>
                  <a:pt x="4873981" y="1793141"/>
                  <a:pt x="4871157" y="1799729"/>
                  <a:pt x="4868333" y="1805847"/>
                </a:cubicBezTo>
                <a:cubicBezTo>
                  <a:pt x="4877747" y="1803964"/>
                  <a:pt x="4886689" y="1802552"/>
                  <a:pt x="4896103" y="1800670"/>
                </a:cubicBezTo>
                <a:cubicBezTo>
                  <a:pt x="4891396" y="1795024"/>
                  <a:pt x="4886689" y="1789847"/>
                  <a:pt x="4881512" y="1784200"/>
                </a:cubicBezTo>
                <a:cubicBezTo>
                  <a:pt x="4880100" y="1785141"/>
                  <a:pt x="4878217" y="1785612"/>
                  <a:pt x="4876805" y="1786553"/>
                </a:cubicBezTo>
                <a:close/>
                <a:moveTo>
                  <a:pt x="4863626" y="1816199"/>
                </a:moveTo>
                <a:cubicBezTo>
                  <a:pt x="4861273" y="1821846"/>
                  <a:pt x="4858919" y="1827022"/>
                  <a:pt x="4856566" y="1832669"/>
                </a:cubicBezTo>
                <a:cubicBezTo>
                  <a:pt x="4869745" y="1825140"/>
                  <a:pt x="4882454" y="1817611"/>
                  <a:pt x="4895633" y="1810081"/>
                </a:cubicBezTo>
                <a:cubicBezTo>
                  <a:pt x="4885278" y="1812434"/>
                  <a:pt x="4874452" y="1814317"/>
                  <a:pt x="4863626" y="1816199"/>
                </a:cubicBezTo>
                <a:close/>
                <a:moveTo>
                  <a:pt x="4850447" y="1847256"/>
                </a:moveTo>
                <a:cubicBezTo>
                  <a:pt x="4844799" y="1860432"/>
                  <a:pt x="4839150" y="1873608"/>
                  <a:pt x="4833502" y="1886784"/>
                </a:cubicBezTo>
                <a:cubicBezTo>
                  <a:pt x="4892338" y="1878784"/>
                  <a:pt x="4951645" y="1871726"/>
                  <a:pt x="5010951" y="1865609"/>
                </a:cubicBezTo>
                <a:cubicBezTo>
                  <a:pt x="5011893" y="1864197"/>
                  <a:pt x="5013305" y="1862315"/>
                  <a:pt x="5015188" y="1861373"/>
                </a:cubicBezTo>
                <a:cubicBezTo>
                  <a:pt x="4995419" y="1840668"/>
                  <a:pt x="4975650" y="1819964"/>
                  <a:pt x="4955410" y="1799729"/>
                </a:cubicBezTo>
                <a:cubicBezTo>
                  <a:pt x="4945055" y="1801611"/>
                  <a:pt x="4934229" y="1803494"/>
                  <a:pt x="4923874" y="1805376"/>
                </a:cubicBezTo>
                <a:cubicBezTo>
                  <a:pt x="4899398" y="1819022"/>
                  <a:pt x="4874922" y="1833139"/>
                  <a:pt x="4850447" y="1847256"/>
                </a:cubicBezTo>
                <a:close/>
                <a:moveTo>
                  <a:pt x="4836797" y="1855256"/>
                </a:moveTo>
                <a:cubicBezTo>
                  <a:pt x="4813262" y="1868902"/>
                  <a:pt x="4790198" y="1882549"/>
                  <a:pt x="4767135" y="1896195"/>
                </a:cubicBezTo>
                <a:cubicBezTo>
                  <a:pt x="4785491" y="1893372"/>
                  <a:pt x="4804319" y="1891019"/>
                  <a:pt x="4822676" y="1888196"/>
                </a:cubicBezTo>
                <a:cubicBezTo>
                  <a:pt x="4827383" y="1877373"/>
                  <a:pt x="4832090" y="1866079"/>
                  <a:pt x="4836797" y="1855256"/>
                </a:cubicBezTo>
                <a:close/>
                <a:moveTo>
                  <a:pt x="4746425" y="1908901"/>
                </a:moveTo>
                <a:cubicBezTo>
                  <a:pt x="4735599" y="1915489"/>
                  <a:pt x="4725244" y="1921606"/>
                  <a:pt x="4714418" y="1928194"/>
                </a:cubicBezTo>
                <a:cubicBezTo>
                  <a:pt x="4744071" y="1930076"/>
                  <a:pt x="4773724" y="1932429"/>
                  <a:pt x="4803378" y="1935252"/>
                </a:cubicBezTo>
                <a:cubicBezTo>
                  <a:pt x="4808555" y="1923018"/>
                  <a:pt x="4813733" y="1910783"/>
                  <a:pt x="4818440" y="1898548"/>
                </a:cubicBezTo>
                <a:cubicBezTo>
                  <a:pt x="4794435" y="1901842"/>
                  <a:pt x="4770430" y="1905136"/>
                  <a:pt x="4746425" y="1908901"/>
                </a:cubicBezTo>
                <a:close/>
                <a:moveTo>
                  <a:pt x="4780785" y="2015249"/>
                </a:moveTo>
                <a:cubicBezTo>
                  <a:pt x="4790198" y="2013837"/>
                  <a:pt x="4800083" y="2012425"/>
                  <a:pt x="4809497" y="2011014"/>
                </a:cubicBezTo>
                <a:cubicBezTo>
                  <a:pt x="4804790" y="2009132"/>
                  <a:pt x="4800554" y="2007249"/>
                  <a:pt x="4795847" y="2005367"/>
                </a:cubicBezTo>
                <a:cubicBezTo>
                  <a:pt x="4793023" y="2006308"/>
                  <a:pt x="4790198" y="2007249"/>
                  <a:pt x="4786904" y="2007720"/>
                </a:cubicBezTo>
                <a:cubicBezTo>
                  <a:pt x="4785963" y="2007720"/>
                  <a:pt x="4784550" y="2007720"/>
                  <a:pt x="4783609" y="2007720"/>
                </a:cubicBezTo>
                <a:cubicBezTo>
                  <a:pt x="4783138" y="2010543"/>
                  <a:pt x="4781726" y="2012896"/>
                  <a:pt x="4780785" y="2015249"/>
                </a:cubicBezTo>
                <a:close/>
                <a:moveTo>
                  <a:pt x="4777019" y="2025601"/>
                </a:moveTo>
                <a:cubicBezTo>
                  <a:pt x="4771371" y="2040189"/>
                  <a:pt x="4765252" y="2055247"/>
                  <a:pt x="4759604" y="2069835"/>
                </a:cubicBezTo>
                <a:cubicBezTo>
                  <a:pt x="4797259" y="2059012"/>
                  <a:pt x="4835385" y="2048189"/>
                  <a:pt x="4873511" y="2038306"/>
                </a:cubicBezTo>
                <a:cubicBezTo>
                  <a:pt x="4857978" y="2031719"/>
                  <a:pt x="4842445" y="2025131"/>
                  <a:pt x="4826442" y="2018543"/>
                </a:cubicBezTo>
                <a:cubicBezTo>
                  <a:pt x="4809968" y="2020425"/>
                  <a:pt x="4793493" y="2022778"/>
                  <a:pt x="4777019" y="2025601"/>
                </a:cubicBezTo>
                <a:close/>
                <a:moveTo>
                  <a:pt x="5026955" y="2114538"/>
                </a:moveTo>
                <a:cubicBezTo>
                  <a:pt x="5032132" y="2114538"/>
                  <a:pt x="5037310" y="2114538"/>
                  <a:pt x="5042488" y="2114538"/>
                </a:cubicBezTo>
                <a:cubicBezTo>
                  <a:pt x="5038722" y="2112656"/>
                  <a:pt x="5034956" y="2111244"/>
                  <a:pt x="5031191" y="2109362"/>
                </a:cubicBezTo>
                <a:cubicBezTo>
                  <a:pt x="5029779" y="2110774"/>
                  <a:pt x="5028367" y="2112656"/>
                  <a:pt x="5026955" y="2114538"/>
                </a:cubicBezTo>
                <a:close/>
                <a:moveTo>
                  <a:pt x="5063669" y="2114068"/>
                </a:moveTo>
                <a:cubicBezTo>
                  <a:pt x="5146039" y="2113127"/>
                  <a:pt x="5228410" y="2114538"/>
                  <a:pt x="5310309" y="2117362"/>
                </a:cubicBezTo>
                <a:cubicBezTo>
                  <a:pt x="5301837" y="2101833"/>
                  <a:pt x="5292894" y="2086304"/>
                  <a:pt x="5283951" y="2071246"/>
                </a:cubicBezTo>
                <a:cubicBezTo>
                  <a:pt x="5282539" y="2070776"/>
                  <a:pt x="5281597" y="2069835"/>
                  <a:pt x="5280186" y="2068893"/>
                </a:cubicBezTo>
                <a:cubicBezTo>
                  <a:pt x="5278773" y="2071246"/>
                  <a:pt x="5276890" y="2073129"/>
                  <a:pt x="5275479" y="2075011"/>
                </a:cubicBezTo>
                <a:cubicBezTo>
                  <a:pt x="5284893" y="2077364"/>
                  <a:pt x="5291482" y="2082069"/>
                  <a:pt x="5291953" y="2087246"/>
                </a:cubicBezTo>
                <a:cubicBezTo>
                  <a:pt x="5292423" y="2095716"/>
                  <a:pt x="5276890" y="2103715"/>
                  <a:pt x="5257592" y="2104186"/>
                </a:cubicBezTo>
                <a:cubicBezTo>
                  <a:pt x="5238294" y="2105127"/>
                  <a:pt x="5222291" y="2099010"/>
                  <a:pt x="5221820" y="2090069"/>
                </a:cubicBezTo>
                <a:cubicBezTo>
                  <a:pt x="5221350" y="2081599"/>
                  <a:pt x="5236882" y="2073599"/>
                  <a:pt x="5256180" y="2073129"/>
                </a:cubicBezTo>
                <a:cubicBezTo>
                  <a:pt x="5257122" y="2073129"/>
                  <a:pt x="5258533" y="2073129"/>
                  <a:pt x="5259475" y="2073129"/>
                </a:cubicBezTo>
                <a:cubicBezTo>
                  <a:pt x="5261829" y="2069835"/>
                  <a:pt x="5264653" y="2066070"/>
                  <a:pt x="5267947" y="2061364"/>
                </a:cubicBezTo>
                <a:cubicBezTo>
                  <a:pt x="5231704" y="2040189"/>
                  <a:pt x="5194991" y="2019013"/>
                  <a:pt x="5157807" y="1998308"/>
                </a:cubicBezTo>
                <a:cubicBezTo>
                  <a:pt x="5150746" y="2002073"/>
                  <a:pt x="5141332" y="2003955"/>
                  <a:pt x="5131448" y="2004426"/>
                </a:cubicBezTo>
                <a:cubicBezTo>
                  <a:pt x="5126270" y="2004426"/>
                  <a:pt x="5121093" y="2003955"/>
                  <a:pt x="5116386" y="2003014"/>
                </a:cubicBezTo>
                <a:cubicBezTo>
                  <a:pt x="5089557" y="2035483"/>
                  <a:pt x="5062727" y="2067952"/>
                  <a:pt x="5036839" y="2100892"/>
                </a:cubicBezTo>
                <a:cubicBezTo>
                  <a:pt x="5045782" y="2105598"/>
                  <a:pt x="5054726" y="2109833"/>
                  <a:pt x="5063669" y="2114068"/>
                </a:cubicBezTo>
                <a:close/>
                <a:moveTo>
                  <a:pt x="5082967" y="2123479"/>
                </a:moveTo>
                <a:cubicBezTo>
                  <a:pt x="5129094" y="2145596"/>
                  <a:pt x="5174751" y="2168654"/>
                  <a:pt x="5219937" y="2192182"/>
                </a:cubicBezTo>
                <a:cubicBezTo>
                  <a:pt x="5222761" y="2191241"/>
                  <a:pt x="5226056" y="2190300"/>
                  <a:pt x="5229822" y="2190300"/>
                </a:cubicBezTo>
                <a:cubicBezTo>
                  <a:pt x="5233587" y="2190300"/>
                  <a:pt x="5237353" y="2190770"/>
                  <a:pt x="5240177" y="2192182"/>
                </a:cubicBezTo>
                <a:cubicBezTo>
                  <a:pt x="5269360" y="2178065"/>
                  <a:pt x="5299013" y="2164419"/>
                  <a:pt x="5328666" y="2151243"/>
                </a:cubicBezTo>
                <a:cubicBezTo>
                  <a:pt x="5324901" y="2144184"/>
                  <a:pt x="5320665" y="2137126"/>
                  <a:pt x="5316899" y="2130067"/>
                </a:cubicBezTo>
                <a:cubicBezTo>
                  <a:pt x="5316428" y="2129126"/>
                  <a:pt x="5315958" y="2128185"/>
                  <a:pt x="5315016" y="2127244"/>
                </a:cubicBezTo>
                <a:cubicBezTo>
                  <a:pt x="5238294" y="2123950"/>
                  <a:pt x="5160631" y="2123009"/>
                  <a:pt x="5082967" y="2123479"/>
                </a:cubicBezTo>
                <a:close/>
                <a:moveTo>
                  <a:pt x="5248649" y="2201123"/>
                </a:moveTo>
                <a:cubicBezTo>
                  <a:pt x="5248649" y="2203005"/>
                  <a:pt x="5247708" y="2204887"/>
                  <a:pt x="5246766" y="2206299"/>
                </a:cubicBezTo>
                <a:cubicBezTo>
                  <a:pt x="5299484" y="2234063"/>
                  <a:pt x="5351730" y="2262767"/>
                  <a:pt x="5403506" y="2292413"/>
                </a:cubicBezTo>
                <a:cubicBezTo>
                  <a:pt x="5403506" y="2291942"/>
                  <a:pt x="5403506" y="2291001"/>
                  <a:pt x="5403506" y="2290531"/>
                </a:cubicBezTo>
                <a:cubicBezTo>
                  <a:pt x="5381384" y="2247238"/>
                  <a:pt x="5358320" y="2203476"/>
                  <a:pt x="5334315" y="2159713"/>
                </a:cubicBezTo>
                <a:cubicBezTo>
                  <a:pt x="5305602" y="2172418"/>
                  <a:pt x="5277361" y="2185594"/>
                  <a:pt x="5249120" y="2199241"/>
                </a:cubicBezTo>
                <a:cubicBezTo>
                  <a:pt x="5248649" y="2199711"/>
                  <a:pt x="5248649" y="2200182"/>
                  <a:pt x="5248649" y="2201123"/>
                </a:cubicBezTo>
                <a:close/>
                <a:moveTo>
                  <a:pt x="5435983" y="2301824"/>
                </a:moveTo>
                <a:cubicBezTo>
                  <a:pt x="5501880" y="2309824"/>
                  <a:pt x="5567306" y="2319235"/>
                  <a:pt x="5632731" y="2329588"/>
                </a:cubicBezTo>
                <a:cubicBezTo>
                  <a:pt x="5606843" y="2307471"/>
                  <a:pt x="5580485" y="2285825"/>
                  <a:pt x="5554126" y="2264179"/>
                </a:cubicBezTo>
                <a:cubicBezTo>
                  <a:pt x="5514588" y="2276414"/>
                  <a:pt x="5475050" y="2288648"/>
                  <a:pt x="5435983" y="2301824"/>
                </a:cubicBezTo>
                <a:close/>
                <a:moveTo>
                  <a:pt x="5651088" y="2345116"/>
                </a:moveTo>
                <a:cubicBezTo>
                  <a:pt x="5637438" y="2386056"/>
                  <a:pt x="5624259" y="2427466"/>
                  <a:pt x="5611079" y="2468405"/>
                </a:cubicBezTo>
                <a:cubicBezTo>
                  <a:pt x="5643086" y="2443465"/>
                  <a:pt x="5675564" y="2419466"/>
                  <a:pt x="5708512" y="2394997"/>
                </a:cubicBezTo>
                <a:cubicBezTo>
                  <a:pt x="5689685" y="2378527"/>
                  <a:pt x="5670386" y="2361586"/>
                  <a:pt x="5651088" y="2345116"/>
                </a:cubicBezTo>
                <a:close/>
                <a:moveTo>
                  <a:pt x="5613433" y="2491933"/>
                </a:moveTo>
                <a:cubicBezTo>
                  <a:pt x="5652030" y="2562989"/>
                  <a:pt x="5689214" y="2634986"/>
                  <a:pt x="5724045" y="2706983"/>
                </a:cubicBezTo>
                <a:cubicBezTo>
                  <a:pt x="5726398" y="2706983"/>
                  <a:pt x="5728281" y="2706983"/>
                  <a:pt x="5730634" y="2706512"/>
                </a:cubicBezTo>
                <a:cubicBezTo>
                  <a:pt x="5753228" y="2693807"/>
                  <a:pt x="5776291" y="2681101"/>
                  <a:pt x="5799355" y="2668396"/>
                </a:cubicBezTo>
                <a:cubicBezTo>
                  <a:pt x="5805474" y="2637809"/>
                  <a:pt x="5812534" y="2601575"/>
                  <a:pt x="5821006" y="2561107"/>
                </a:cubicBezTo>
                <a:cubicBezTo>
                  <a:pt x="5754169" y="2536167"/>
                  <a:pt x="5686390" y="2512168"/>
                  <a:pt x="5618140" y="2490051"/>
                </a:cubicBezTo>
                <a:cubicBezTo>
                  <a:pt x="5616728" y="2491463"/>
                  <a:pt x="5615316" y="2491933"/>
                  <a:pt x="5613433" y="2491933"/>
                </a:cubicBezTo>
                <a:close/>
                <a:moveTo>
                  <a:pt x="5728281" y="2716864"/>
                </a:moveTo>
                <a:cubicBezTo>
                  <a:pt x="5735812" y="2734746"/>
                  <a:pt x="5742872" y="2753098"/>
                  <a:pt x="5750403" y="2770980"/>
                </a:cubicBezTo>
                <a:cubicBezTo>
                  <a:pt x="5756052" y="2766274"/>
                  <a:pt x="5767819" y="2764392"/>
                  <a:pt x="5780998" y="2765803"/>
                </a:cubicBezTo>
                <a:cubicBezTo>
                  <a:pt x="5782881" y="2754510"/>
                  <a:pt x="5786176" y="2736628"/>
                  <a:pt x="5790412" y="2714041"/>
                </a:cubicBezTo>
                <a:cubicBezTo>
                  <a:pt x="5770172" y="2714512"/>
                  <a:pt x="5749462" y="2715453"/>
                  <a:pt x="5729222" y="2715923"/>
                </a:cubicBezTo>
                <a:cubicBezTo>
                  <a:pt x="5729222" y="2716394"/>
                  <a:pt x="5728752" y="2716864"/>
                  <a:pt x="5728281" y="2716864"/>
                </a:cubicBezTo>
                <a:close/>
                <a:moveTo>
                  <a:pt x="5663326" y="2856623"/>
                </a:moveTo>
                <a:cubicBezTo>
                  <a:pt x="5668504" y="2868857"/>
                  <a:pt x="5673211" y="2881092"/>
                  <a:pt x="5677446" y="2892857"/>
                </a:cubicBezTo>
                <a:cubicBezTo>
                  <a:pt x="5696745" y="2907915"/>
                  <a:pt x="5716043" y="2922502"/>
                  <a:pt x="5735341" y="2937560"/>
                </a:cubicBezTo>
                <a:lnTo>
                  <a:pt x="5747579" y="2801096"/>
                </a:lnTo>
                <a:cubicBezTo>
                  <a:pt x="5747579" y="2801096"/>
                  <a:pt x="5747109" y="2801096"/>
                  <a:pt x="5747109" y="2801096"/>
                </a:cubicBezTo>
                <a:cubicBezTo>
                  <a:pt x="5718867" y="2818977"/>
                  <a:pt x="5691096" y="2837800"/>
                  <a:pt x="5663326" y="2856623"/>
                </a:cubicBezTo>
                <a:close/>
                <a:moveTo>
                  <a:pt x="5748991" y="2948383"/>
                </a:moveTo>
                <a:cubicBezTo>
                  <a:pt x="5783822" y="2976147"/>
                  <a:pt x="5817712" y="3003910"/>
                  <a:pt x="5851131" y="3032144"/>
                </a:cubicBezTo>
                <a:cubicBezTo>
                  <a:pt x="5853955" y="3031203"/>
                  <a:pt x="5856779" y="3030262"/>
                  <a:pt x="5860074" y="3029791"/>
                </a:cubicBezTo>
                <a:cubicBezTo>
                  <a:pt x="5847836" y="3002028"/>
                  <a:pt x="5835598" y="2974735"/>
                  <a:pt x="5822889" y="2946972"/>
                </a:cubicBezTo>
                <a:cubicBezTo>
                  <a:pt x="5819124" y="2946501"/>
                  <a:pt x="5815358" y="2945089"/>
                  <a:pt x="5813005" y="2942737"/>
                </a:cubicBezTo>
                <a:cubicBezTo>
                  <a:pt x="5791353" y="2944619"/>
                  <a:pt x="5770172" y="2946501"/>
                  <a:pt x="5748991" y="2948383"/>
                </a:cubicBezTo>
                <a:close/>
                <a:moveTo>
                  <a:pt x="5891610" y="3035909"/>
                </a:moveTo>
                <a:cubicBezTo>
                  <a:pt x="5931618" y="3012380"/>
                  <a:pt x="5972569" y="2989323"/>
                  <a:pt x="6013989" y="2966265"/>
                </a:cubicBezTo>
                <a:cubicBezTo>
                  <a:pt x="5997986" y="2954971"/>
                  <a:pt x="5981512" y="2943678"/>
                  <a:pt x="5965038" y="2932384"/>
                </a:cubicBezTo>
                <a:cubicBezTo>
                  <a:pt x="5941974" y="2933325"/>
                  <a:pt x="5918439" y="2934737"/>
                  <a:pt x="5895375" y="2936619"/>
                </a:cubicBezTo>
                <a:cubicBezTo>
                  <a:pt x="5890669" y="2968147"/>
                  <a:pt x="5886432" y="2999675"/>
                  <a:pt x="5881725" y="3031203"/>
                </a:cubicBezTo>
                <a:cubicBezTo>
                  <a:pt x="5885021" y="3032615"/>
                  <a:pt x="5888315" y="3034027"/>
                  <a:pt x="5891610" y="3035909"/>
                </a:cubicBezTo>
                <a:close/>
                <a:moveTo>
                  <a:pt x="6022932" y="2961089"/>
                </a:moveTo>
                <a:cubicBezTo>
                  <a:pt x="6043642" y="2949795"/>
                  <a:pt x="6064353" y="2938972"/>
                  <a:pt x="6085063" y="2927678"/>
                </a:cubicBezTo>
                <a:cubicBezTo>
                  <a:pt x="6050232" y="2928620"/>
                  <a:pt x="6015401" y="2930031"/>
                  <a:pt x="5980570" y="2931443"/>
                </a:cubicBezTo>
                <a:cubicBezTo>
                  <a:pt x="5994691" y="2941795"/>
                  <a:pt x="6008811" y="2951207"/>
                  <a:pt x="6022932" y="2961089"/>
                </a:cubicBezTo>
                <a:close/>
                <a:moveTo>
                  <a:pt x="6131190" y="2904150"/>
                </a:moveTo>
                <a:cubicBezTo>
                  <a:pt x="6151430" y="2893798"/>
                  <a:pt x="6171669" y="2883916"/>
                  <a:pt x="6191909" y="2874034"/>
                </a:cubicBezTo>
                <a:cubicBezTo>
                  <a:pt x="6185790" y="2874975"/>
                  <a:pt x="6177789" y="2874975"/>
                  <a:pt x="6169316" y="2873563"/>
                </a:cubicBezTo>
                <a:cubicBezTo>
                  <a:pt x="6164139" y="2873093"/>
                  <a:pt x="6159432" y="2872151"/>
                  <a:pt x="6155195" y="2870740"/>
                </a:cubicBezTo>
                <a:cubicBezTo>
                  <a:pt x="6147194" y="2882034"/>
                  <a:pt x="6139192" y="2893327"/>
                  <a:pt x="6131190" y="2904150"/>
                </a:cubicBezTo>
                <a:close/>
                <a:moveTo>
                  <a:pt x="6265807" y="2766274"/>
                </a:moveTo>
                <a:cubicBezTo>
                  <a:pt x="6264866" y="2754039"/>
                  <a:pt x="6263925" y="2742275"/>
                  <a:pt x="6262513" y="2730040"/>
                </a:cubicBezTo>
                <a:cubicBezTo>
                  <a:pt x="6253099" y="2741804"/>
                  <a:pt x="6243685" y="2754039"/>
                  <a:pt x="6234742" y="2766274"/>
                </a:cubicBezTo>
                <a:cubicBezTo>
                  <a:pt x="6245097" y="2766274"/>
                  <a:pt x="6255452" y="2766274"/>
                  <a:pt x="6265807" y="2766274"/>
                </a:cubicBezTo>
                <a:close/>
                <a:moveTo>
                  <a:pt x="6258276" y="2694748"/>
                </a:moveTo>
                <a:cubicBezTo>
                  <a:pt x="6256393" y="2698042"/>
                  <a:pt x="6254511" y="2700865"/>
                  <a:pt x="6252158" y="2704159"/>
                </a:cubicBezTo>
                <a:cubicBezTo>
                  <a:pt x="6254511" y="2705100"/>
                  <a:pt x="6256393" y="2705571"/>
                  <a:pt x="6258747" y="2706512"/>
                </a:cubicBezTo>
                <a:cubicBezTo>
                  <a:pt x="6259218" y="2706512"/>
                  <a:pt x="6259689" y="2706512"/>
                  <a:pt x="6259689" y="2706512"/>
                </a:cubicBezTo>
                <a:cubicBezTo>
                  <a:pt x="6259218" y="2702747"/>
                  <a:pt x="6258747" y="2698983"/>
                  <a:pt x="6258276" y="2694748"/>
                </a:cubicBezTo>
                <a:close/>
                <a:moveTo>
                  <a:pt x="6257335" y="2689572"/>
                </a:moveTo>
                <a:cubicBezTo>
                  <a:pt x="6254511" y="2669337"/>
                  <a:pt x="6251216" y="2648632"/>
                  <a:pt x="6248392" y="2628398"/>
                </a:cubicBezTo>
                <a:cubicBezTo>
                  <a:pt x="6241802" y="2626986"/>
                  <a:pt x="6236625" y="2623692"/>
                  <a:pt x="6234271" y="2619457"/>
                </a:cubicBezTo>
                <a:cubicBezTo>
                  <a:pt x="6146723" y="2613340"/>
                  <a:pt x="6059175" y="2609575"/>
                  <a:pt x="5971627" y="2607693"/>
                </a:cubicBezTo>
                <a:cubicBezTo>
                  <a:pt x="5971627" y="2608163"/>
                  <a:pt x="5971627" y="2608634"/>
                  <a:pt x="5971627" y="2609105"/>
                </a:cubicBezTo>
                <a:cubicBezTo>
                  <a:pt x="5971627" y="2609575"/>
                  <a:pt x="5971627" y="2609575"/>
                  <a:pt x="5971627" y="2610046"/>
                </a:cubicBezTo>
                <a:cubicBezTo>
                  <a:pt x="6065294" y="2638750"/>
                  <a:pt x="6158020" y="2669808"/>
                  <a:pt x="6248863" y="2703218"/>
                </a:cubicBezTo>
                <a:cubicBezTo>
                  <a:pt x="6251687" y="2698512"/>
                  <a:pt x="6254511" y="2694277"/>
                  <a:pt x="6257335" y="2689572"/>
                </a:cubicBezTo>
                <a:close/>
                <a:moveTo>
                  <a:pt x="6265337" y="2677337"/>
                </a:moveTo>
                <a:cubicBezTo>
                  <a:pt x="6276633" y="2659455"/>
                  <a:pt x="6288400" y="2641574"/>
                  <a:pt x="6299697" y="2624633"/>
                </a:cubicBezTo>
                <a:cubicBezTo>
                  <a:pt x="6288871" y="2623692"/>
                  <a:pt x="6278046" y="2622751"/>
                  <a:pt x="6267219" y="2622280"/>
                </a:cubicBezTo>
                <a:cubicBezTo>
                  <a:pt x="6265807" y="2625575"/>
                  <a:pt x="6262513" y="2627927"/>
                  <a:pt x="6258276" y="2628868"/>
                </a:cubicBezTo>
                <a:cubicBezTo>
                  <a:pt x="6260630" y="2644397"/>
                  <a:pt x="6262983" y="2660867"/>
                  <a:pt x="6265337" y="2677337"/>
                </a:cubicBezTo>
                <a:close/>
                <a:moveTo>
                  <a:pt x="6305816" y="2615222"/>
                </a:moveTo>
                <a:cubicBezTo>
                  <a:pt x="6329821" y="2580400"/>
                  <a:pt x="6353826" y="2547460"/>
                  <a:pt x="6378302" y="2516403"/>
                </a:cubicBezTo>
                <a:cubicBezTo>
                  <a:pt x="6333116" y="2523461"/>
                  <a:pt x="6288400" y="2530990"/>
                  <a:pt x="6244156" y="2538990"/>
                </a:cubicBezTo>
                <a:cubicBezTo>
                  <a:pt x="6247921" y="2561577"/>
                  <a:pt x="6251216" y="2584635"/>
                  <a:pt x="6254982" y="2607222"/>
                </a:cubicBezTo>
                <a:cubicBezTo>
                  <a:pt x="6258747" y="2608163"/>
                  <a:pt x="6261571" y="2610046"/>
                  <a:pt x="6263925" y="2611928"/>
                </a:cubicBezTo>
                <a:cubicBezTo>
                  <a:pt x="6278046" y="2613340"/>
                  <a:pt x="6292166" y="2614281"/>
                  <a:pt x="6305816" y="2615222"/>
                </a:cubicBezTo>
                <a:close/>
                <a:moveTo>
                  <a:pt x="6189556" y="2284413"/>
                </a:moveTo>
                <a:cubicBezTo>
                  <a:pt x="6179672" y="2234063"/>
                  <a:pt x="6169787" y="2183241"/>
                  <a:pt x="6158961" y="2132891"/>
                </a:cubicBezTo>
                <a:cubicBezTo>
                  <a:pt x="6156137" y="2132891"/>
                  <a:pt x="6152842" y="2132420"/>
                  <a:pt x="6150018" y="2131950"/>
                </a:cubicBezTo>
                <a:cubicBezTo>
                  <a:pt x="6150018" y="2131950"/>
                  <a:pt x="6149547" y="2131950"/>
                  <a:pt x="6149547" y="2131950"/>
                </a:cubicBezTo>
                <a:cubicBezTo>
                  <a:pt x="6129307" y="2174771"/>
                  <a:pt x="6109068" y="2217593"/>
                  <a:pt x="6089299" y="2260885"/>
                </a:cubicBezTo>
                <a:cubicBezTo>
                  <a:pt x="6120365" y="2269355"/>
                  <a:pt x="6151430" y="2277825"/>
                  <a:pt x="6182025" y="2286766"/>
                </a:cubicBezTo>
                <a:cubicBezTo>
                  <a:pt x="6184378" y="2285825"/>
                  <a:pt x="6186732" y="2284884"/>
                  <a:pt x="6189556" y="2284413"/>
                </a:cubicBezTo>
                <a:close/>
                <a:moveTo>
                  <a:pt x="6097301" y="2068893"/>
                </a:moveTo>
                <a:cubicBezTo>
                  <a:pt x="6061529" y="2037836"/>
                  <a:pt x="6025285" y="2006779"/>
                  <a:pt x="5988101" y="1976192"/>
                </a:cubicBezTo>
                <a:cubicBezTo>
                  <a:pt x="5984806" y="1986544"/>
                  <a:pt x="5981512" y="1997367"/>
                  <a:pt x="5977746" y="2008190"/>
                </a:cubicBezTo>
                <a:cubicBezTo>
                  <a:pt x="6018225" y="2027954"/>
                  <a:pt x="6057763" y="2048189"/>
                  <a:pt x="6097301" y="2068893"/>
                </a:cubicBezTo>
                <a:close/>
                <a:moveTo>
                  <a:pt x="5976334" y="1966310"/>
                </a:moveTo>
                <a:cubicBezTo>
                  <a:pt x="5931618" y="1929606"/>
                  <a:pt x="5886432" y="1893843"/>
                  <a:pt x="5839834" y="1858079"/>
                </a:cubicBezTo>
                <a:cubicBezTo>
                  <a:pt x="5834657" y="1859491"/>
                  <a:pt x="5829008" y="1859962"/>
                  <a:pt x="5822889" y="1859962"/>
                </a:cubicBezTo>
                <a:cubicBezTo>
                  <a:pt x="5814888" y="1881137"/>
                  <a:pt x="5806886" y="1902313"/>
                  <a:pt x="5798884" y="1923018"/>
                </a:cubicBezTo>
                <a:cubicBezTo>
                  <a:pt x="5854426" y="1948428"/>
                  <a:pt x="5909967" y="1974309"/>
                  <a:pt x="5964566" y="2001132"/>
                </a:cubicBezTo>
                <a:cubicBezTo>
                  <a:pt x="5968803" y="1989838"/>
                  <a:pt x="5972569" y="1978074"/>
                  <a:pt x="5976334" y="1966310"/>
                </a:cubicBezTo>
                <a:close/>
                <a:moveTo>
                  <a:pt x="5978687" y="1958310"/>
                </a:moveTo>
                <a:cubicBezTo>
                  <a:pt x="5993749" y="1912665"/>
                  <a:pt x="6008811" y="1869373"/>
                  <a:pt x="6023874" y="1829375"/>
                </a:cubicBezTo>
                <a:cubicBezTo>
                  <a:pt x="6001751" y="1822316"/>
                  <a:pt x="5979629" y="1814787"/>
                  <a:pt x="5957506" y="1807729"/>
                </a:cubicBezTo>
                <a:cubicBezTo>
                  <a:pt x="5928324" y="1804435"/>
                  <a:pt x="5899141" y="1801611"/>
                  <a:pt x="5870429" y="1798788"/>
                </a:cubicBezTo>
                <a:cubicBezTo>
                  <a:pt x="5869488" y="1806788"/>
                  <a:pt x="5869017" y="1815258"/>
                  <a:pt x="5868075" y="1823258"/>
                </a:cubicBezTo>
                <a:cubicBezTo>
                  <a:pt x="5863840" y="1825140"/>
                  <a:pt x="5860074" y="1827022"/>
                  <a:pt x="5855837" y="1828434"/>
                </a:cubicBezTo>
                <a:cubicBezTo>
                  <a:pt x="5859133" y="1832198"/>
                  <a:pt x="5860544" y="1836433"/>
                  <a:pt x="5860074" y="1840668"/>
                </a:cubicBezTo>
                <a:cubicBezTo>
                  <a:pt x="5859603" y="1846786"/>
                  <a:pt x="5854896" y="1851492"/>
                  <a:pt x="5848307" y="1855256"/>
                </a:cubicBezTo>
                <a:cubicBezTo>
                  <a:pt x="5893022" y="1888666"/>
                  <a:pt x="5936325" y="1923018"/>
                  <a:pt x="5978687" y="1958310"/>
                </a:cubicBezTo>
                <a:close/>
                <a:moveTo>
                  <a:pt x="6029051" y="1816670"/>
                </a:moveTo>
                <a:cubicBezTo>
                  <a:pt x="6034699" y="1802082"/>
                  <a:pt x="6040348" y="1787965"/>
                  <a:pt x="6045525" y="1774318"/>
                </a:cubicBezTo>
                <a:cubicBezTo>
                  <a:pt x="6032816" y="1772436"/>
                  <a:pt x="6019637" y="1771024"/>
                  <a:pt x="6006928" y="1769613"/>
                </a:cubicBezTo>
                <a:cubicBezTo>
                  <a:pt x="5987160" y="1762084"/>
                  <a:pt x="5967862" y="1754555"/>
                  <a:pt x="5948092" y="1747496"/>
                </a:cubicBezTo>
                <a:cubicBezTo>
                  <a:pt x="5956565" y="1742790"/>
                  <a:pt x="5965038" y="1738555"/>
                  <a:pt x="5973980" y="1733850"/>
                </a:cubicBezTo>
                <a:cubicBezTo>
                  <a:pt x="5975863" y="1733850"/>
                  <a:pt x="5977746" y="1734320"/>
                  <a:pt x="5979629" y="1734320"/>
                </a:cubicBezTo>
                <a:cubicBezTo>
                  <a:pt x="5993749" y="1735732"/>
                  <a:pt x="6038935" y="1738555"/>
                  <a:pt x="6060116" y="1739967"/>
                </a:cubicBezTo>
                <a:cubicBezTo>
                  <a:pt x="6070001" y="1716439"/>
                  <a:pt x="6080356" y="1693852"/>
                  <a:pt x="6090241" y="1672676"/>
                </a:cubicBezTo>
                <a:cubicBezTo>
                  <a:pt x="6086004" y="1669853"/>
                  <a:pt x="6082239" y="1667029"/>
                  <a:pt x="6078003" y="1664206"/>
                </a:cubicBezTo>
                <a:cubicBezTo>
                  <a:pt x="6077061" y="1659030"/>
                  <a:pt x="6076120" y="1653853"/>
                  <a:pt x="6075178" y="1648677"/>
                </a:cubicBezTo>
                <a:cubicBezTo>
                  <a:pt x="6075649" y="1644913"/>
                  <a:pt x="6076120" y="1641148"/>
                  <a:pt x="6076591" y="1637384"/>
                </a:cubicBezTo>
                <a:cubicBezTo>
                  <a:pt x="6078944" y="1636442"/>
                  <a:pt x="6081297" y="1635501"/>
                  <a:pt x="6083651" y="1634560"/>
                </a:cubicBezTo>
                <a:cubicBezTo>
                  <a:pt x="6079415" y="1631737"/>
                  <a:pt x="6075178" y="1628443"/>
                  <a:pt x="6070943" y="1625619"/>
                </a:cubicBezTo>
                <a:cubicBezTo>
                  <a:pt x="6062940" y="1624678"/>
                  <a:pt x="6054939" y="1623737"/>
                  <a:pt x="6046466" y="1622796"/>
                </a:cubicBezTo>
                <a:cubicBezTo>
                  <a:pt x="6037523" y="1626090"/>
                  <a:pt x="6028109" y="1629854"/>
                  <a:pt x="6019167" y="1633148"/>
                </a:cubicBezTo>
                <a:cubicBezTo>
                  <a:pt x="6006928" y="1631737"/>
                  <a:pt x="5995161" y="1630325"/>
                  <a:pt x="5982923" y="1628913"/>
                </a:cubicBezTo>
                <a:cubicBezTo>
                  <a:pt x="5979158" y="1630796"/>
                  <a:pt x="5975863" y="1632678"/>
                  <a:pt x="5972098" y="1634560"/>
                </a:cubicBezTo>
                <a:cubicBezTo>
                  <a:pt x="5979158" y="1639266"/>
                  <a:pt x="5986219" y="1644442"/>
                  <a:pt x="5993749" y="1649148"/>
                </a:cubicBezTo>
                <a:cubicBezTo>
                  <a:pt x="5993749" y="1664676"/>
                  <a:pt x="5993749" y="1679735"/>
                  <a:pt x="5993279" y="1695263"/>
                </a:cubicBezTo>
                <a:cubicBezTo>
                  <a:pt x="5975393" y="1702322"/>
                  <a:pt x="5957977" y="1709380"/>
                  <a:pt x="5940561" y="1716909"/>
                </a:cubicBezTo>
                <a:cubicBezTo>
                  <a:pt x="5917498" y="1701381"/>
                  <a:pt x="5894434" y="1685852"/>
                  <a:pt x="5871370" y="1670323"/>
                </a:cubicBezTo>
                <a:cubicBezTo>
                  <a:pt x="5883608" y="1665147"/>
                  <a:pt x="5896317" y="1659971"/>
                  <a:pt x="5908555" y="1654794"/>
                </a:cubicBezTo>
                <a:cubicBezTo>
                  <a:pt x="5907613" y="1653853"/>
                  <a:pt x="5906202" y="1653383"/>
                  <a:pt x="5905260" y="1652441"/>
                </a:cubicBezTo>
                <a:cubicBezTo>
                  <a:pt x="5884079" y="1650559"/>
                  <a:pt x="5862898" y="1648677"/>
                  <a:pt x="5841246" y="1647265"/>
                </a:cubicBezTo>
                <a:cubicBezTo>
                  <a:pt x="5833245" y="1642089"/>
                  <a:pt x="5824772" y="1636442"/>
                  <a:pt x="5816771" y="1631266"/>
                </a:cubicBezTo>
                <a:cubicBezTo>
                  <a:pt x="5817712" y="1622325"/>
                  <a:pt x="5818653" y="1613855"/>
                  <a:pt x="5819595" y="1604914"/>
                </a:cubicBezTo>
                <a:cubicBezTo>
                  <a:pt x="5809710" y="1602561"/>
                  <a:pt x="5801708" y="1598326"/>
                  <a:pt x="5796531" y="1593621"/>
                </a:cubicBezTo>
                <a:cubicBezTo>
                  <a:pt x="5796060" y="1601620"/>
                  <a:pt x="5795119" y="1609150"/>
                  <a:pt x="5794648" y="1617149"/>
                </a:cubicBezTo>
                <a:cubicBezTo>
                  <a:pt x="5782410" y="1616208"/>
                  <a:pt x="5769702" y="1615267"/>
                  <a:pt x="5757463" y="1614326"/>
                </a:cubicBezTo>
                <a:cubicBezTo>
                  <a:pt x="5756993" y="1618090"/>
                  <a:pt x="5756522" y="1621855"/>
                  <a:pt x="5756052" y="1625149"/>
                </a:cubicBezTo>
                <a:cubicBezTo>
                  <a:pt x="5748991" y="1633619"/>
                  <a:pt x="5741460" y="1642089"/>
                  <a:pt x="5734400" y="1650559"/>
                </a:cubicBezTo>
                <a:cubicBezTo>
                  <a:pt x="5722162" y="1655736"/>
                  <a:pt x="5710395" y="1661382"/>
                  <a:pt x="5698157" y="1667029"/>
                </a:cubicBezTo>
                <a:cubicBezTo>
                  <a:pt x="5697686" y="1673617"/>
                  <a:pt x="5697216" y="1680205"/>
                  <a:pt x="5696745" y="1686793"/>
                </a:cubicBezTo>
                <a:cubicBezTo>
                  <a:pt x="5676035" y="1685381"/>
                  <a:pt x="5655324" y="1683970"/>
                  <a:pt x="5634614" y="1683028"/>
                </a:cubicBezTo>
                <a:cubicBezTo>
                  <a:pt x="5628966" y="1680675"/>
                  <a:pt x="5623788" y="1678323"/>
                  <a:pt x="5618140" y="1675499"/>
                </a:cubicBezTo>
                <a:cubicBezTo>
                  <a:pt x="5613903" y="1679735"/>
                  <a:pt x="5610138" y="1683499"/>
                  <a:pt x="5606373" y="1687734"/>
                </a:cubicBezTo>
                <a:cubicBezTo>
                  <a:pt x="5625200" y="1688675"/>
                  <a:pt x="5644498" y="1689616"/>
                  <a:pt x="5663326" y="1691028"/>
                </a:cubicBezTo>
                <a:cubicBezTo>
                  <a:pt x="5662855" y="1702322"/>
                  <a:pt x="5661914" y="1713615"/>
                  <a:pt x="5661443" y="1724909"/>
                </a:cubicBezTo>
                <a:cubicBezTo>
                  <a:pt x="5641674" y="1721144"/>
                  <a:pt x="5622376" y="1717380"/>
                  <a:pt x="5602607" y="1714086"/>
                </a:cubicBezTo>
                <a:cubicBezTo>
                  <a:pt x="5603078" y="1706086"/>
                  <a:pt x="5603548" y="1698557"/>
                  <a:pt x="5603548" y="1690558"/>
                </a:cubicBezTo>
                <a:cubicBezTo>
                  <a:pt x="5583780" y="1711262"/>
                  <a:pt x="5564481" y="1731497"/>
                  <a:pt x="5545654" y="1751261"/>
                </a:cubicBezTo>
                <a:cubicBezTo>
                  <a:pt x="5551773" y="1754555"/>
                  <a:pt x="5557421" y="1757849"/>
                  <a:pt x="5563540" y="1761143"/>
                </a:cubicBezTo>
                <a:cubicBezTo>
                  <a:pt x="5582368" y="1762084"/>
                  <a:pt x="5601195" y="1763025"/>
                  <a:pt x="5620023" y="1763966"/>
                </a:cubicBezTo>
                <a:cubicBezTo>
                  <a:pt x="5642145" y="1767260"/>
                  <a:pt x="5663797" y="1771024"/>
                  <a:pt x="5685919" y="1774789"/>
                </a:cubicBezTo>
                <a:cubicBezTo>
                  <a:pt x="5695333" y="1786553"/>
                  <a:pt x="5704276" y="1797847"/>
                  <a:pt x="5713690" y="1809611"/>
                </a:cubicBezTo>
                <a:cubicBezTo>
                  <a:pt x="5733929" y="1811023"/>
                  <a:pt x="5754639" y="1812905"/>
                  <a:pt x="5774879" y="1814787"/>
                </a:cubicBezTo>
                <a:cubicBezTo>
                  <a:pt x="5778644" y="1816199"/>
                  <a:pt x="5782410" y="1817611"/>
                  <a:pt x="5786646" y="1818552"/>
                </a:cubicBezTo>
                <a:cubicBezTo>
                  <a:pt x="5795119" y="1813846"/>
                  <a:pt x="5806886" y="1811493"/>
                  <a:pt x="5820536" y="1812905"/>
                </a:cubicBezTo>
                <a:cubicBezTo>
                  <a:pt x="5828067" y="1813375"/>
                  <a:pt x="5835127" y="1815258"/>
                  <a:pt x="5841246" y="1817611"/>
                </a:cubicBezTo>
                <a:cubicBezTo>
                  <a:pt x="5843129" y="1816670"/>
                  <a:pt x="5844541" y="1816199"/>
                  <a:pt x="5846424" y="1815258"/>
                </a:cubicBezTo>
                <a:cubicBezTo>
                  <a:pt x="5847365" y="1804435"/>
                  <a:pt x="5848307" y="1794082"/>
                  <a:pt x="5849248" y="1783259"/>
                </a:cubicBezTo>
                <a:cubicBezTo>
                  <a:pt x="5888315" y="1787024"/>
                  <a:pt x="5926911" y="1791259"/>
                  <a:pt x="5965979" y="1795494"/>
                </a:cubicBezTo>
                <a:cubicBezTo>
                  <a:pt x="5986689" y="1802552"/>
                  <a:pt x="6007870" y="1809611"/>
                  <a:pt x="6029051" y="1816670"/>
                </a:cubicBezTo>
                <a:close/>
                <a:moveTo>
                  <a:pt x="5638850" y="1707027"/>
                </a:moveTo>
                <a:cubicBezTo>
                  <a:pt x="5638850" y="1705145"/>
                  <a:pt x="5638850" y="1703733"/>
                  <a:pt x="5639321" y="1701851"/>
                </a:cubicBezTo>
                <a:cubicBezTo>
                  <a:pt x="5635084" y="1701851"/>
                  <a:pt x="5631319" y="1701381"/>
                  <a:pt x="5627083" y="1701381"/>
                </a:cubicBezTo>
                <a:cubicBezTo>
                  <a:pt x="5627083" y="1702322"/>
                  <a:pt x="5627083" y="1703733"/>
                  <a:pt x="5627083" y="1704675"/>
                </a:cubicBezTo>
                <a:cubicBezTo>
                  <a:pt x="5630849" y="1705616"/>
                  <a:pt x="5634614" y="1706557"/>
                  <a:pt x="5638850" y="1707027"/>
                </a:cubicBezTo>
                <a:close/>
                <a:moveTo>
                  <a:pt x="6042701" y="1820905"/>
                </a:moveTo>
                <a:cubicBezTo>
                  <a:pt x="6044113" y="1821375"/>
                  <a:pt x="6045055" y="1821846"/>
                  <a:pt x="6046466" y="1821846"/>
                </a:cubicBezTo>
                <a:cubicBezTo>
                  <a:pt x="6065765" y="1827492"/>
                  <a:pt x="6084592" y="1833139"/>
                  <a:pt x="6103891" y="1838786"/>
                </a:cubicBezTo>
                <a:lnTo>
                  <a:pt x="6113305" y="1774789"/>
                </a:lnTo>
                <a:cubicBezTo>
                  <a:pt x="6108126" y="1776671"/>
                  <a:pt x="6102949" y="1778554"/>
                  <a:pt x="6097772" y="1780907"/>
                </a:cubicBezTo>
                <a:cubicBezTo>
                  <a:pt x="6085534" y="1779024"/>
                  <a:pt x="6073296" y="1777612"/>
                  <a:pt x="6060587" y="1775730"/>
                </a:cubicBezTo>
                <a:cubicBezTo>
                  <a:pt x="6054468" y="1790788"/>
                  <a:pt x="6048820" y="1805847"/>
                  <a:pt x="6042701" y="1820905"/>
                </a:cubicBezTo>
                <a:close/>
                <a:moveTo>
                  <a:pt x="6239449" y="1744673"/>
                </a:moveTo>
                <a:cubicBezTo>
                  <a:pt x="6230977" y="1710321"/>
                  <a:pt x="6222033" y="1676911"/>
                  <a:pt x="6213090" y="1643501"/>
                </a:cubicBezTo>
                <a:cubicBezTo>
                  <a:pt x="6197087" y="1639736"/>
                  <a:pt x="6181083" y="1635972"/>
                  <a:pt x="6164609" y="1632207"/>
                </a:cubicBezTo>
                <a:cubicBezTo>
                  <a:pt x="6163197" y="1631737"/>
                  <a:pt x="6156137" y="1628443"/>
                  <a:pt x="6149077" y="1624207"/>
                </a:cubicBezTo>
                <a:lnTo>
                  <a:pt x="6136368" y="1710321"/>
                </a:lnTo>
                <a:cubicBezTo>
                  <a:pt x="6142487" y="1715968"/>
                  <a:pt x="6149077" y="1721615"/>
                  <a:pt x="6155195" y="1727732"/>
                </a:cubicBezTo>
                <a:cubicBezTo>
                  <a:pt x="6150018" y="1729615"/>
                  <a:pt x="6144840" y="1731497"/>
                  <a:pt x="6139663" y="1733379"/>
                </a:cubicBezTo>
                <a:cubicBezTo>
                  <a:pt x="6141075" y="1734320"/>
                  <a:pt x="6142487" y="1735261"/>
                  <a:pt x="6143899" y="1736203"/>
                </a:cubicBezTo>
                <a:cubicBezTo>
                  <a:pt x="6150488" y="1733850"/>
                  <a:pt x="6157078" y="1731026"/>
                  <a:pt x="6163668" y="1728673"/>
                </a:cubicBezTo>
                <a:cubicBezTo>
                  <a:pt x="6186732" y="1734320"/>
                  <a:pt x="6209796" y="1740438"/>
                  <a:pt x="6232388" y="1746555"/>
                </a:cubicBezTo>
                <a:cubicBezTo>
                  <a:pt x="6234742" y="1746555"/>
                  <a:pt x="6237095" y="1745614"/>
                  <a:pt x="6239449" y="1744673"/>
                </a:cubicBezTo>
                <a:close/>
                <a:moveTo>
                  <a:pt x="6209325" y="1629854"/>
                </a:moveTo>
                <a:cubicBezTo>
                  <a:pt x="6203677" y="1609150"/>
                  <a:pt x="6198028" y="1588915"/>
                  <a:pt x="6192380" y="1568681"/>
                </a:cubicBezTo>
                <a:cubicBezTo>
                  <a:pt x="6179201" y="1579974"/>
                  <a:pt x="6168845" y="1590797"/>
                  <a:pt x="6163197" y="1598326"/>
                </a:cubicBezTo>
                <a:cubicBezTo>
                  <a:pt x="6162727" y="1598797"/>
                  <a:pt x="6162256" y="1599267"/>
                  <a:pt x="6161785" y="1599738"/>
                </a:cubicBezTo>
                <a:cubicBezTo>
                  <a:pt x="6157549" y="1602561"/>
                  <a:pt x="6155667" y="1604914"/>
                  <a:pt x="6156608" y="1608208"/>
                </a:cubicBezTo>
                <a:cubicBezTo>
                  <a:pt x="6158491" y="1613855"/>
                  <a:pt x="6169787" y="1619973"/>
                  <a:pt x="6175435" y="1622796"/>
                </a:cubicBezTo>
                <a:cubicBezTo>
                  <a:pt x="6186732" y="1624678"/>
                  <a:pt x="6198028" y="1627031"/>
                  <a:pt x="6209325" y="1629854"/>
                </a:cubicBezTo>
                <a:close/>
                <a:moveTo>
                  <a:pt x="6224858" y="1633148"/>
                </a:moveTo>
                <a:cubicBezTo>
                  <a:pt x="6226740" y="1633619"/>
                  <a:pt x="6228152" y="1634090"/>
                  <a:pt x="6230035" y="1634090"/>
                </a:cubicBezTo>
                <a:cubicBezTo>
                  <a:pt x="6245568" y="1634090"/>
                  <a:pt x="6261100" y="1634090"/>
                  <a:pt x="6277104" y="1634560"/>
                </a:cubicBezTo>
                <a:cubicBezTo>
                  <a:pt x="6287930" y="1630796"/>
                  <a:pt x="6298755" y="1627031"/>
                  <a:pt x="6309581" y="1623737"/>
                </a:cubicBezTo>
                <a:cubicBezTo>
                  <a:pt x="6339706" y="1628443"/>
                  <a:pt x="6369830" y="1633619"/>
                  <a:pt x="6399953" y="1639266"/>
                </a:cubicBezTo>
                <a:cubicBezTo>
                  <a:pt x="6422076" y="1649618"/>
                  <a:pt x="6444198" y="1659971"/>
                  <a:pt x="6465850" y="1670323"/>
                </a:cubicBezTo>
                <a:cubicBezTo>
                  <a:pt x="6490797" y="1678323"/>
                  <a:pt x="6515743" y="1686793"/>
                  <a:pt x="6540219" y="1695263"/>
                </a:cubicBezTo>
                <a:cubicBezTo>
                  <a:pt x="6558576" y="1699028"/>
                  <a:pt x="6576933" y="1702792"/>
                  <a:pt x="6594819" y="1706557"/>
                </a:cubicBezTo>
                <a:cubicBezTo>
                  <a:pt x="6607528" y="1705616"/>
                  <a:pt x="6620707" y="1704675"/>
                  <a:pt x="6633415" y="1704204"/>
                </a:cubicBezTo>
                <a:cubicBezTo>
                  <a:pt x="6637651" y="1701381"/>
                  <a:pt x="6641888" y="1699028"/>
                  <a:pt x="6646124" y="1696204"/>
                </a:cubicBezTo>
                <a:cubicBezTo>
                  <a:pt x="6642358" y="1696204"/>
                  <a:pt x="6638122" y="1696204"/>
                  <a:pt x="6633886" y="1695734"/>
                </a:cubicBezTo>
                <a:cubicBezTo>
                  <a:pt x="6614588" y="1692910"/>
                  <a:pt x="6599996" y="1683970"/>
                  <a:pt x="6601408" y="1675499"/>
                </a:cubicBezTo>
                <a:cubicBezTo>
                  <a:pt x="6601879" y="1671264"/>
                  <a:pt x="6606586" y="1667970"/>
                  <a:pt x="6613646" y="1665618"/>
                </a:cubicBezTo>
                <a:cubicBezTo>
                  <a:pt x="6599055" y="1657618"/>
                  <a:pt x="6584464" y="1649618"/>
                  <a:pt x="6569873" y="1641618"/>
                </a:cubicBezTo>
                <a:cubicBezTo>
                  <a:pt x="6546338" y="1632207"/>
                  <a:pt x="6522804" y="1622325"/>
                  <a:pt x="6498798" y="1613384"/>
                </a:cubicBezTo>
                <a:cubicBezTo>
                  <a:pt x="6490797" y="1602091"/>
                  <a:pt x="6483266" y="1590327"/>
                  <a:pt x="6475264" y="1579033"/>
                </a:cubicBezTo>
                <a:cubicBezTo>
                  <a:pt x="6486090" y="1575739"/>
                  <a:pt x="6497386" y="1572445"/>
                  <a:pt x="6508212" y="1569151"/>
                </a:cubicBezTo>
                <a:cubicBezTo>
                  <a:pt x="6506800" y="1565387"/>
                  <a:pt x="6505388" y="1561152"/>
                  <a:pt x="6503976" y="1557387"/>
                </a:cubicBezTo>
                <a:cubicBezTo>
                  <a:pt x="6496445" y="1555505"/>
                  <a:pt x="6490326" y="1552681"/>
                  <a:pt x="6484677" y="1549387"/>
                </a:cubicBezTo>
                <a:cubicBezTo>
                  <a:pt x="6472440" y="1550329"/>
                  <a:pt x="6460202" y="1551270"/>
                  <a:pt x="6447964" y="1552211"/>
                </a:cubicBezTo>
                <a:cubicBezTo>
                  <a:pt x="6443257" y="1553622"/>
                  <a:pt x="6436197" y="1554564"/>
                  <a:pt x="6427724" y="1554093"/>
                </a:cubicBezTo>
                <a:cubicBezTo>
                  <a:pt x="6438550" y="1562563"/>
                  <a:pt x="6449376" y="1571033"/>
                  <a:pt x="6460202" y="1579504"/>
                </a:cubicBezTo>
                <a:cubicBezTo>
                  <a:pt x="6444198" y="1584209"/>
                  <a:pt x="6428195" y="1589386"/>
                  <a:pt x="6412192" y="1594562"/>
                </a:cubicBezTo>
                <a:cubicBezTo>
                  <a:pt x="6384892" y="1589856"/>
                  <a:pt x="6357121" y="1585150"/>
                  <a:pt x="6329821" y="1580445"/>
                </a:cubicBezTo>
                <a:cubicBezTo>
                  <a:pt x="6325114" y="1569151"/>
                  <a:pt x="6320408" y="1558328"/>
                  <a:pt x="6315701" y="1547035"/>
                </a:cubicBezTo>
                <a:cubicBezTo>
                  <a:pt x="6306757" y="1539976"/>
                  <a:pt x="6298285" y="1532918"/>
                  <a:pt x="6289342" y="1525859"/>
                </a:cubicBezTo>
                <a:cubicBezTo>
                  <a:pt x="6260159" y="1523506"/>
                  <a:pt x="6229094" y="1539976"/>
                  <a:pt x="6204147" y="1559269"/>
                </a:cubicBezTo>
                <a:cubicBezTo>
                  <a:pt x="6204147" y="1559740"/>
                  <a:pt x="6204618" y="1560681"/>
                  <a:pt x="6204618" y="1561152"/>
                </a:cubicBezTo>
                <a:lnTo>
                  <a:pt x="6211678" y="1564916"/>
                </a:lnTo>
                <a:lnTo>
                  <a:pt x="6206030" y="1564916"/>
                </a:lnTo>
                <a:cubicBezTo>
                  <a:pt x="6212620" y="1587503"/>
                  <a:pt x="6218738" y="1610090"/>
                  <a:pt x="6224858" y="1633148"/>
                </a:cubicBezTo>
                <a:close/>
                <a:moveTo>
                  <a:pt x="6644712" y="1659971"/>
                </a:moveTo>
                <a:lnTo>
                  <a:pt x="6668717" y="1547035"/>
                </a:lnTo>
                <a:cubicBezTo>
                  <a:pt x="6639534" y="1546564"/>
                  <a:pt x="6610352" y="1546564"/>
                  <a:pt x="6580698" y="1546564"/>
                </a:cubicBezTo>
                <a:cubicBezTo>
                  <a:pt x="6602350" y="1579504"/>
                  <a:pt x="6623531" y="1617149"/>
                  <a:pt x="6644712" y="1659971"/>
                </a:cubicBezTo>
                <a:close/>
                <a:moveTo>
                  <a:pt x="6671071" y="1537623"/>
                </a:moveTo>
                <a:lnTo>
                  <a:pt x="6677189" y="1508448"/>
                </a:lnTo>
                <a:cubicBezTo>
                  <a:pt x="6658832" y="1499507"/>
                  <a:pt x="6640476" y="1491037"/>
                  <a:pt x="6621648" y="1482567"/>
                </a:cubicBezTo>
                <a:cubicBezTo>
                  <a:pt x="6617412" y="1483979"/>
                  <a:pt x="6611763" y="1483979"/>
                  <a:pt x="6606115" y="1482567"/>
                </a:cubicBezTo>
                <a:cubicBezTo>
                  <a:pt x="6603762" y="1482096"/>
                  <a:pt x="6601408" y="1481155"/>
                  <a:pt x="6599526" y="1480684"/>
                </a:cubicBezTo>
                <a:cubicBezTo>
                  <a:pt x="6585405" y="1491037"/>
                  <a:pt x="6570814" y="1501390"/>
                  <a:pt x="6556693" y="1511742"/>
                </a:cubicBezTo>
                <a:cubicBezTo>
                  <a:pt x="6562812" y="1519742"/>
                  <a:pt x="6568460" y="1528212"/>
                  <a:pt x="6574579" y="1537153"/>
                </a:cubicBezTo>
                <a:cubicBezTo>
                  <a:pt x="6580227" y="1537153"/>
                  <a:pt x="6585875" y="1537153"/>
                  <a:pt x="6591524" y="1537153"/>
                </a:cubicBezTo>
                <a:cubicBezTo>
                  <a:pt x="6617883" y="1537153"/>
                  <a:pt x="6644241" y="1537153"/>
                  <a:pt x="6671071" y="1537623"/>
                </a:cubicBezTo>
                <a:close/>
                <a:moveTo>
                  <a:pt x="6685191" y="1538094"/>
                </a:moveTo>
                <a:cubicBezTo>
                  <a:pt x="6703548" y="1538564"/>
                  <a:pt x="6721905" y="1538564"/>
                  <a:pt x="6740732" y="1539035"/>
                </a:cubicBezTo>
                <a:cubicBezTo>
                  <a:pt x="6723787" y="1531035"/>
                  <a:pt x="6707313" y="1522565"/>
                  <a:pt x="6690369" y="1514565"/>
                </a:cubicBezTo>
                <a:lnTo>
                  <a:pt x="6685191" y="1538094"/>
                </a:lnTo>
                <a:close/>
                <a:moveTo>
                  <a:pt x="6762855" y="1539505"/>
                </a:moveTo>
                <a:cubicBezTo>
                  <a:pt x="6819337" y="1540917"/>
                  <a:pt x="6875820" y="1543270"/>
                  <a:pt x="6932773" y="1546564"/>
                </a:cubicBezTo>
                <a:cubicBezTo>
                  <a:pt x="6933714" y="1544682"/>
                  <a:pt x="6935597" y="1542799"/>
                  <a:pt x="6937951" y="1541858"/>
                </a:cubicBezTo>
                <a:cubicBezTo>
                  <a:pt x="6895589" y="1482567"/>
                  <a:pt x="6851815" y="1423746"/>
                  <a:pt x="6807099" y="1365396"/>
                </a:cubicBezTo>
                <a:cubicBezTo>
                  <a:pt x="6800981" y="1365396"/>
                  <a:pt x="6794861" y="1364455"/>
                  <a:pt x="6788272" y="1363043"/>
                </a:cubicBezTo>
                <a:cubicBezTo>
                  <a:pt x="6783565" y="1362102"/>
                  <a:pt x="6778858" y="1360690"/>
                  <a:pt x="6774622" y="1358808"/>
                </a:cubicBezTo>
                <a:cubicBezTo>
                  <a:pt x="6754382" y="1372454"/>
                  <a:pt x="6734614" y="1385630"/>
                  <a:pt x="6714844" y="1399276"/>
                </a:cubicBezTo>
                <a:lnTo>
                  <a:pt x="6692252" y="1505154"/>
                </a:lnTo>
                <a:cubicBezTo>
                  <a:pt x="6715786" y="1516448"/>
                  <a:pt x="6739320" y="1527741"/>
                  <a:pt x="6762855" y="1539505"/>
                </a:cubicBezTo>
                <a:close/>
                <a:moveTo>
                  <a:pt x="6783094" y="1549387"/>
                </a:moveTo>
                <a:cubicBezTo>
                  <a:pt x="6850873" y="1583268"/>
                  <a:pt x="6917711" y="1618090"/>
                  <a:pt x="6984079" y="1653853"/>
                </a:cubicBezTo>
                <a:cubicBezTo>
                  <a:pt x="6985961" y="1653853"/>
                  <a:pt x="6987844" y="1653853"/>
                  <a:pt x="6989256" y="1653853"/>
                </a:cubicBezTo>
                <a:cubicBezTo>
                  <a:pt x="6990668" y="1654324"/>
                  <a:pt x="6992080" y="1655265"/>
                  <a:pt x="6993963" y="1655736"/>
                </a:cubicBezTo>
                <a:cubicBezTo>
                  <a:pt x="6999140" y="1658088"/>
                  <a:pt x="7005730" y="1661382"/>
                  <a:pt x="7013261" y="1665147"/>
                </a:cubicBezTo>
                <a:cubicBezTo>
                  <a:pt x="7015144" y="1662794"/>
                  <a:pt x="7017497" y="1660912"/>
                  <a:pt x="7019380" y="1658559"/>
                </a:cubicBezTo>
                <a:cubicBezTo>
                  <a:pt x="7017027" y="1654794"/>
                  <a:pt x="7014202" y="1651030"/>
                  <a:pt x="7011849" y="1647265"/>
                </a:cubicBezTo>
                <a:cubicBezTo>
                  <a:pt x="7006671" y="1647736"/>
                  <a:pt x="7000553" y="1647736"/>
                  <a:pt x="6993963" y="1646795"/>
                </a:cubicBezTo>
                <a:cubicBezTo>
                  <a:pt x="6974665" y="1643971"/>
                  <a:pt x="6960073" y="1635031"/>
                  <a:pt x="6961485" y="1626560"/>
                </a:cubicBezTo>
                <a:cubicBezTo>
                  <a:pt x="6962426" y="1619973"/>
                  <a:pt x="6971840" y="1615737"/>
                  <a:pt x="6984549" y="1615267"/>
                </a:cubicBezTo>
                <a:cubicBezTo>
                  <a:pt x="6980783" y="1606797"/>
                  <a:pt x="6976547" y="1598797"/>
                  <a:pt x="6972782" y="1590327"/>
                </a:cubicBezTo>
                <a:cubicBezTo>
                  <a:pt x="6966192" y="1581386"/>
                  <a:pt x="6960073" y="1571975"/>
                  <a:pt x="6953484" y="1563034"/>
                </a:cubicBezTo>
                <a:cubicBezTo>
                  <a:pt x="6952542" y="1563034"/>
                  <a:pt x="6951130" y="1562563"/>
                  <a:pt x="6950189" y="1562093"/>
                </a:cubicBezTo>
                <a:cubicBezTo>
                  <a:pt x="6944541" y="1560681"/>
                  <a:pt x="6939834" y="1557858"/>
                  <a:pt x="6936538" y="1555034"/>
                </a:cubicBezTo>
                <a:cubicBezTo>
                  <a:pt x="6885234" y="1553152"/>
                  <a:pt x="6834399" y="1550799"/>
                  <a:pt x="6783094" y="1549387"/>
                </a:cubicBezTo>
                <a:close/>
                <a:moveTo>
                  <a:pt x="6924301" y="1841139"/>
                </a:moveTo>
                <a:cubicBezTo>
                  <a:pt x="6934185" y="1850550"/>
                  <a:pt x="6943599" y="1859491"/>
                  <a:pt x="6953484" y="1868902"/>
                </a:cubicBezTo>
                <a:cubicBezTo>
                  <a:pt x="6975606" y="1882078"/>
                  <a:pt x="7018438" y="1907960"/>
                  <a:pt x="7039619" y="1922077"/>
                </a:cubicBezTo>
                <a:cubicBezTo>
                  <a:pt x="7046209" y="1912665"/>
                  <a:pt x="7065507" y="1909842"/>
                  <a:pt x="7085747" y="1915489"/>
                </a:cubicBezTo>
                <a:lnTo>
                  <a:pt x="7089512" y="1901842"/>
                </a:lnTo>
                <a:cubicBezTo>
                  <a:pt x="7075863" y="1888196"/>
                  <a:pt x="7062213" y="1874549"/>
                  <a:pt x="7048563" y="1861373"/>
                </a:cubicBezTo>
                <a:cubicBezTo>
                  <a:pt x="7050916" y="1852903"/>
                  <a:pt x="7053740" y="1844433"/>
                  <a:pt x="7056094" y="1835963"/>
                </a:cubicBezTo>
                <a:cubicBezTo>
                  <a:pt x="7066920" y="1836904"/>
                  <a:pt x="7077745" y="1837845"/>
                  <a:pt x="7089042" y="1838786"/>
                </a:cubicBezTo>
                <a:cubicBezTo>
                  <a:pt x="7090925" y="1839257"/>
                  <a:pt x="7092337" y="1839727"/>
                  <a:pt x="7094219" y="1840198"/>
                </a:cubicBezTo>
                <a:cubicBezTo>
                  <a:pt x="7094690" y="1837845"/>
                  <a:pt x="7095631" y="1835963"/>
                  <a:pt x="7096102" y="1833610"/>
                </a:cubicBezTo>
                <a:cubicBezTo>
                  <a:pt x="7089983" y="1824669"/>
                  <a:pt x="7083394" y="1815728"/>
                  <a:pt x="7076804" y="1807258"/>
                </a:cubicBezTo>
                <a:cubicBezTo>
                  <a:pt x="7060800" y="1802552"/>
                  <a:pt x="7045268" y="1797847"/>
                  <a:pt x="7029265" y="1793612"/>
                </a:cubicBezTo>
                <a:cubicBezTo>
                  <a:pt x="7016085" y="1783730"/>
                  <a:pt x="7002906" y="1773377"/>
                  <a:pt x="6989256" y="1763495"/>
                </a:cubicBezTo>
                <a:cubicBezTo>
                  <a:pt x="6980783" y="1755496"/>
                  <a:pt x="6972782" y="1747967"/>
                  <a:pt x="6964309" y="1739967"/>
                </a:cubicBezTo>
                <a:cubicBezTo>
                  <a:pt x="6957249" y="1747967"/>
                  <a:pt x="6951130" y="1755025"/>
                  <a:pt x="6945482" y="1761613"/>
                </a:cubicBezTo>
                <a:cubicBezTo>
                  <a:pt x="6947835" y="1773377"/>
                  <a:pt x="6949718" y="1785141"/>
                  <a:pt x="6952071" y="1796906"/>
                </a:cubicBezTo>
                <a:cubicBezTo>
                  <a:pt x="6949718" y="1805376"/>
                  <a:pt x="6947365" y="1813375"/>
                  <a:pt x="6945011" y="1821846"/>
                </a:cubicBezTo>
                <a:cubicBezTo>
                  <a:pt x="6942187" y="1831257"/>
                  <a:pt x="6931832" y="1837845"/>
                  <a:pt x="6924301" y="1841139"/>
                </a:cubicBezTo>
                <a:close/>
                <a:moveTo>
                  <a:pt x="6458790" y="1958310"/>
                </a:moveTo>
                <a:cubicBezTo>
                  <a:pt x="6459261" y="1958781"/>
                  <a:pt x="6459731" y="1959251"/>
                  <a:pt x="6460202" y="1960192"/>
                </a:cubicBezTo>
                <a:cubicBezTo>
                  <a:pt x="6550103" y="1971957"/>
                  <a:pt x="6640005" y="1985603"/>
                  <a:pt x="6729435" y="2001132"/>
                </a:cubicBezTo>
                <a:cubicBezTo>
                  <a:pt x="6832987" y="1979015"/>
                  <a:pt x="6937951" y="1959722"/>
                  <a:pt x="7043385" y="1943723"/>
                </a:cubicBezTo>
                <a:cubicBezTo>
                  <a:pt x="7042443" y="1942311"/>
                  <a:pt x="7041502" y="1941370"/>
                  <a:pt x="7040561" y="1939958"/>
                </a:cubicBezTo>
                <a:cubicBezTo>
                  <a:pt x="6843813" y="1936664"/>
                  <a:pt x="6649418" y="1942781"/>
                  <a:pt x="6458790" y="1958310"/>
                </a:cubicBezTo>
                <a:close/>
                <a:moveTo>
                  <a:pt x="6457378" y="1983250"/>
                </a:moveTo>
                <a:cubicBezTo>
                  <a:pt x="6482324" y="2003955"/>
                  <a:pt x="6507271" y="2025131"/>
                  <a:pt x="6531746" y="2046777"/>
                </a:cubicBezTo>
                <a:cubicBezTo>
                  <a:pt x="6555281" y="2040659"/>
                  <a:pt x="6578815" y="2035013"/>
                  <a:pt x="6602821" y="2029366"/>
                </a:cubicBezTo>
                <a:cubicBezTo>
                  <a:pt x="6555752" y="2012425"/>
                  <a:pt x="6508212" y="1995485"/>
                  <a:pt x="6461143" y="1979956"/>
                </a:cubicBezTo>
                <a:cubicBezTo>
                  <a:pt x="6460202" y="1980898"/>
                  <a:pt x="6458790" y="1982309"/>
                  <a:pt x="6457378" y="1983250"/>
                </a:cubicBezTo>
                <a:close/>
                <a:moveTo>
                  <a:pt x="6619295" y="2025601"/>
                </a:moveTo>
                <a:cubicBezTo>
                  <a:pt x="6647536" y="2019013"/>
                  <a:pt x="6675777" y="2012425"/>
                  <a:pt x="6704489" y="2006308"/>
                </a:cubicBezTo>
                <a:cubicBezTo>
                  <a:pt x="6624472" y="1992662"/>
                  <a:pt x="6543985" y="1980427"/>
                  <a:pt x="6463968" y="1970074"/>
                </a:cubicBezTo>
                <a:cubicBezTo>
                  <a:pt x="6463968" y="1970545"/>
                  <a:pt x="6463968" y="1970545"/>
                  <a:pt x="6463968" y="1971015"/>
                </a:cubicBezTo>
                <a:cubicBezTo>
                  <a:pt x="6516214" y="1988426"/>
                  <a:pt x="6567990" y="2006779"/>
                  <a:pt x="6619295" y="2025601"/>
                </a:cubicBezTo>
                <a:close/>
                <a:moveTo>
                  <a:pt x="6635769" y="2031719"/>
                </a:moveTo>
                <a:cubicBezTo>
                  <a:pt x="6658362" y="2040189"/>
                  <a:pt x="6680484" y="2048659"/>
                  <a:pt x="6702606" y="2057129"/>
                </a:cubicBezTo>
                <a:cubicBezTo>
                  <a:pt x="6735084" y="2056659"/>
                  <a:pt x="6767562" y="2056659"/>
                  <a:pt x="6800510" y="2057129"/>
                </a:cubicBezTo>
                <a:cubicBezTo>
                  <a:pt x="6820749" y="2050071"/>
                  <a:pt x="6841930" y="2043012"/>
                  <a:pt x="6864053" y="2035954"/>
                </a:cubicBezTo>
                <a:cubicBezTo>
                  <a:pt x="6819337" y="2027013"/>
                  <a:pt x="6774622" y="2018543"/>
                  <a:pt x="6729435" y="2011014"/>
                </a:cubicBezTo>
                <a:cubicBezTo>
                  <a:pt x="6697900" y="2017131"/>
                  <a:pt x="6666834" y="2024189"/>
                  <a:pt x="6635769" y="2031719"/>
                </a:cubicBezTo>
                <a:close/>
                <a:moveTo>
                  <a:pt x="6892765" y="2041601"/>
                </a:moveTo>
                <a:cubicBezTo>
                  <a:pt x="6875349" y="2046777"/>
                  <a:pt x="6858875" y="2051953"/>
                  <a:pt x="6842872" y="2057129"/>
                </a:cubicBezTo>
                <a:cubicBezTo>
                  <a:pt x="6854168" y="2057129"/>
                  <a:pt x="6865465" y="2057600"/>
                  <a:pt x="6877232" y="2057600"/>
                </a:cubicBezTo>
                <a:cubicBezTo>
                  <a:pt x="6875820" y="2056188"/>
                  <a:pt x="6874878" y="2055247"/>
                  <a:pt x="6873467" y="2053835"/>
                </a:cubicBezTo>
                <a:cubicBezTo>
                  <a:pt x="6879585" y="2052423"/>
                  <a:pt x="6885704" y="2051012"/>
                  <a:pt x="6891823" y="2049130"/>
                </a:cubicBezTo>
                <a:cubicBezTo>
                  <a:pt x="6895118" y="2047247"/>
                  <a:pt x="6898883" y="2044895"/>
                  <a:pt x="6902179" y="2043012"/>
                </a:cubicBezTo>
                <a:cubicBezTo>
                  <a:pt x="6898883" y="2043012"/>
                  <a:pt x="6896059" y="2042071"/>
                  <a:pt x="6892765" y="2041601"/>
                </a:cubicBezTo>
                <a:close/>
                <a:moveTo>
                  <a:pt x="6726611" y="2066070"/>
                </a:moveTo>
                <a:cubicBezTo>
                  <a:pt x="6734142" y="2068893"/>
                  <a:pt x="6742144" y="2072187"/>
                  <a:pt x="6749675" y="2075011"/>
                </a:cubicBezTo>
                <a:cubicBezTo>
                  <a:pt x="6757677" y="2072187"/>
                  <a:pt x="6765679" y="2068893"/>
                  <a:pt x="6774151" y="2066070"/>
                </a:cubicBezTo>
                <a:cubicBezTo>
                  <a:pt x="6758148" y="2066070"/>
                  <a:pt x="6742144" y="2066070"/>
                  <a:pt x="6726611" y="2066070"/>
                </a:cubicBezTo>
                <a:close/>
                <a:moveTo>
                  <a:pt x="6769444" y="2083010"/>
                </a:moveTo>
                <a:cubicBezTo>
                  <a:pt x="6785448" y="2089598"/>
                  <a:pt x="6801451" y="2095716"/>
                  <a:pt x="6817925" y="2102304"/>
                </a:cubicBezTo>
                <a:cubicBezTo>
                  <a:pt x="6839577" y="2090540"/>
                  <a:pt x="6861228" y="2078775"/>
                  <a:pt x="6882880" y="2067482"/>
                </a:cubicBezTo>
                <a:cubicBezTo>
                  <a:pt x="6860758" y="2067011"/>
                  <a:pt x="6838165" y="2066541"/>
                  <a:pt x="6816042" y="2066541"/>
                </a:cubicBezTo>
                <a:cubicBezTo>
                  <a:pt x="6799568" y="2072187"/>
                  <a:pt x="6784036" y="2077364"/>
                  <a:pt x="6769444" y="2083010"/>
                </a:cubicBezTo>
                <a:close/>
                <a:moveTo>
                  <a:pt x="6828751" y="2107010"/>
                </a:moveTo>
                <a:cubicBezTo>
                  <a:pt x="6862170" y="2120656"/>
                  <a:pt x="6895118" y="2134773"/>
                  <a:pt x="6928537" y="2148890"/>
                </a:cubicBezTo>
                <a:cubicBezTo>
                  <a:pt x="6929008" y="2145125"/>
                  <a:pt x="6929478" y="2141831"/>
                  <a:pt x="6929949" y="2138067"/>
                </a:cubicBezTo>
                <a:cubicBezTo>
                  <a:pt x="6929478" y="2128655"/>
                  <a:pt x="6929478" y="2119244"/>
                  <a:pt x="6929008" y="2109362"/>
                </a:cubicBezTo>
                <a:cubicBezTo>
                  <a:pt x="6916770" y="2097127"/>
                  <a:pt x="6904532" y="2084893"/>
                  <a:pt x="6892294" y="2073129"/>
                </a:cubicBezTo>
                <a:cubicBezTo>
                  <a:pt x="6871113" y="2084422"/>
                  <a:pt x="6849932" y="2095716"/>
                  <a:pt x="6828751" y="2107010"/>
                </a:cubicBezTo>
                <a:close/>
                <a:moveTo>
                  <a:pt x="6925713" y="2157831"/>
                </a:moveTo>
                <a:cubicBezTo>
                  <a:pt x="6898883" y="2161595"/>
                  <a:pt x="6872525" y="2167242"/>
                  <a:pt x="6846167" y="2174771"/>
                </a:cubicBezTo>
                <a:cubicBezTo>
                  <a:pt x="6872996" y="2169124"/>
                  <a:pt x="6900296" y="2163948"/>
                  <a:pt x="6927125" y="2158772"/>
                </a:cubicBezTo>
                <a:cubicBezTo>
                  <a:pt x="6927125" y="2158772"/>
                  <a:pt x="6927125" y="2158772"/>
                  <a:pt x="6927125" y="2158301"/>
                </a:cubicBezTo>
                <a:cubicBezTo>
                  <a:pt x="6926654" y="2158301"/>
                  <a:pt x="6926184" y="2158301"/>
                  <a:pt x="6925713" y="2157831"/>
                </a:cubicBezTo>
                <a:close/>
                <a:moveTo>
                  <a:pt x="6952071" y="2142772"/>
                </a:moveTo>
                <a:cubicBezTo>
                  <a:pt x="6951601" y="2145596"/>
                  <a:pt x="6951130" y="2148419"/>
                  <a:pt x="6950659" y="2151243"/>
                </a:cubicBezTo>
                <a:cubicBezTo>
                  <a:pt x="6957719" y="2150302"/>
                  <a:pt x="6964780" y="2149831"/>
                  <a:pt x="6971840" y="2149361"/>
                </a:cubicBezTo>
                <a:cubicBezTo>
                  <a:pt x="6988785" y="2148419"/>
                  <a:pt x="7005730" y="2147949"/>
                  <a:pt x="7022204" y="2147949"/>
                </a:cubicBezTo>
                <a:cubicBezTo>
                  <a:pt x="7017497" y="2143243"/>
                  <a:pt x="7013261" y="2138538"/>
                  <a:pt x="7008554" y="2133832"/>
                </a:cubicBezTo>
                <a:cubicBezTo>
                  <a:pt x="6994904" y="2123950"/>
                  <a:pt x="6981254" y="2114068"/>
                  <a:pt x="6967604" y="2104186"/>
                </a:cubicBezTo>
                <a:cubicBezTo>
                  <a:pt x="6969016" y="2099480"/>
                  <a:pt x="6970428" y="2094775"/>
                  <a:pt x="6971840" y="2090069"/>
                </a:cubicBezTo>
                <a:cubicBezTo>
                  <a:pt x="6961485" y="2079717"/>
                  <a:pt x="6951130" y="2069364"/>
                  <a:pt x="6940775" y="2058541"/>
                </a:cubicBezTo>
                <a:cubicBezTo>
                  <a:pt x="6934185" y="2056659"/>
                  <a:pt x="6928066" y="2054776"/>
                  <a:pt x="6921477" y="2052894"/>
                </a:cubicBezTo>
                <a:cubicBezTo>
                  <a:pt x="6918182" y="2054776"/>
                  <a:pt x="6914887" y="2056188"/>
                  <a:pt x="6912063" y="2058070"/>
                </a:cubicBezTo>
                <a:lnTo>
                  <a:pt x="6919123" y="2058070"/>
                </a:lnTo>
                <a:lnTo>
                  <a:pt x="6906885" y="2064188"/>
                </a:lnTo>
                <a:cubicBezTo>
                  <a:pt x="6921477" y="2078775"/>
                  <a:pt x="6936538" y="2093363"/>
                  <a:pt x="6951130" y="2107951"/>
                </a:cubicBezTo>
                <a:cubicBezTo>
                  <a:pt x="6951601" y="2120656"/>
                  <a:pt x="6951601" y="2131479"/>
                  <a:pt x="6952071" y="2142772"/>
                </a:cubicBezTo>
                <a:close/>
                <a:moveTo>
                  <a:pt x="7101280" y="2059482"/>
                </a:moveTo>
                <a:cubicBezTo>
                  <a:pt x="7096573" y="2037366"/>
                  <a:pt x="7091866" y="2014778"/>
                  <a:pt x="7087159" y="1992662"/>
                </a:cubicBezTo>
                <a:cubicBezTo>
                  <a:pt x="7076804" y="1995015"/>
                  <a:pt x="7065978" y="1996897"/>
                  <a:pt x="7055623" y="1999249"/>
                </a:cubicBezTo>
                <a:cubicBezTo>
                  <a:pt x="7004788" y="2010543"/>
                  <a:pt x="6956778" y="2022778"/>
                  <a:pt x="6912533" y="2035954"/>
                </a:cubicBezTo>
                <a:cubicBezTo>
                  <a:pt x="6921006" y="2037836"/>
                  <a:pt x="6929949" y="2039718"/>
                  <a:pt x="6938421" y="2041130"/>
                </a:cubicBezTo>
                <a:lnTo>
                  <a:pt x="6937480" y="2044424"/>
                </a:lnTo>
                <a:cubicBezTo>
                  <a:pt x="6943128" y="2045836"/>
                  <a:pt x="6948306" y="2047247"/>
                  <a:pt x="6953954" y="2049130"/>
                </a:cubicBezTo>
                <a:cubicBezTo>
                  <a:pt x="6955366" y="2050541"/>
                  <a:pt x="6956308" y="2051483"/>
                  <a:pt x="6957719" y="2052894"/>
                </a:cubicBezTo>
                <a:cubicBezTo>
                  <a:pt x="7005259" y="2054776"/>
                  <a:pt x="7053270" y="2057129"/>
                  <a:pt x="7101280" y="2059482"/>
                </a:cubicBezTo>
                <a:close/>
                <a:moveTo>
                  <a:pt x="7239192" y="2083952"/>
                </a:moveTo>
                <a:cubicBezTo>
                  <a:pt x="7271199" y="2114068"/>
                  <a:pt x="7302264" y="2144184"/>
                  <a:pt x="7333329" y="2174771"/>
                </a:cubicBezTo>
                <a:cubicBezTo>
                  <a:pt x="7335683" y="2175242"/>
                  <a:pt x="7338507" y="2175712"/>
                  <a:pt x="7340860" y="2176653"/>
                </a:cubicBezTo>
                <a:cubicBezTo>
                  <a:pt x="7345096" y="2178065"/>
                  <a:pt x="7348391" y="2179947"/>
                  <a:pt x="7350744" y="2182300"/>
                </a:cubicBezTo>
                <a:cubicBezTo>
                  <a:pt x="7379928" y="2180418"/>
                  <a:pt x="7409110" y="2178536"/>
                  <a:pt x="7438764" y="2177124"/>
                </a:cubicBezTo>
                <a:cubicBezTo>
                  <a:pt x="7392636" y="2145125"/>
                  <a:pt x="7346038" y="2114068"/>
                  <a:pt x="7298969" y="2083481"/>
                </a:cubicBezTo>
                <a:cubicBezTo>
                  <a:pt x="7280141" y="2081599"/>
                  <a:pt x="7261314" y="2080187"/>
                  <a:pt x="7242486" y="2078775"/>
                </a:cubicBezTo>
                <a:cubicBezTo>
                  <a:pt x="7242486" y="2079246"/>
                  <a:pt x="7242486" y="2079717"/>
                  <a:pt x="7242486" y="2080187"/>
                </a:cubicBezTo>
                <a:cubicBezTo>
                  <a:pt x="7242016" y="2081599"/>
                  <a:pt x="7240604" y="2083010"/>
                  <a:pt x="7239192" y="2083952"/>
                </a:cubicBezTo>
                <a:close/>
                <a:moveTo>
                  <a:pt x="7354510" y="2195476"/>
                </a:moveTo>
                <a:cubicBezTo>
                  <a:pt x="7380398" y="2221357"/>
                  <a:pt x="7405815" y="2247238"/>
                  <a:pt x="7430762" y="2273120"/>
                </a:cubicBezTo>
                <a:cubicBezTo>
                  <a:pt x="7438764" y="2275943"/>
                  <a:pt x="7446765" y="2278767"/>
                  <a:pt x="7454767" y="2281119"/>
                </a:cubicBezTo>
                <a:lnTo>
                  <a:pt x="7483008" y="2207711"/>
                </a:lnTo>
                <a:cubicBezTo>
                  <a:pt x="7472653" y="2200182"/>
                  <a:pt x="7462298" y="2193123"/>
                  <a:pt x="7451472" y="2185594"/>
                </a:cubicBezTo>
                <a:cubicBezTo>
                  <a:pt x="7419465" y="2187006"/>
                  <a:pt x="7387929" y="2188888"/>
                  <a:pt x="7355923" y="2190770"/>
                </a:cubicBezTo>
                <a:cubicBezTo>
                  <a:pt x="7355923" y="2191712"/>
                  <a:pt x="7355923" y="2192182"/>
                  <a:pt x="7355451" y="2193123"/>
                </a:cubicBezTo>
                <a:cubicBezTo>
                  <a:pt x="7355451" y="2194064"/>
                  <a:pt x="7354981" y="2195006"/>
                  <a:pt x="7354510" y="2195476"/>
                </a:cubicBezTo>
                <a:close/>
                <a:moveTo>
                  <a:pt x="7467946" y="2285825"/>
                </a:moveTo>
                <a:cubicBezTo>
                  <a:pt x="7485832" y="2291942"/>
                  <a:pt x="7503718" y="2298530"/>
                  <a:pt x="7521605" y="2304648"/>
                </a:cubicBezTo>
                <a:cubicBezTo>
                  <a:pt x="7526782" y="2285354"/>
                  <a:pt x="7531960" y="2265591"/>
                  <a:pt x="7537138" y="2246297"/>
                </a:cubicBezTo>
                <a:cubicBezTo>
                  <a:pt x="7523017" y="2236415"/>
                  <a:pt x="7509367" y="2226063"/>
                  <a:pt x="7495246" y="2216181"/>
                </a:cubicBezTo>
                <a:lnTo>
                  <a:pt x="7467946" y="2285825"/>
                </a:lnTo>
                <a:close/>
                <a:moveTo>
                  <a:pt x="7587031" y="2328646"/>
                </a:moveTo>
                <a:cubicBezTo>
                  <a:pt x="7627980" y="2344175"/>
                  <a:pt x="7669401" y="2359704"/>
                  <a:pt x="7709880" y="2376174"/>
                </a:cubicBezTo>
                <a:cubicBezTo>
                  <a:pt x="7684933" y="2356881"/>
                  <a:pt x="7659987" y="2337587"/>
                  <a:pt x="7634570" y="2318765"/>
                </a:cubicBezTo>
                <a:cubicBezTo>
                  <a:pt x="7631275" y="2318765"/>
                  <a:pt x="7627510" y="2317824"/>
                  <a:pt x="7623744" y="2316412"/>
                </a:cubicBezTo>
                <a:cubicBezTo>
                  <a:pt x="7622803" y="2315941"/>
                  <a:pt x="7621862" y="2315471"/>
                  <a:pt x="7620920" y="2315000"/>
                </a:cubicBezTo>
                <a:cubicBezTo>
                  <a:pt x="7609623" y="2319235"/>
                  <a:pt x="7598327" y="2323941"/>
                  <a:pt x="7587031" y="2328646"/>
                </a:cubicBezTo>
                <a:close/>
                <a:moveTo>
                  <a:pt x="7767775" y="2409584"/>
                </a:moveTo>
                <a:cubicBezTo>
                  <a:pt x="7784720" y="2423231"/>
                  <a:pt x="7801194" y="2436406"/>
                  <a:pt x="7818139" y="2450053"/>
                </a:cubicBezTo>
                <a:cubicBezTo>
                  <a:pt x="7820963" y="2444877"/>
                  <a:pt x="7824258" y="2439701"/>
                  <a:pt x="7827081" y="2434054"/>
                </a:cubicBezTo>
                <a:cubicBezTo>
                  <a:pt x="7807312" y="2426054"/>
                  <a:pt x="7787544" y="2417584"/>
                  <a:pt x="7767775" y="2409584"/>
                </a:cubicBezTo>
                <a:close/>
                <a:moveTo>
                  <a:pt x="8237051" y="2612869"/>
                </a:moveTo>
                <a:lnTo>
                  <a:pt x="8245994" y="2589341"/>
                </a:lnTo>
                <a:cubicBezTo>
                  <a:pt x="8239405" y="2594988"/>
                  <a:pt x="8233286" y="2600634"/>
                  <a:pt x="8226697" y="2606281"/>
                </a:cubicBezTo>
                <a:cubicBezTo>
                  <a:pt x="8227638" y="2607222"/>
                  <a:pt x="8228579" y="2608634"/>
                  <a:pt x="8229520" y="2609575"/>
                </a:cubicBezTo>
                <a:cubicBezTo>
                  <a:pt x="8231873" y="2610987"/>
                  <a:pt x="8234698" y="2611928"/>
                  <a:pt x="8237051" y="2612869"/>
                </a:cubicBezTo>
                <a:close/>
                <a:moveTo>
                  <a:pt x="8249760" y="2618516"/>
                </a:moveTo>
                <a:cubicBezTo>
                  <a:pt x="8306242" y="2642985"/>
                  <a:pt x="8362255" y="2667926"/>
                  <a:pt x="8417795" y="2694277"/>
                </a:cubicBezTo>
                <a:cubicBezTo>
                  <a:pt x="8416384" y="2675925"/>
                  <a:pt x="8415442" y="2658043"/>
                  <a:pt x="8414031" y="2639692"/>
                </a:cubicBezTo>
                <a:cubicBezTo>
                  <a:pt x="8387201" y="2607693"/>
                  <a:pt x="8359902" y="2576165"/>
                  <a:pt x="8332130" y="2544637"/>
                </a:cubicBezTo>
                <a:cubicBezTo>
                  <a:pt x="8323188" y="2541813"/>
                  <a:pt x="8314244" y="2538990"/>
                  <a:pt x="8305301" y="2536637"/>
                </a:cubicBezTo>
                <a:cubicBezTo>
                  <a:pt x="8293063" y="2547460"/>
                  <a:pt x="8280826" y="2558283"/>
                  <a:pt x="8268587" y="2569106"/>
                </a:cubicBezTo>
                <a:lnTo>
                  <a:pt x="8249760" y="2618516"/>
                </a:lnTo>
                <a:close/>
                <a:moveTo>
                  <a:pt x="8420149" y="2727687"/>
                </a:moveTo>
                <a:cubicBezTo>
                  <a:pt x="8420149" y="2724864"/>
                  <a:pt x="8419679" y="2721570"/>
                  <a:pt x="8419679" y="2718747"/>
                </a:cubicBezTo>
                <a:cubicBezTo>
                  <a:pt x="8418266" y="2721570"/>
                  <a:pt x="8416384" y="2723923"/>
                  <a:pt x="8414972" y="2726746"/>
                </a:cubicBezTo>
                <a:cubicBezTo>
                  <a:pt x="8416384" y="2726746"/>
                  <a:pt x="8418266" y="2727217"/>
                  <a:pt x="8420149" y="2727687"/>
                </a:cubicBezTo>
                <a:close/>
                <a:moveTo>
                  <a:pt x="8478515" y="2836859"/>
                </a:moveTo>
                <a:cubicBezTo>
                  <a:pt x="8506285" y="2862740"/>
                  <a:pt x="8533585" y="2888621"/>
                  <a:pt x="8560414" y="2914973"/>
                </a:cubicBezTo>
                <a:cubicBezTo>
                  <a:pt x="8565121" y="2913561"/>
                  <a:pt x="8572181" y="2914973"/>
                  <a:pt x="8578772" y="2919679"/>
                </a:cubicBezTo>
                <a:cubicBezTo>
                  <a:pt x="8583948" y="2923443"/>
                  <a:pt x="8587714" y="2927678"/>
                  <a:pt x="8589127" y="2931914"/>
                </a:cubicBezTo>
                <a:cubicBezTo>
                  <a:pt x="8590539" y="2932384"/>
                  <a:pt x="8591480" y="2932855"/>
                  <a:pt x="8592892" y="2932855"/>
                </a:cubicBezTo>
                <a:cubicBezTo>
                  <a:pt x="8582066" y="2895209"/>
                  <a:pt x="8570769" y="2858505"/>
                  <a:pt x="8558532" y="2822742"/>
                </a:cubicBezTo>
                <a:cubicBezTo>
                  <a:pt x="8531703" y="2827448"/>
                  <a:pt x="8504873" y="2832153"/>
                  <a:pt x="8478515" y="2836859"/>
                </a:cubicBezTo>
                <a:close/>
                <a:moveTo>
                  <a:pt x="8595716" y="2943678"/>
                </a:moveTo>
                <a:cubicBezTo>
                  <a:pt x="8592892" y="2942737"/>
                  <a:pt x="8590068" y="2941795"/>
                  <a:pt x="8587243" y="2940854"/>
                </a:cubicBezTo>
                <a:cubicBezTo>
                  <a:pt x="8587243" y="2940854"/>
                  <a:pt x="8587243" y="2940854"/>
                  <a:pt x="8587243" y="2940854"/>
                </a:cubicBezTo>
                <a:cubicBezTo>
                  <a:pt x="8591009" y="2944619"/>
                  <a:pt x="8594775" y="2948383"/>
                  <a:pt x="8598540" y="2951677"/>
                </a:cubicBezTo>
                <a:cubicBezTo>
                  <a:pt x="8597128" y="2949325"/>
                  <a:pt x="8596657" y="2946501"/>
                  <a:pt x="8595716" y="2943678"/>
                </a:cubicBezTo>
                <a:close/>
                <a:moveTo>
                  <a:pt x="8466747" y="2839212"/>
                </a:moveTo>
                <a:cubicBezTo>
                  <a:pt x="8428621" y="2846270"/>
                  <a:pt x="8390496" y="2853800"/>
                  <a:pt x="8352841" y="2861328"/>
                </a:cubicBezTo>
                <a:cubicBezTo>
                  <a:pt x="8355195" y="2863681"/>
                  <a:pt x="8357077" y="2865564"/>
                  <a:pt x="8358489" y="2867917"/>
                </a:cubicBezTo>
                <a:cubicBezTo>
                  <a:pt x="8423444" y="2884386"/>
                  <a:pt x="8488398" y="2902268"/>
                  <a:pt x="8552884" y="2921091"/>
                </a:cubicBezTo>
                <a:cubicBezTo>
                  <a:pt x="8524642" y="2893327"/>
                  <a:pt x="8495930" y="2866034"/>
                  <a:pt x="8466747" y="2839212"/>
                </a:cubicBezTo>
                <a:close/>
                <a:moveTo>
                  <a:pt x="8371669" y="2881092"/>
                </a:moveTo>
                <a:cubicBezTo>
                  <a:pt x="8452627" y="2920620"/>
                  <a:pt x="8533114" y="2962500"/>
                  <a:pt x="8612661" y="3006263"/>
                </a:cubicBezTo>
                <a:cubicBezTo>
                  <a:pt x="8609836" y="2994499"/>
                  <a:pt x="8606542" y="2982735"/>
                  <a:pt x="8603247" y="2970971"/>
                </a:cubicBezTo>
                <a:cubicBezTo>
                  <a:pt x="8593362" y="2961089"/>
                  <a:pt x="8583948" y="2951677"/>
                  <a:pt x="8574065" y="2941795"/>
                </a:cubicBezTo>
                <a:cubicBezTo>
                  <a:pt x="8571711" y="2940854"/>
                  <a:pt x="8568887" y="2939913"/>
                  <a:pt x="8566533" y="2938031"/>
                </a:cubicBezTo>
                <a:cubicBezTo>
                  <a:pt x="8564651" y="2936619"/>
                  <a:pt x="8562767" y="2935208"/>
                  <a:pt x="8561355" y="2933325"/>
                </a:cubicBezTo>
                <a:cubicBezTo>
                  <a:pt x="8497812" y="2914503"/>
                  <a:pt x="8434740" y="2897091"/>
                  <a:pt x="8371669" y="2881092"/>
                </a:cubicBezTo>
                <a:close/>
                <a:moveTo>
                  <a:pt x="8629135" y="3015204"/>
                </a:moveTo>
                <a:cubicBezTo>
                  <a:pt x="8642785" y="3022733"/>
                  <a:pt x="8655964" y="3030262"/>
                  <a:pt x="8669614" y="3037791"/>
                </a:cubicBezTo>
                <a:cubicBezTo>
                  <a:pt x="8654082" y="3021792"/>
                  <a:pt x="8638549" y="3005793"/>
                  <a:pt x="8623016" y="2990264"/>
                </a:cubicBezTo>
                <a:cubicBezTo>
                  <a:pt x="8624898" y="2998734"/>
                  <a:pt x="8627252" y="3006734"/>
                  <a:pt x="8629135" y="3015204"/>
                </a:cubicBezTo>
                <a:close/>
                <a:moveTo>
                  <a:pt x="8698797" y="3054731"/>
                </a:moveTo>
                <a:cubicBezTo>
                  <a:pt x="8717625" y="3065555"/>
                  <a:pt x="8736922" y="3076848"/>
                  <a:pt x="8755750" y="3087671"/>
                </a:cubicBezTo>
                <a:cubicBezTo>
                  <a:pt x="8730333" y="3050967"/>
                  <a:pt x="8704915" y="3014263"/>
                  <a:pt x="8678557" y="2977559"/>
                </a:cubicBezTo>
                <a:cubicBezTo>
                  <a:pt x="8675263" y="2976617"/>
                  <a:pt x="8671967" y="2975206"/>
                  <a:pt x="8668672" y="2972853"/>
                </a:cubicBezTo>
                <a:cubicBezTo>
                  <a:pt x="8664907" y="2970029"/>
                  <a:pt x="8661612" y="2966736"/>
                  <a:pt x="8659730" y="2963442"/>
                </a:cubicBezTo>
                <a:cubicBezTo>
                  <a:pt x="8643726" y="2958265"/>
                  <a:pt x="8628194" y="2953560"/>
                  <a:pt x="8612190" y="2948383"/>
                </a:cubicBezTo>
                <a:cubicBezTo>
                  <a:pt x="8614543" y="2956383"/>
                  <a:pt x="8616427" y="2963912"/>
                  <a:pt x="8618780" y="2971912"/>
                </a:cubicBezTo>
                <a:cubicBezTo>
                  <a:pt x="8645138" y="2999675"/>
                  <a:pt x="8671967" y="3026968"/>
                  <a:pt x="8698797" y="3054731"/>
                </a:cubicBezTo>
                <a:close/>
                <a:moveTo>
                  <a:pt x="8903547" y="3142728"/>
                </a:moveTo>
                <a:cubicBezTo>
                  <a:pt x="8946850" y="3145080"/>
                  <a:pt x="8990153" y="3147904"/>
                  <a:pt x="9033456" y="3151198"/>
                </a:cubicBezTo>
                <a:cubicBezTo>
                  <a:pt x="9032986" y="3149316"/>
                  <a:pt x="9033456" y="3147433"/>
                  <a:pt x="9034397" y="3145551"/>
                </a:cubicBezTo>
                <a:cubicBezTo>
                  <a:pt x="9013687" y="3121082"/>
                  <a:pt x="8992506" y="3096612"/>
                  <a:pt x="8970854" y="3072613"/>
                </a:cubicBezTo>
                <a:cubicBezTo>
                  <a:pt x="8953910" y="3066025"/>
                  <a:pt x="8936495" y="3059437"/>
                  <a:pt x="8919079" y="3052849"/>
                </a:cubicBezTo>
                <a:cubicBezTo>
                  <a:pt x="8914372" y="3082965"/>
                  <a:pt x="8909195" y="3113082"/>
                  <a:pt x="8903547" y="3142728"/>
                </a:cubicBezTo>
                <a:close/>
                <a:moveTo>
                  <a:pt x="9125712" y="3135199"/>
                </a:moveTo>
                <a:cubicBezTo>
                  <a:pt x="9080525" y="3116376"/>
                  <a:pt x="9035340" y="3098024"/>
                  <a:pt x="8990153" y="3080142"/>
                </a:cubicBezTo>
                <a:cubicBezTo>
                  <a:pt x="9008039" y="3100847"/>
                  <a:pt x="9026396" y="3121552"/>
                  <a:pt x="9043811" y="3142728"/>
                </a:cubicBezTo>
                <a:cubicBezTo>
                  <a:pt x="9048048" y="3143198"/>
                  <a:pt x="9052755" y="3145551"/>
                  <a:pt x="9056991" y="3149316"/>
                </a:cubicBezTo>
                <a:cubicBezTo>
                  <a:pt x="9058874" y="3150727"/>
                  <a:pt x="9060285" y="3152139"/>
                  <a:pt x="9061697" y="3153551"/>
                </a:cubicBezTo>
                <a:cubicBezTo>
                  <a:pt x="9081466" y="3154962"/>
                  <a:pt x="9101236" y="3156845"/>
                  <a:pt x="9120534" y="3158727"/>
                </a:cubicBezTo>
                <a:cubicBezTo>
                  <a:pt x="9122417" y="3150727"/>
                  <a:pt x="9123828" y="3143198"/>
                  <a:pt x="9125712" y="3135199"/>
                </a:cubicBezTo>
                <a:close/>
                <a:moveTo>
                  <a:pt x="9135125" y="3160139"/>
                </a:moveTo>
                <a:cubicBezTo>
                  <a:pt x="9156306" y="3162021"/>
                  <a:pt x="9177957" y="3164374"/>
                  <a:pt x="9199138" y="3166727"/>
                </a:cubicBezTo>
                <a:cubicBezTo>
                  <a:pt x="9179370" y="3157786"/>
                  <a:pt x="9159130" y="3149316"/>
                  <a:pt x="9138891" y="3140845"/>
                </a:cubicBezTo>
                <a:cubicBezTo>
                  <a:pt x="9137479" y="3146963"/>
                  <a:pt x="9136538" y="3153551"/>
                  <a:pt x="9135125" y="3160139"/>
                </a:cubicBezTo>
                <a:close/>
                <a:moveTo>
                  <a:pt x="9125712" y="3202960"/>
                </a:moveTo>
                <a:cubicBezTo>
                  <a:pt x="9161954" y="3196843"/>
                  <a:pt x="9198197" y="3190725"/>
                  <a:pt x="9234440" y="3185079"/>
                </a:cubicBezTo>
                <a:cubicBezTo>
                  <a:pt x="9233970" y="3184137"/>
                  <a:pt x="9233499" y="3182726"/>
                  <a:pt x="9233029" y="3181785"/>
                </a:cubicBezTo>
                <a:cubicBezTo>
                  <a:pt x="9231145" y="3180844"/>
                  <a:pt x="9229733" y="3180373"/>
                  <a:pt x="9227851" y="3179432"/>
                </a:cubicBezTo>
                <a:cubicBezTo>
                  <a:pt x="9196315" y="3175667"/>
                  <a:pt x="9164779" y="3172373"/>
                  <a:pt x="9133242" y="3169550"/>
                </a:cubicBezTo>
                <a:cubicBezTo>
                  <a:pt x="9130418" y="3180373"/>
                  <a:pt x="9128065" y="3191667"/>
                  <a:pt x="9125712" y="3202960"/>
                </a:cubicBezTo>
                <a:close/>
                <a:moveTo>
                  <a:pt x="9222203" y="3166727"/>
                </a:moveTo>
                <a:cubicBezTo>
                  <a:pt x="9196315" y="3148845"/>
                  <a:pt x="9170427" y="3131434"/>
                  <a:pt x="9144539" y="3114494"/>
                </a:cubicBezTo>
                <a:cubicBezTo>
                  <a:pt x="9143598" y="3120140"/>
                  <a:pt x="9142186" y="3125787"/>
                  <a:pt x="9141245" y="3131905"/>
                </a:cubicBezTo>
                <a:cubicBezTo>
                  <a:pt x="9168074" y="3142728"/>
                  <a:pt x="9195374" y="3154492"/>
                  <a:pt x="9222203" y="3166727"/>
                </a:cubicBezTo>
                <a:close/>
                <a:moveTo>
                  <a:pt x="9131360" y="3105553"/>
                </a:moveTo>
                <a:cubicBezTo>
                  <a:pt x="9065463" y="3062261"/>
                  <a:pt x="8998626" y="3019910"/>
                  <a:pt x="8930846" y="2979441"/>
                </a:cubicBezTo>
                <a:cubicBezTo>
                  <a:pt x="8929435" y="2986970"/>
                  <a:pt x="8928492" y="2994970"/>
                  <a:pt x="8927081" y="3002499"/>
                </a:cubicBezTo>
                <a:cubicBezTo>
                  <a:pt x="8927551" y="3002969"/>
                  <a:pt x="8927551" y="3002969"/>
                  <a:pt x="8928022" y="3002969"/>
                </a:cubicBezTo>
                <a:cubicBezTo>
                  <a:pt x="8936024" y="3009087"/>
                  <a:pt x="8940260" y="3017557"/>
                  <a:pt x="8937906" y="3022263"/>
                </a:cubicBezTo>
                <a:cubicBezTo>
                  <a:pt x="8950616" y="3036380"/>
                  <a:pt x="8963324" y="3050497"/>
                  <a:pt x="8975561" y="3064614"/>
                </a:cubicBezTo>
                <a:cubicBezTo>
                  <a:pt x="9026396" y="3084377"/>
                  <a:pt x="9076759" y="3104612"/>
                  <a:pt x="9126653" y="3125317"/>
                </a:cubicBezTo>
                <a:cubicBezTo>
                  <a:pt x="9129006" y="3118729"/>
                  <a:pt x="9130418" y="3112141"/>
                  <a:pt x="9131360" y="3105553"/>
                </a:cubicBezTo>
                <a:close/>
                <a:moveTo>
                  <a:pt x="8922374" y="2974265"/>
                </a:moveTo>
                <a:cubicBezTo>
                  <a:pt x="8901663" y="2962030"/>
                  <a:pt x="8880953" y="2949795"/>
                  <a:pt x="8860242" y="2937560"/>
                </a:cubicBezTo>
                <a:cubicBezTo>
                  <a:pt x="8878600" y="2957324"/>
                  <a:pt x="8897428" y="2977088"/>
                  <a:pt x="8915314" y="2997323"/>
                </a:cubicBezTo>
                <a:cubicBezTo>
                  <a:pt x="8916255" y="2997323"/>
                  <a:pt x="8917667" y="2997793"/>
                  <a:pt x="8918609" y="2998263"/>
                </a:cubicBezTo>
                <a:cubicBezTo>
                  <a:pt x="8920021" y="2989793"/>
                  <a:pt x="8921432" y="2981794"/>
                  <a:pt x="8922374" y="2974265"/>
                </a:cubicBezTo>
                <a:close/>
                <a:moveTo>
                  <a:pt x="8924257" y="2963912"/>
                </a:moveTo>
                <a:cubicBezTo>
                  <a:pt x="8928492" y="2938031"/>
                  <a:pt x="8932258" y="2911679"/>
                  <a:pt x="8936024" y="2885798"/>
                </a:cubicBezTo>
                <a:cubicBezTo>
                  <a:pt x="8929905" y="2881092"/>
                  <a:pt x="8926139" y="2874975"/>
                  <a:pt x="8925669" y="2870269"/>
                </a:cubicBezTo>
                <a:cubicBezTo>
                  <a:pt x="8893662" y="2841565"/>
                  <a:pt x="8861185" y="2813331"/>
                  <a:pt x="8828237" y="2785097"/>
                </a:cubicBezTo>
                <a:cubicBezTo>
                  <a:pt x="8795758" y="2788861"/>
                  <a:pt x="8763751" y="2792626"/>
                  <a:pt x="8731274" y="2797331"/>
                </a:cubicBezTo>
                <a:cubicBezTo>
                  <a:pt x="8732215" y="2799684"/>
                  <a:pt x="8732215" y="2802037"/>
                  <a:pt x="8731274" y="2803919"/>
                </a:cubicBezTo>
                <a:cubicBezTo>
                  <a:pt x="8767517" y="2840153"/>
                  <a:pt x="8803290" y="2876857"/>
                  <a:pt x="8838120" y="2914032"/>
                </a:cubicBezTo>
                <a:cubicBezTo>
                  <a:pt x="8866833" y="2930031"/>
                  <a:pt x="8895544" y="2946972"/>
                  <a:pt x="8924257" y="2963912"/>
                </a:cubicBezTo>
                <a:close/>
                <a:moveTo>
                  <a:pt x="8938848" y="2863681"/>
                </a:moveTo>
                <a:cubicBezTo>
                  <a:pt x="8942143" y="2842035"/>
                  <a:pt x="8944966" y="2819919"/>
                  <a:pt x="8947791" y="2798272"/>
                </a:cubicBezTo>
                <a:cubicBezTo>
                  <a:pt x="8941672" y="2795920"/>
                  <a:pt x="8934612" y="2792626"/>
                  <a:pt x="8928492" y="2787920"/>
                </a:cubicBezTo>
                <a:cubicBezTo>
                  <a:pt x="8923315" y="2784155"/>
                  <a:pt x="8919079" y="2780391"/>
                  <a:pt x="8915314" y="2776156"/>
                </a:cubicBezTo>
                <a:cubicBezTo>
                  <a:pt x="8890367" y="2778509"/>
                  <a:pt x="8865421" y="2781332"/>
                  <a:pt x="8840474" y="2784155"/>
                </a:cubicBezTo>
                <a:cubicBezTo>
                  <a:pt x="8871069" y="2810507"/>
                  <a:pt x="8901193" y="2836859"/>
                  <a:pt x="8931317" y="2863681"/>
                </a:cubicBezTo>
                <a:cubicBezTo>
                  <a:pt x="8933670" y="2862740"/>
                  <a:pt x="8936024" y="2862740"/>
                  <a:pt x="8938848" y="2863681"/>
                </a:cubicBezTo>
                <a:close/>
                <a:moveTo>
                  <a:pt x="9185960" y="2860858"/>
                </a:moveTo>
                <a:cubicBezTo>
                  <a:pt x="9213730" y="2872622"/>
                  <a:pt x="9241030" y="2884857"/>
                  <a:pt x="9268330" y="2897562"/>
                </a:cubicBezTo>
                <a:lnTo>
                  <a:pt x="9307868" y="2828389"/>
                </a:lnTo>
                <a:cubicBezTo>
                  <a:pt x="9269272" y="2821330"/>
                  <a:pt x="9230204" y="2814272"/>
                  <a:pt x="9191608" y="2807684"/>
                </a:cubicBezTo>
                <a:cubicBezTo>
                  <a:pt x="9190196" y="2825566"/>
                  <a:pt x="9188313" y="2842976"/>
                  <a:pt x="9185960" y="2860858"/>
                </a:cubicBezTo>
                <a:close/>
                <a:moveTo>
                  <a:pt x="9281509" y="2903209"/>
                </a:moveTo>
                <a:cubicBezTo>
                  <a:pt x="9343641" y="2931443"/>
                  <a:pt x="9405300" y="2960618"/>
                  <a:pt x="9466490" y="2991205"/>
                </a:cubicBezTo>
                <a:cubicBezTo>
                  <a:pt x="9466961" y="2990264"/>
                  <a:pt x="9467902" y="2989793"/>
                  <a:pt x="9468843" y="2989793"/>
                </a:cubicBezTo>
                <a:cubicBezTo>
                  <a:pt x="9434954" y="2941325"/>
                  <a:pt x="9400593" y="2893327"/>
                  <a:pt x="9365292" y="2845329"/>
                </a:cubicBezTo>
                <a:cubicBezTo>
                  <a:pt x="9362938" y="2843917"/>
                  <a:pt x="9360115" y="2842506"/>
                  <a:pt x="9357761" y="2840153"/>
                </a:cubicBezTo>
                <a:cubicBezTo>
                  <a:pt x="9356349" y="2839212"/>
                  <a:pt x="9355408" y="2837800"/>
                  <a:pt x="9354466" y="2836859"/>
                </a:cubicBezTo>
                <a:cubicBezTo>
                  <a:pt x="9344111" y="2834977"/>
                  <a:pt x="9333285" y="2832624"/>
                  <a:pt x="9322930" y="2830742"/>
                </a:cubicBezTo>
                <a:lnTo>
                  <a:pt x="9281509" y="2903209"/>
                </a:lnTo>
                <a:close/>
                <a:moveTo>
                  <a:pt x="9533798" y="3025557"/>
                </a:moveTo>
                <a:cubicBezTo>
                  <a:pt x="9562511" y="2988852"/>
                  <a:pt x="9591693" y="2952619"/>
                  <a:pt x="9619935" y="2916385"/>
                </a:cubicBezTo>
                <a:cubicBezTo>
                  <a:pt x="9618051" y="2914973"/>
                  <a:pt x="9616169" y="2913561"/>
                  <a:pt x="9614757" y="2912150"/>
                </a:cubicBezTo>
                <a:cubicBezTo>
                  <a:pt x="9607226" y="2905562"/>
                  <a:pt x="9601107" y="2898033"/>
                  <a:pt x="9596870" y="2890504"/>
                </a:cubicBezTo>
                <a:cubicBezTo>
                  <a:pt x="9525326" y="2873093"/>
                  <a:pt x="9453781" y="2857564"/>
                  <a:pt x="9382237" y="2842976"/>
                </a:cubicBezTo>
                <a:cubicBezTo>
                  <a:pt x="9382237" y="2843917"/>
                  <a:pt x="9381766" y="2845329"/>
                  <a:pt x="9380825" y="2845800"/>
                </a:cubicBezTo>
                <a:cubicBezTo>
                  <a:pt x="9380353" y="2846741"/>
                  <a:pt x="9379412" y="2847211"/>
                  <a:pt x="9378000" y="2847682"/>
                </a:cubicBezTo>
                <a:cubicBezTo>
                  <a:pt x="9413302" y="2895680"/>
                  <a:pt x="9447662" y="2943678"/>
                  <a:pt x="9481551" y="2992617"/>
                </a:cubicBezTo>
                <a:cubicBezTo>
                  <a:pt x="9483905" y="2994028"/>
                  <a:pt x="9486258" y="2995440"/>
                  <a:pt x="9488612" y="2997793"/>
                </a:cubicBezTo>
                <a:cubicBezTo>
                  <a:pt x="9491908" y="3000616"/>
                  <a:pt x="9494731" y="3003910"/>
                  <a:pt x="9496143" y="3007204"/>
                </a:cubicBezTo>
                <a:cubicBezTo>
                  <a:pt x="9509793" y="3012851"/>
                  <a:pt x="9522031" y="3019439"/>
                  <a:pt x="9533798" y="3025557"/>
                </a:cubicBezTo>
                <a:close/>
                <a:moveTo>
                  <a:pt x="9500850" y="3019439"/>
                </a:moveTo>
                <a:cubicBezTo>
                  <a:pt x="9506498" y="3027909"/>
                  <a:pt x="9512617" y="3036850"/>
                  <a:pt x="9518265" y="3045320"/>
                </a:cubicBezTo>
                <a:cubicBezTo>
                  <a:pt x="9521560" y="3041085"/>
                  <a:pt x="9524856" y="3037321"/>
                  <a:pt x="9527679" y="3033085"/>
                </a:cubicBezTo>
                <a:cubicBezTo>
                  <a:pt x="9519207" y="3028380"/>
                  <a:pt x="9509793" y="3024145"/>
                  <a:pt x="9500850" y="3019439"/>
                </a:cubicBezTo>
                <a:close/>
                <a:moveTo>
                  <a:pt x="9594988" y="2862270"/>
                </a:moveTo>
                <a:cubicBezTo>
                  <a:pt x="9534270" y="2800625"/>
                  <a:pt x="9472609" y="2739922"/>
                  <a:pt x="9409537" y="2680631"/>
                </a:cubicBezTo>
                <a:lnTo>
                  <a:pt x="9377530" y="2736628"/>
                </a:lnTo>
                <a:cubicBezTo>
                  <a:pt x="9450487" y="2777568"/>
                  <a:pt x="9522972" y="2819919"/>
                  <a:pt x="9594047" y="2863681"/>
                </a:cubicBezTo>
                <a:cubicBezTo>
                  <a:pt x="9594047" y="2863211"/>
                  <a:pt x="9594517" y="2862740"/>
                  <a:pt x="9594988" y="2862270"/>
                </a:cubicBezTo>
                <a:cubicBezTo>
                  <a:pt x="9594988" y="2862270"/>
                  <a:pt x="9594988" y="2862270"/>
                  <a:pt x="9594988" y="2862270"/>
                </a:cubicBezTo>
                <a:close/>
                <a:moveTo>
                  <a:pt x="9398711" y="2670749"/>
                </a:moveTo>
                <a:cubicBezTo>
                  <a:pt x="9373293" y="2646750"/>
                  <a:pt x="9347405" y="2623222"/>
                  <a:pt x="9321517" y="2599693"/>
                </a:cubicBezTo>
                <a:cubicBezTo>
                  <a:pt x="9317282" y="2600634"/>
                  <a:pt x="9311634" y="2598752"/>
                  <a:pt x="9305514" y="2595458"/>
                </a:cubicBezTo>
                <a:cubicBezTo>
                  <a:pt x="9275861" y="2609105"/>
                  <a:pt x="9246678" y="2623222"/>
                  <a:pt x="9217496" y="2637339"/>
                </a:cubicBezTo>
                <a:cubicBezTo>
                  <a:pt x="9223144" y="2644868"/>
                  <a:pt x="9229263" y="2651926"/>
                  <a:pt x="9234911" y="2659455"/>
                </a:cubicBezTo>
                <a:cubicBezTo>
                  <a:pt x="9278685" y="2682513"/>
                  <a:pt x="9321988" y="2705571"/>
                  <a:pt x="9365292" y="2729570"/>
                </a:cubicBezTo>
                <a:lnTo>
                  <a:pt x="9398711" y="2670749"/>
                </a:lnTo>
                <a:close/>
                <a:moveTo>
                  <a:pt x="9318694" y="2578518"/>
                </a:moveTo>
                <a:cubicBezTo>
                  <a:pt x="9328578" y="2573812"/>
                  <a:pt x="9338463" y="2569106"/>
                  <a:pt x="9348348" y="2564401"/>
                </a:cubicBezTo>
                <a:cubicBezTo>
                  <a:pt x="9303161" y="2514991"/>
                  <a:pt x="9257504" y="2466523"/>
                  <a:pt x="9210906" y="2418525"/>
                </a:cubicBezTo>
                <a:lnTo>
                  <a:pt x="9190196" y="2446759"/>
                </a:lnTo>
                <a:cubicBezTo>
                  <a:pt x="9191608" y="2457582"/>
                  <a:pt x="9193490" y="2468405"/>
                  <a:pt x="9194431" y="2479699"/>
                </a:cubicBezTo>
                <a:cubicBezTo>
                  <a:pt x="9228322" y="2508874"/>
                  <a:pt x="9262211" y="2538049"/>
                  <a:pt x="9295629" y="2568165"/>
                </a:cubicBezTo>
                <a:cubicBezTo>
                  <a:pt x="9300808" y="2567695"/>
                  <a:pt x="9307868" y="2570047"/>
                  <a:pt x="9314457" y="2575224"/>
                </a:cubicBezTo>
                <a:cubicBezTo>
                  <a:pt x="9316340" y="2576165"/>
                  <a:pt x="9317282" y="2577577"/>
                  <a:pt x="9318694" y="2578518"/>
                </a:cubicBezTo>
                <a:close/>
                <a:moveTo>
                  <a:pt x="9357290" y="2560636"/>
                </a:moveTo>
                <a:cubicBezTo>
                  <a:pt x="9391179" y="2545107"/>
                  <a:pt x="9425069" y="2529579"/>
                  <a:pt x="9459429" y="2514520"/>
                </a:cubicBezTo>
                <a:cubicBezTo>
                  <a:pt x="9454252" y="2508403"/>
                  <a:pt x="9452369" y="2501815"/>
                  <a:pt x="9454722" y="2498051"/>
                </a:cubicBezTo>
                <a:cubicBezTo>
                  <a:pt x="9454722" y="2497580"/>
                  <a:pt x="9455194" y="2497580"/>
                  <a:pt x="9455664" y="2497580"/>
                </a:cubicBezTo>
                <a:cubicBezTo>
                  <a:pt x="9442485" y="2482052"/>
                  <a:pt x="9429306" y="2466052"/>
                  <a:pt x="9415655" y="2450523"/>
                </a:cubicBezTo>
                <a:cubicBezTo>
                  <a:pt x="9366233" y="2424172"/>
                  <a:pt x="9316340" y="2398290"/>
                  <a:pt x="9265977" y="2373350"/>
                </a:cubicBezTo>
                <a:cubicBezTo>
                  <a:pt x="9262681" y="2377115"/>
                  <a:pt x="9254210" y="2376174"/>
                  <a:pt x="9245737" y="2370998"/>
                </a:cubicBezTo>
                <a:lnTo>
                  <a:pt x="9216555" y="2410996"/>
                </a:lnTo>
                <a:cubicBezTo>
                  <a:pt x="9264565" y="2460405"/>
                  <a:pt x="9311162" y="2510286"/>
                  <a:pt x="9357290" y="2560636"/>
                </a:cubicBezTo>
                <a:close/>
                <a:moveTo>
                  <a:pt x="9498026" y="2497580"/>
                </a:moveTo>
                <a:lnTo>
                  <a:pt x="9498968" y="2495698"/>
                </a:lnTo>
                <a:cubicBezTo>
                  <a:pt x="9478728" y="2484404"/>
                  <a:pt x="9458959" y="2473581"/>
                  <a:pt x="9438720" y="2462758"/>
                </a:cubicBezTo>
                <a:cubicBezTo>
                  <a:pt x="9448603" y="2474052"/>
                  <a:pt x="9458017" y="2485816"/>
                  <a:pt x="9467431" y="2497109"/>
                </a:cubicBezTo>
                <a:cubicBezTo>
                  <a:pt x="9471197" y="2498521"/>
                  <a:pt x="9475433" y="2500403"/>
                  <a:pt x="9479669" y="2503698"/>
                </a:cubicBezTo>
                <a:cubicBezTo>
                  <a:pt x="9480140" y="2504168"/>
                  <a:pt x="9480610" y="2504639"/>
                  <a:pt x="9481081" y="2505109"/>
                </a:cubicBezTo>
                <a:cubicBezTo>
                  <a:pt x="9486730" y="2502756"/>
                  <a:pt x="9492378" y="2499933"/>
                  <a:pt x="9498026" y="2497580"/>
                </a:cubicBezTo>
                <a:close/>
                <a:moveTo>
                  <a:pt x="9522031" y="2456170"/>
                </a:moveTo>
                <a:cubicBezTo>
                  <a:pt x="9455664" y="2411937"/>
                  <a:pt x="9388356" y="2369115"/>
                  <a:pt x="9320106" y="2327705"/>
                </a:cubicBezTo>
                <a:cubicBezTo>
                  <a:pt x="9354466" y="2365821"/>
                  <a:pt x="9388356" y="2404408"/>
                  <a:pt x="9421774" y="2442994"/>
                </a:cubicBezTo>
                <a:cubicBezTo>
                  <a:pt x="9449074" y="2457582"/>
                  <a:pt x="9476845" y="2472640"/>
                  <a:pt x="9504145" y="2487698"/>
                </a:cubicBezTo>
                <a:lnTo>
                  <a:pt x="9522031" y="2456170"/>
                </a:lnTo>
                <a:close/>
                <a:moveTo>
                  <a:pt x="9261740" y="2277825"/>
                </a:moveTo>
                <a:cubicBezTo>
                  <a:pt x="9208552" y="2219946"/>
                  <a:pt x="9153953" y="2163478"/>
                  <a:pt x="9098883" y="2107480"/>
                </a:cubicBezTo>
                <a:cubicBezTo>
                  <a:pt x="9094176" y="2107010"/>
                  <a:pt x="9088056" y="2105127"/>
                  <a:pt x="9081937" y="2100892"/>
                </a:cubicBezTo>
                <a:cubicBezTo>
                  <a:pt x="9079113" y="2099010"/>
                  <a:pt x="9076759" y="2097127"/>
                  <a:pt x="9074877" y="2095245"/>
                </a:cubicBezTo>
                <a:cubicBezTo>
                  <a:pt x="9053225" y="2098539"/>
                  <a:pt x="9032044" y="2102304"/>
                  <a:pt x="9010393" y="2106068"/>
                </a:cubicBezTo>
                <a:cubicBezTo>
                  <a:pt x="9095587" y="2161595"/>
                  <a:pt x="9179370" y="2219004"/>
                  <a:pt x="9261740" y="2277825"/>
                </a:cubicBezTo>
                <a:close/>
                <a:moveTo>
                  <a:pt x="8980739" y="2016190"/>
                </a:moveTo>
                <a:cubicBezTo>
                  <a:pt x="8901193" y="1984191"/>
                  <a:pt x="8821646" y="1953134"/>
                  <a:pt x="8741159" y="1924429"/>
                </a:cubicBezTo>
                <a:cubicBezTo>
                  <a:pt x="8741629" y="1930076"/>
                  <a:pt x="8742570" y="1935723"/>
                  <a:pt x="8743041" y="1941370"/>
                </a:cubicBezTo>
                <a:cubicBezTo>
                  <a:pt x="8813645" y="1982780"/>
                  <a:pt x="8883307" y="2025131"/>
                  <a:pt x="8952027" y="2068893"/>
                </a:cubicBezTo>
                <a:lnTo>
                  <a:pt x="8980739" y="2016190"/>
                </a:lnTo>
                <a:close/>
                <a:moveTo>
                  <a:pt x="8726096" y="1918783"/>
                </a:moveTo>
                <a:cubicBezTo>
                  <a:pt x="8707269" y="1912195"/>
                  <a:pt x="8688912" y="1905607"/>
                  <a:pt x="8670085" y="1899019"/>
                </a:cubicBezTo>
                <a:cubicBezTo>
                  <a:pt x="8689383" y="1909842"/>
                  <a:pt x="8708681" y="1921135"/>
                  <a:pt x="8727509" y="1931958"/>
                </a:cubicBezTo>
                <a:cubicBezTo>
                  <a:pt x="8727039" y="1927723"/>
                  <a:pt x="8726567" y="1923488"/>
                  <a:pt x="8726096" y="1918783"/>
                </a:cubicBezTo>
                <a:close/>
                <a:moveTo>
                  <a:pt x="8725155" y="1908430"/>
                </a:moveTo>
                <a:cubicBezTo>
                  <a:pt x="8722802" y="1890078"/>
                  <a:pt x="8720919" y="1871726"/>
                  <a:pt x="8718566" y="1853844"/>
                </a:cubicBezTo>
                <a:cubicBezTo>
                  <a:pt x="8691737" y="1861844"/>
                  <a:pt x="8664437" y="1869844"/>
                  <a:pt x="8638078" y="1877843"/>
                </a:cubicBezTo>
                <a:cubicBezTo>
                  <a:pt x="8666790" y="1888196"/>
                  <a:pt x="8695973" y="1898078"/>
                  <a:pt x="8725155" y="1908430"/>
                </a:cubicBezTo>
                <a:close/>
                <a:moveTo>
                  <a:pt x="8557591" y="1760672"/>
                </a:moveTo>
                <a:cubicBezTo>
                  <a:pt x="8556648" y="1761143"/>
                  <a:pt x="8556178" y="1761143"/>
                  <a:pt x="8555237" y="1761143"/>
                </a:cubicBezTo>
                <a:cubicBezTo>
                  <a:pt x="8576418" y="1795964"/>
                  <a:pt x="8597128" y="1831257"/>
                  <a:pt x="8617368" y="1866549"/>
                </a:cubicBezTo>
                <a:cubicBezTo>
                  <a:pt x="8617838" y="1867020"/>
                  <a:pt x="8617838" y="1867020"/>
                  <a:pt x="8618309" y="1867491"/>
                </a:cubicBezTo>
                <a:cubicBezTo>
                  <a:pt x="8620191" y="1868432"/>
                  <a:pt x="8622545" y="1869373"/>
                  <a:pt x="8624428" y="1870314"/>
                </a:cubicBezTo>
                <a:cubicBezTo>
                  <a:pt x="8625369" y="1870785"/>
                  <a:pt x="8625840" y="1871255"/>
                  <a:pt x="8626782" y="1871726"/>
                </a:cubicBezTo>
                <a:cubicBezTo>
                  <a:pt x="8656435" y="1862785"/>
                  <a:pt x="8686559" y="1853844"/>
                  <a:pt x="8716682" y="1844904"/>
                </a:cubicBezTo>
                <a:cubicBezTo>
                  <a:pt x="8715741" y="1843492"/>
                  <a:pt x="8715271" y="1842080"/>
                  <a:pt x="8714800" y="1841139"/>
                </a:cubicBezTo>
                <a:cubicBezTo>
                  <a:pt x="8663024" y="1813375"/>
                  <a:pt x="8610308" y="1786553"/>
                  <a:pt x="8557591" y="1760672"/>
                </a:cubicBezTo>
                <a:close/>
                <a:moveTo>
                  <a:pt x="8527466" y="1732438"/>
                </a:moveTo>
                <a:cubicBezTo>
                  <a:pt x="8514757" y="1712204"/>
                  <a:pt x="8502049" y="1691499"/>
                  <a:pt x="8489341" y="1671264"/>
                </a:cubicBezTo>
                <a:cubicBezTo>
                  <a:pt x="8482750" y="1669382"/>
                  <a:pt x="8475690" y="1667029"/>
                  <a:pt x="8469101" y="1663265"/>
                </a:cubicBezTo>
                <a:cubicBezTo>
                  <a:pt x="8468630" y="1662794"/>
                  <a:pt x="8468160" y="1662794"/>
                  <a:pt x="8467689" y="1662324"/>
                </a:cubicBezTo>
                <a:cubicBezTo>
                  <a:pt x="8457804" y="1672205"/>
                  <a:pt x="8448390" y="1682087"/>
                  <a:pt x="8438506" y="1691969"/>
                </a:cubicBezTo>
                <a:cubicBezTo>
                  <a:pt x="8467217" y="1705616"/>
                  <a:pt x="8495930" y="1719262"/>
                  <a:pt x="8524171" y="1732909"/>
                </a:cubicBezTo>
                <a:cubicBezTo>
                  <a:pt x="8525112" y="1732909"/>
                  <a:pt x="8526054" y="1732909"/>
                  <a:pt x="8527466" y="1732438"/>
                </a:cubicBezTo>
                <a:close/>
                <a:moveTo>
                  <a:pt x="8297770" y="1566798"/>
                </a:moveTo>
                <a:cubicBezTo>
                  <a:pt x="8321304" y="1587503"/>
                  <a:pt x="8344839" y="1608679"/>
                  <a:pt x="8368373" y="1629384"/>
                </a:cubicBezTo>
                <a:cubicBezTo>
                  <a:pt x="8390966" y="1630796"/>
                  <a:pt x="8413559" y="1631737"/>
                  <a:pt x="8436153" y="1633148"/>
                </a:cubicBezTo>
                <a:cubicBezTo>
                  <a:pt x="8435682" y="1632207"/>
                  <a:pt x="8435212" y="1630796"/>
                  <a:pt x="8434740" y="1629854"/>
                </a:cubicBezTo>
                <a:cubicBezTo>
                  <a:pt x="8389554" y="1608208"/>
                  <a:pt x="8343898" y="1587503"/>
                  <a:pt x="8297770" y="1566798"/>
                </a:cubicBezTo>
                <a:close/>
                <a:moveTo>
                  <a:pt x="8422032" y="1613384"/>
                </a:moveTo>
                <a:cubicBezTo>
                  <a:pt x="8334014" y="1555034"/>
                  <a:pt x="8244112" y="1498096"/>
                  <a:pt x="8153269" y="1443510"/>
                </a:cubicBezTo>
                <a:cubicBezTo>
                  <a:pt x="8193748" y="1476920"/>
                  <a:pt x="8234227" y="1511271"/>
                  <a:pt x="8273765" y="1545623"/>
                </a:cubicBezTo>
                <a:cubicBezTo>
                  <a:pt x="8323658" y="1567739"/>
                  <a:pt x="8373080" y="1590327"/>
                  <a:pt x="8422032" y="1613384"/>
                </a:cubicBezTo>
                <a:close/>
                <a:moveTo>
                  <a:pt x="8268587" y="1553622"/>
                </a:moveTo>
                <a:cubicBezTo>
                  <a:pt x="8230462" y="1536682"/>
                  <a:pt x="8192336" y="1520212"/>
                  <a:pt x="8154210" y="1504213"/>
                </a:cubicBezTo>
                <a:cubicBezTo>
                  <a:pt x="8169743" y="1529624"/>
                  <a:pt x="8185276" y="1556916"/>
                  <a:pt x="8199396" y="1586092"/>
                </a:cubicBezTo>
                <a:cubicBezTo>
                  <a:pt x="8229991" y="1598797"/>
                  <a:pt x="8260586" y="1611973"/>
                  <a:pt x="8290709" y="1625619"/>
                </a:cubicBezTo>
                <a:cubicBezTo>
                  <a:pt x="8311420" y="1626560"/>
                  <a:pt x="8332130" y="1627501"/>
                  <a:pt x="8353311" y="1628443"/>
                </a:cubicBezTo>
                <a:cubicBezTo>
                  <a:pt x="8325541" y="1603503"/>
                  <a:pt x="8297300" y="1578563"/>
                  <a:pt x="8268587" y="1553622"/>
                </a:cubicBezTo>
                <a:close/>
                <a:moveTo>
                  <a:pt x="8131146" y="1494801"/>
                </a:moveTo>
                <a:cubicBezTo>
                  <a:pt x="8097257" y="1480684"/>
                  <a:pt x="8063368" y="1467038"/>
                  <a:pt x="8029477" y="1453392"/>
                </a:cubicBezTo>
                <a:cubicBezTo>
                  <a:pt x="8024770" y="1455274"/>
                  <a:pt x="8016299" y="1454803"/>
                  <a:pt x="8007826" y="1451039"/>
                </a:cubicBezTo>
                <a:cubicBezTo>
                  <a:pt x="8007826" y="1451039"/>
                  <a:pt x="8007355" y="1451039"/>
                  <a:pt x="8007355" y="1451039"/>
                </a:cubicBezTo>
                <a:cubicBezTo>
                  <a:pt x="7993706" y="1459509"/>
                  <a:pt x="7980055" y="1467979"/>
                  <a:pt x="7965934" y="1476450"/>
                </a:cubicBezTo>
                <a:cubicBezTo>
                  <a:pt x="7997471" y="1492919"/>
                  <a:pt x="8028536" y="1509860"/>
                  <a:pt x="8060072" y="1527271"/>
                </a:cubicBezTo>
                <a:cubicBezTo>
                  <a:pt x="8064779" y="1525388"/>
                  <a:pt x="8072782" y="1526330"/>
                  <a:pt x="8081253" y="1529624"/>
                </a:cubicBezTo>
                <a:cubicBezTo>
                  <a:pt x="8090197" y="1533388"/>
                  <a:pt x="8096316" y="1539505"/>
                  <a:pt x="8097727" y="1544211"/>
                </a:cubicBezTo>
                <a:cubicBezTo>
                  <a:pt x="8125027" y="1555034"/>
                  <a:pt x="8151856" y="1566328"/>
                  <a:pt x="8179157" y="1577621"/>
                </a:cubicBezTo>
                <a:cubicBezTo>
                  <a:pt x="8164095" y="1547976"/>
                  <a:pt x="8148092" y="1520212"/>
                  <a:pt x="8131146" y="1494801"/>
                </a:cubicBezTo>
                <a:close/>
                <a:moveTo>
                  <a:pt x="8121733" y="1480684"/>
                </a:moveTo>
                <a:cubicBezTo>
                  <a:pt x="8104787" y="1456215"/>
                  <a:pt x="8087843" y="1433628"/>
                  <a:pt x="8069486" y="1413393"/>
                </a:cubicBezTo>
                <a:cubicBezTo>
                  <a:pt x="8055836" y="1421864"/>
                  <a:pt x="8041716" y="1429863"/>
                  <a:pt x="8028066" y="1438333"/>
                </a:cubicBezTo>
                <a:cubicBezTo>
                  <a:pt x="8030420" y="1440216"/>
                  <a:pt x="8031831" y="1442569"/>
                  <a:pt x="8032773" y="1444451"/>
                </a:cubicBezTo>
                <a:cubicBezTo>
                  <a:pt x="8062425" y="1456215"/>
                  <a:pt x="8092079" y="1468450"/>
                  <a:pt x="8121733" y="1480684"/>
                </a:cubicBezTo>
                <a:close/>
                <a:moveTo>
                  <a:pt x="8060072" y="1402570"/>
                </a:moveTo>
                <a:cubicBezTo>
                  <a:pt x="8004061" y="1397865"/>
                  <a:pt x="7948049" y="1393630"/>
                  <a:pt x="7891566" y="1389865"/>
                </a:cubicBezTo>
                <a:cubicBezTo>
                  <a:pt x="7925926" y="1402570"/>
                  <a:pt x="7959816" y="1415746"/>
                  <a:pt x="7993706" y="1428922"/>
                </a:cubicBezTo>
                <a:cubicBezTo>
                  <a:pt x="7998413" y="1426569"/>
                  <a:pt x="8007355" y="1427040"/>
                  <a:pt x="8016299" y="1430804"/>
                </a:cubicBezTo>
                <a:cubicBezTo>
                  <a:pt x="8017240" y="1431275"/>
                  <a:pt x="8018181" y="1431746"/>
                  <a:pt x="8019122" y="1432216"/>
                </a:cubicBezTo>
                <a:cubicBezTo>
                  <a:pt x="8033714" y="1423276"/>
                  <a:pt x="8048305" y="1414335"/>
                  <a:pt x="8062897" y="1405864"/>
                </a:cubicBezTo>
                <a:cubicBezTo>
                  <a:pt x="8062425" y="1404453"/>
                  <a:pt x="8061014" y="1403512"/>
                  <a:pt x="8060072" y="1402570"/>
                </a:cubicBezTo>
                <a:close/>
                <a:moveTo>
                  <a:pt x="7859559" y="1387983"/>
                </a:moveTo>
                <a:cubicBezTo>
                  <a:pt x="7844968" y="1387042"/>
                  <a:pt x="7830377" y="1386571"/>
                  <a:pt x="7816256" y="1385630"/>
                </a:cubicBezTo>
                <a:lnTo>
                  <a:pt x="7812019" y="1396924"/>
                </a:lnTo>
                <a:cubicBezTo>
                  <a:pt x="7860501" y="1420923"/>
                  <a:pt x="7908982" y="1445863"/>
                  <a:pt x="7956992" y="1471273"/>
                </a:cubicBezTo>
                <a:cubicBezTo>
                  <a:pt x="7970641" y="1462803"/>
                  <a:pt x="7984762" y="1453862"/>
                  <a:pt x="7998413" y="1445392"/>
                </a:cubicBezTo>
                <a:cubicBezTo>
                  <a:pt x="7995588" y="1443039"/>
                  <a:pt x="7993234" y="1440686"/>
                  <a:pt x="7991822" y="1438333"/>
                </a:cubicBezTo>
                <a:cubicBezTo>
                  <a:pt x="7948049" y="1420923"/>
                  <a:pt x="7903804" y="1404453"/>
                  <a:pt x="7859559" y="1387983"/>
                </a:cubicBezTo>
                <a:close/>
                <a:moveTo>
                  <a:pt x="7829435" y="1376689"/>
                </a:moveTo>
                <a:cubicBezTo>
                  <a:pt x="7826611" y="1375748"/>
                  <a:pt x="7823787" y="1374336"/>
                  <a:pt x="7820963" y="1373395"/>
                </a:cubicBezTo>
                <a:lnTo>
                  <a:pt x="7820021" y="1376219"/>
                </a:lnTo>
                <a:cubicBezTo>
                  <a:pt x="7822845" y="1376689"/>
                  <a:pt x="7826140" y="1376689"/>
                  <a:pt x="7829435" y="1376689"/>
                </a:cubicBezTo>
                <a:close/>
                <a:moveTo>
                  <a:pt x="7807312" y="1369160"/>
                </a:moveTo>
                <a:cubicBezTo>
                  <a:pt x="7743299" y="1346102"/>
                  <a:pt x="7678815" y="1323986"/>
                  <a:pt x="7614330" y="1302810"/>
                </a:cubicBezTo>
                <a:cubicBezTo>
                  <a:pt x="7664694" y="1325868"/>
                  <a:pt x="7714587" y="1349867"/>
                  <a:pt x="7764480" y="1373866"/>
                </a:cubicBezTo>
                <a:cubicBezTo>
                  <a:pt x="7777659" y="1374336"/>
                  <a:pt x="7791310" y="1374807"/>
                  <a:pt x="7804959" y="1375748"/>
                </a:cubicBezTo>
                <a:lnTo>
                  <a:pt x="7807312" y="1369160"/>
                </a:lnTo>
                <a:close/>
                <a:moveTo>
                  <a:pt x="7810608" y="1360219"/>
                </a:moveTo>
                <a:lnTo>
                  <a:pt x="7819551" y="1337162"/>
                </a:lnTo>
                <a:cubicBezTo>
                  <a:pt x="7818139" y="1338103"/>
                  <a:pt x="7816726" y="1339044"/>
                  <a:pt x="7815315" y="1339985"/>
                </a:cubicBezTo>
                <a:cubicBezTo>
                  <a:pt x="7778130" y="1327280"/>
                  <a:pt x="7740475" y="1315045"/>
                  <a:pt x="7702820" y="1302810"/>
                </a:cubicBezTo>
                <a:cubicBezTo>
                  <a:pt x="7675991" y="1299987"/>
                  <a:pt x="7648691" y="1297634"/>
                  <a:pt x="7621862" y="1295281"/>
                </a:cubicBezTo>
                <a:cubicBezTo>
                  <a:pt x="7685405" y="1315986"/>
                  <a:pt x="7748006" y="1337632"/>
                  <a:pt x="7810608" y="1360219"/>
                </a:cubicBezTo>
                <a:close/>
                <a:moveTo>
                  <a:pt x="7560672" y="1289164"/>
                </a:moveTo>
                <a:cubicBezTo>
                  <a:pt x="7552199" y="1291987"/>
                  <a:pt x="7543256" y="1295281"/>
                  <a:pt x="7534784" y="1298575"/>
                </a:cubicBezTo>
                <a:cubicBezTo>
                  <a:pt x="7528194" y="1301399"/>
                  <a:pt x="7521134" y="1304222"/>
                  <a:pt x="7514544" y="1307045"/>
                </a:cubicBezTo>
                <a:cubicBezTo>
                  <a:pt x="7525370" y="1310810"/>
                  <a:pt x="7535725" y="1314574"/>
                  <a:pt x="7546551" y="1318339"/>
                </a:cubicBezTo>
                <a:cubicBezTo>
                  <a:pt x="7556436" y="1324456"/>
                  <a:pt x="7566320" y="1330574"/>
                  <a:pt x="7576204" y="1336691"/>
                </a:cubicBezTo>
                <a:cubicBezTo>
                  <a:pt x="7582324" y="1345161"/>
                  <a:pt x="7588442" y="1353161"/>
                  <a:pt x="7595032" y="1361631"/>
                </a:cubicBezTo>
                <a:cubicBezTo>
                  <a:pt x="7599739" y="1360219"/>
                  <a:pt x="7607270" y="1360690"/>
                  <a:pt x="7614330" y="1363513"/>
                </a:cubicBezTo>
                <a:cubicBezTo>
                  <a:pt x="7618566" y="1364925"/>
                  <a:pt x="7622332" y="1367278"/>
                  <a:pt x="7625627" y="1369631"/>
                </a:cubicBezTo>
                <a:cubicBezTo>
                  <a:pt x="7664224" y="1370572"/>
                  <a:pt x="7702820" y="1371513"/>
                  <a:pt x="7741416" y="1372925"/>
                </a:cubicBezTo>
                <a:cubicBezTo>
                  <a:pt x="7681168" y="1344220"/>
                  <a:pt x="7621390" y="1315986"/>
                  <a:pt x="7560672" y="1289164"/>
                </a:cubicBezTo>
                <a:close/>
                <a:moveTo>
                  <a:pt x="7535725" y="1363984"/>
                </a:moveTo>
                <a:cubicBezTo>
                  <a:pt x="7528665" y="1364925"/>
                  <a:pt x="7522075" y="1365866"/>
                  <a:pt x="7515015" y="1366337"/>
                </a:cubicBezTo>
                <a:cubicBezTo>
                  <a:pt x="7515957" y="1367748"/>
                  <a:pt x="7517368" y="1368690"/>
                  <a:pt x="7518310" y="1370101"/>
                </a:cubicBezTo>
                <a:cubicBezTo>
                  <a:pt x="7518781" y="1370101"/>
                  <a:pt x="7519722" y="1370101"/>
                  <a:pt x="7520192" y="1370101"/>
                </a:cubicBezTo>
                <a:cubicBezTo>
                  <a:pt x="7529606" y="1371042"/>
                  <a:pt x="7538549" y="1372454"/>
                  <a:pt x="7547963" y="1373866"/>
                </a:cubicBezTo>
                <a:cubicBezTo>
                  <a:pt x="7549846" y="1370572"/>
                  <a:pt x="7551729" y="1367278"/>
                  <a:pt x="7553612" y="1363984"/>
                </a:cubicBezTo>
                <a:cubicBezTo>
                  <a:pt x="7559730" y="1363043"/>
                  <a:pt x="7565850" y="1362572"/>
                  <a:pt x="7571968" y="1361631"/>
                </a:cubicBezTo>
                <a:cubicBezTo>
                  <a:pt x="7566791" y="1354573"/>
                  <a:pt x="7561613" y="1347514"/>
                  <a:pt x="7555965" y="1340456"/>
                </a:cubicBezTo>
                <a:cubicBezTo>
                  <a:pt x="7548434" y="1335750"/>
                  <a:pt x="7541373" y="1331515"/>
                  <a:pt x="7533842" y="1326809"/>
                </a:cubicBezTo>
                <a:cubicBezTo>
                  <a:pt x="7532431" y="1326339"/>
                  <a:pt x="7530548" y="1325868"/>
                  <a:pt x="7529136" y="1324927"/>
                </a:cubicBezTo>
                <a:cubicBezTo>
                  <a:pt x="7528194" y="1327280"/>
                  <a:pt x="7527724" y="1329633"/>
                  <a:pt x="7526782" y="1331985"/>
                </a:cubicBezTo>
                <a:cubicBezTo>
                  <a:pt x="7530077" y="1343279"/>
                  <a:pt x="7532901" y="1353631"/>
                  <a:pt x="7535725" y="1363984"/>
                </a:cubicBezTo>
                <a:close/>
                <a:moveTo>
                  <a:pt x="7498541" y="1374336"/>
                </a:moveTo>
                <a:cubicBezTo>
                  <a:pt x="7480184" y="1369160"/>
                  <a:pt x="7462298" y="1363984"/>
                  <a:pt x="7443941" y="1358808"/>
                </a:cubicBezTo>
                <a:cubicBezTo>
                  <a:pt x="7524899" y="1441627"/>
                  <a:pt x="7603034" y="1525859"/>
                  <a:pt x="7677873" y="1611502"/>
                </a:cubicBezTo>
                <a:cubicBezTo>
                  <a:pt x="7683051" y="1611973"/>
                  <a:pt x="7688699" y="1613384"/>
                  <a:pt x="7694347" y="1615267"/>
                </a:cubicBezTo>
                <a:cubicBezTo>
                  <a:pt x="7667989" y="1538564"/>
                  <a:pt x="7639277" y="1461391"/>
                  <a:pt x="7610094" y="1385630"/>
                </a:cubicBezTo>
                <a:cubicBezTo>
                  <a:pt x="7609153" y="1385159"/>
                  <a:pt x="7608212" y="1385159"/>
                  <a:pt x="7607270" y="1384689"/>
                </a:cubicBezTo>
                <a:cubicBezTo>
                  <a:pt x="7601622" y="1382807"/>
                  <a:pt x="7596915" y="1379983"/>
                  <a:pt x="7593620" y="1376689"/>
                </a:cubicBezTo>
                <a:cubicBezTo>
                  <a:pt x="7587972" y="1377160"/>
                  <a:pt x="7581853" y="1378101"/>
                  <a:pt x="7576204" y="1378572"/>
                </a:cubicBezTo>
                <a:cubicBezTo>
                  <a:pt x="7573851" y="1382807"/>
                  <a:pt x="7571498" y="1387042"/>
                  <a:pt x="7569144" y="1390806"/>
                </a:cubicBezTo>
                <a:cubicBezTo>
                  <a:pt x="7555494" y="1388924"/>
                  <a:pt x="7541845" y="1387042"/>
                  <a:pt x="7528194" y="1385630"/>
                </a:cubicBezTo>
                <a:cubicBezTo>
                  <a:pt x="7521134" y="1385159"/>
                  <a:pt x="7514074" y="1385159"/>
                  <a:pt x="7507484" y="1384689"/>
                </a:cubicBezTo>
                <a:cubicBezTo>
                  <a:pt x="7504189" y="1380924"/>
                  <a:pt x="7501365" y="1377630"/>
                  <a:pt x="7498541" y="1374336"/>
                </a:cubicBezTo>
                <a:close/>
                <a:moveTo>
                  <a:pt x="7422290" y="1352690"/>
                </a:moveTo>
                <a:cubicBezTo>
                  <a:pt x="7401109" y="1364455"/>
                  <a:pt x="7379457" y="1377630"/>
                  <a:pt x="7357805" y="1391747"/>
                </a:cubicBezTo>
                <a:cubicBezTo>
                  <a:pt x="7364395" y="1395982"/>
                  <a:pt x="7371455" y="1400688"/>
                  <a:pt x="7378045" y="1404923"/>
                </a:cubicBezTo>
                <a:cubicBezTo>
                  <a:pt x="7392165" y="1387512"/>
                  <a:pt x="7407227" y="1370101"/>
                  <a:pt x="7422290" y="1352690"/>
                </a:cubicBezTo>
                <a:cubicBezTo>
                  <a:pt x="7422290" y="1352690"/>
                  <a:pt x="7422290" y="1352690"/>
                  <a:pt x="7422290" y="1352690"/>
                </a:cubicBezTo>
                <a:close/>
                <a:moveTo>
                  <a:pt x="7402991" y="1347044"/>
                </a:moveTo>
                <a:cubicBezTo>
                  <a:pt x="7378045" y="1340456"/>
                  <a:pt x="7353569" y="1333397"/>
                  <a:pt x="7328622" y="1327280"/>
                </a:cubicBezTo>
                <a:cubicBezTo>
                  <a:pt x="7322503" y="1335279"/>
                  <a:pt x="7315914" y="1342808"/>
                  <a:pt x="7309795" y="1350808"/>
                </a:cubicBezTo>
                <a:cubicBezTo>
                  <a:pt x="7319679" y="1354573"/>
                  <a:pt x="7326269" y="1361631"/>
                  <a:pt x="7324857" y="1366807"/>
                </a:cubicBezTo>
                <a:cubicBezTo>
                  <a:pt x="7324386" y="1367748"/>
                  <a:pt x="7323915" y="1368690"/>
                  <a:pt x="7323445" y="1369160"/>
                </a:cubicBezTo>
                <a:cubicBezTo>
                  <a:pt x="7330505" y="1373866"/>
                  <a:pt x="7338036" y="1378572"/>
                  <a:pt x="7345096" y="1383277"/>
                </a:cubicBezTo>
                <a:cubicBezTo>
                  <a:pt x="7364395" y="1370101"/>
                  <a:pt x="7383693" y="1358337"/>
                  <a:pt x="7402991" y="1347044"/>
                </a:cubicBezTo>
                <a:close/>
                <a:moveTo>
                  <a:pt x="7318738" y="1324927"/>
                </a:moveTo>
                <a:cubicBezTo>
                  <a:pt x="7303676" y="1321162"/>
                  <a:pt x="7288143" y="1316927"/>
                  <a:pt x="7273081" y="1313163"/>
                </a:cubicBezTo>
                <a:lnTo>
                  <a:pt x="7266962" y="1333868"/>
                </a:lnTo>
                <a:cubicBezTo>
                  <a:pt x="7274493" y="1338573"/>
                  <a:pt x="7282495" y="1343279"/>
                  <a:pt x="7290026" y="1348455"/>
                </a:cubicBezTo>
                <a:cubicBezTo>
                  <a:pt x="7292850" y="1347985"/>
                  <a:pt x="7296145" y="1347985"/>
                  <a:pt x="7299910" y="1348455"/>
                </a:cubicBezTo>
                <a:cubicBezTo>
                  <a:pt x="7306029" y="1340456"/>
                  <a:pt x="7312148" y="1332456"/>
                  <a:pt x="7318738" y="1324927"/>
                </a:cubicBezTo>
                <a:close/>
                <a:moveTo>
                  <a:pt x="7264138" y="1292458"/>
                </a:moveTo>
                <a:cubicBezTo>
                  <a:pt x="7255195" y="1292928"/>
                  <a:pt x="7246722" y="1293399"/>
                  <a:pt x="7237779" y="1294340"/>
                </a:cubicBezTo>
                <a:cubicBezTo>
                  <a:pt x="7245781" y="1296222"/>
                  <a:pt x="7253783" y="1298575"/>
                  <a:pt x="7261785" y="1300457"/>
                </a:cubicBezTo>
                <a:lnTo>
                  <a:pt x="7264138" y="1292458"/>
                </a:lnTo>
                <a:close/>
                <a:moveTo>
                  <a:pt x="7001023" y="1250107"/>
                </a:moveTo>
                <a:cubicBezTo>
                  <a:pt x="7003377" y="1267518"/>
                  <a:pt x="7005259" y="1284929"/>
                  <a:pt x="7007613" y="1302340"/>
                </a:cubicBezTo>
                <a:cubicBezTo>
                  <a:pt x="7009966" y="1303281"/>
                  <a:pt x="7012320" y="1303751"/>
                  <a:pt x="7014202" y="1305163"/>
                </a:cubicBezTo>
                <a:cubicBezTo>
                  <a:pt x="7066920" y="1299516"/>
                  <a:pt x="7120107" y="1294340"/>
                  <a:pt x="7173295" y="1290105"/>
                </a:cubicBezTo>
                <a:cubicBezTo>
                  <a:pt x="7172825" y="1289634"/>
                  <a:pt x="7172354" y="1289164"/>
                  <a:pt x="7172354" y="1288693"/>
                </a:cubicBezTo>
                <a:cubicBezTo>
                  <a:pt x="7115871" y="1275047"/>
                  <a:pt x="7058447" y="1262342"/>
                  <a:pt x="7001023" y="1250107"/>
                </a:cubicBezTo>
                <a:close/>
                <a:moveTo>
                  <a:pt x="6835340" y="1336691"/>
                </a:moveTo>
                <a:cubicBezTo>
                  <a:pt x="6838636" y="1340456"/>
                  <a:pt x="6840047" y="1344691"/>
                  <a:pt x="6840047" y="1348455"/>
                </a:cubicBezTo>
                <a:cubicBezTo>
                  <a:pt x="6896530" y="1363043"/>
                  <a:pt x="6953013" y="1378572"/>
                  <a:pt x="7009025" y="1394571"/>
                </a:cubicBezTo>
                <a:cubicBezTo>
                  <a:pt x="7006201" y="1370572"/>
                  <a:pt x="7003377" y="1347044"/>
                  <a:pt x="7000553" y="1323515"/>
                </a:cubicBezTo>
                <a:cubicBezTo>
                  <a:pt x="7000553" y="1323515"/>
                  <a:pt x="7000081" y="1323515"/>
                  <a:pt x="7000081" y="1323515"/>
                </a:cubicBezTo>
                <a:cubicBezTo>
                  <a:pt x="6995375" y="1322104"/>
                  <a:pt x="6991139" y="1320221"/>
                  <a:pt x="6987844" y="1317868"/>
                </a:cubicBezTo>
                <a:cubicBezTo>
                  <a:pt x="6937010" y="1323045"/>
                  <a:pt x="6886175" y="1329633"/>
                  <a:pt x="6835340" y="1336691"/>
                </a:cubicBezTo>
                <a:close/>
                <a:moveTo>
                  <a:pt x="6765679" y="1289634"/>
                </a:moveTo>
                <a:cubicBezTo>
                  <a:pt x="6759560" y="1275988"/>
                  <a:pt x="6753441" y="1261871"/>
                  <a:pt x="6747322" y="1248225"/>
                </a:cubicBezTo>
                <a:lnTo>
                  <a:pt x="6742144" y="1271282"/>
                </a:lnTo>
                <a:cubicBezTo>
                  <a:pt x="6750146" y="1276929"/>
                  <a:pt x="6758148" y="1283046"/>
                  <a:pt x="6765679" y="1289634"/>
                </a:cubicBezTo>
                <a:close/>
                <a:moveTo>
                  <a:pt x="6561870" y="1203050"/>
                </a:moveTo>
                <a:cubicBezTo>
                  <a:pt x="6555752" y="1202579"/>
                  <a:pt x="6549633" y="1202579"/>
                  <a:pt x="6543043" y="1202109"/>
                </a:cubicBezTo>
                <a:cubicBezTo>
                  <a:pt x="6603762" y="1230343"/>
                  <a:pt x="6664010" y="1259518"/>
                  <a:pt x="6723787" y="1289634"/>
                </a:cubicBezTo>
                <a:lnTo>
                  <a:pt x="6726141" y="1277400"/>
                </a:lnTo>
                <a:cubicBezTo>
                  <a:pt x="6674836" y="1241166"/>
                  <a:pt x="6620236" y="1216226"/>
                  <a:pt x="6561870" y="1203050"/>
                </a:cubicBezTo>
                <a:close/>
                <a:moveTo>
                  <a:pt x="6309111" y="1196462"/>
                </a:moveTo>
                <a:cubicBezTo>
                  <a:pt x="6276633" y="1195991"/>
                  <a:pt x="6243685" y="1195991"/>
                  <a:pt x="6211207" y="1196462"/>
                </a:cubicBezTo>
                <a:lnTo>
                  <a:pt x="6206501" y="1229872"/>
                </a:lnTo>
                <a:cubicBezTo>
                  <a:pt x="6241802" y="1215755"/>
                  <a:pt x="6275692" y="1204462"/>
                  <a:pt x="6309111" y="1196462"/>
                </a:cubicBezTo>
                <a:close/>
                <a:moveTo>
                  <a:pt x="6197087" y="1196462"/>
                </a:moveTo>
                <a:cubicBezTo>
                  <a:pt x="6184849" y="1196462"/>
                  <a:pt x="6172611" y="1196933"/>
                  <a:pt x="6159902" y="1196933"/>
                </a:cubicBezTo>
                <a:cubicBezTo>
                  <a:pt x="6163668" y="1199285"/>
                  <a:pt x="6167434" y="1202109"/>
                  <a:pt x="6171199" y="1204462"/>
                </a:cubicBezTo>
                <a:cubicBezTo>
                  <a:pt x="6152842" y="1207756"/>
                  <a:pt x="6134956" y="1211050"/>
                  <a:pt x="6116599" y="1214344"/>
                </a:cubicBezTo>
                <a:cubicBezTo>
                  <a:pt x="6110480" y="1214344"/>
                  <a:pt x="6104832" y="1214344"/>
                  <a:pt x="6098713" y="1214344"/>
                </a:cubicBezTo>
                <a:cubicBezTo>
                  <a:pt x="6101537" y="1222343"/>
                  <a:pt x="6104361" y="1230343"/>
                  <a:pt x="6106715" y="1238813"/>
                </a:cubicBezTo>
                <a:cubicBezTo>
                  <a:pt x="6127896" y="1240695"/>
                  <a:pt x="6149077" y="1242578"/>
                  <a:pt x="6170258" y="1244930"/>
                </a:cubicBezTo>
                <a:cubicBezTo>
                  <a:pt x="6177318" y="1242107"/>
                  <a:pt x="6183908" y="1238813"/>
                  <a:pt x="6190968" y="1235990"/>
                </a:cubicBezTo>
                <a:lnTo>
                  <a:pt x="6197087" y="1196462"/>
                </a:lnTo>
                <a:close/>
                <a:moveTo>
                  <a:pt x="6198499" y="1187051"/>
                </a:moveTo>
                <a:lnTo>
                  <a:pt x="6218268" y="1051998"/>
                </a:lnTo>
                <a:cubicBezTo>
                  <a:pt x="6198970" y="1044939"/>
                  <a:pt x="6179201" y="1038351"/>
                  <a:pt x="6159432" y="1031764"/>
                </a:cubicBezTo>
                <a:cubicBezTo>
                  <a:pt x="6119894" y="1036940"/>
                  <a:pt x="6080356" y="1043057"/>
                  <a:pt x="6040818" y="1049175"/>
                </a:cubicBezTo>
                <a:cubicBezTo>
                  <a:pt x="6055880" y="1090114"/>
                  <a:pt x="6070943" y="1131994"/>
                  <a:pt x="6086004" y="1174816"/>
                </a:cubicBezTo>
                <a:cubicBezTo>
                  <a:pt x="6100596" y="1175287"/>
                  <a:pt x="6120365" y="1179051"/>
                  <a:pt x="6136368" y="1182816"/>
                </a:cubicBezTo>
                <a:cubicBezTo>
                  <a:pt x="6137780" y="1183286"/>
                  <a:pt x="6138721" y="1183286"/>
                  <a:pt x="6140134" y="1183757"/>
                </a:cubicBezTo>
                <a:cubicBezTo>
                  <a:pt x="6142016" y="1185168"/>
                  <a:pt x="6144370" y="1186580"/>
                  <a:pt x="6146253" y="1187992"/>
                </a:cubicBezTo>
                <a:cubicBezTo>
                  <a:pt x="6163668" y="1187521"/>
                  <a:pt x="6181083" y="1187051"/>
                  <a:pt x="6198499" y="1187051"/>
                </a:cubicBezTo>
                <a:close/>
                <a:moveTo>
                  <a:pt x="6219680" y="1042587"/>
                </a:moveTo>
                <a:lnTo>
                  <a:pt x="6222504" y="1023764"/>
                </a:lnTo>
                <a:cubicBezTo>
                  <a:pt x="6208383" y="1025646"/>
                  <a:pt x="6194733" y="1027058"/>
                  <a:pt x="6180613" y="1028940"/>
                </a:cubicBezTo>
                <a:cubicBezTo>
                  <a:pt x="6193792" y="1033175"/>
                  <a:pt x="6206501" y="1037881"/>
                  <a:pt x="6219680" y="1042587"/>
                </a:cubicBezTo>
                <a:close/>
                <a:moveTo>
                  <a:pt x="6202735" y="1016235"/>
                </a:moveTo>
                <a:cubicBezTo>
                  <a:pt x="6179201" y="1014823"/>
                  <a:pt x="6155667" y="1013411"/>
                  <a:pt x="6132603" y="1012470"/>
                </a:cubicBezTo>
                <a:cubicBezTo>
                  <a:pt x="6142016" y="1015764"/>
                  <a:pt x="6150960" y="1018588"/>
                  <a:pt x="6160373" y="1021882"/>
                </a:cubicBezTo>
                <a:cubicBezTo>
                  <a:pt x="6174494" y="1019999"/>
                  <a:pt x="6188615" y="1018117"/>
                  <a:pt x="6202735" y="1016235"/>
                </a:cubicBezTo>
                <a:close/>
                <a:moveTo>
                  <a:pt x="6064823" y="1000236"/>
                </a:moveTo>
                <a:cubicBezTo>
                  <a:pt x="6048820" y="995059"/>
                  <a:pt x="6032346" y="989883"/>
                  <a:pt x="6016342" y="984707"/>
                </a:cubicBezTo>
                <a:cubicBezTo>
                  <a:pt x="6018225" y="989413"/>
                  <a:pt x="6020108" y="994118"/>
                  <a:pt x="6021520" y="998824"/>
                </a:cubicBezTo>
                <a:cubicBezTo>
                  <a:pt x="6036111" y="999294"/>
                  <a:pt x="6050703" y="999765"/>
                  <a:pt x="6064823" y="1000236"/>
                </a:cubicBezTo>
                <a:close/>
                <a:moveTo>
                  <a:pt x="5999398" y="979531"/>
                </a:moveTo>
                <a:cubicBezTo>
                  <a:pt x="5971156" y="970590"/>
                  <a:pt x="5942915" y="962120"/>
                  <a:pt x="5914203" y="953649"/>
                </a:cubicBezTo>
                <a:cubicBezTo>
                  <a:pt x="5913732" y="954120"/>
                  <a:pt x="5912791" y="954591"/>
                  <a:pt x="5912320" y="955532"/>
                </a:cubicBezTo>
                <a:cubicBezTo>
                  <a:pt x="5919380" y="966825"/>
                  <a:pt x="5926441" y="978590"/>
                  <a:pt x="5933501" y="990354"/>
                </a:cubicBezTo>
                <a:cubicBezTo>
                  <a:pt x="5933501" y="990354"/>
                  <a:pt x="5933972" y="990354"/>
                  <a:pt x="5933972" y="990354"/>
                </a:cubicBezTo>
                <a:cubicBezTo>
                  <a:pt x="5941974" y="991295"/>
                  <a:pt x="5949034" y="994118"/>
                  <a:pt x="5952799" y="997412"/>
                </a:cubicBezTo>
                <a:cubicBezTo>
                  <a:pt x="5970686" y="997883"/>
                  <a:pt x="5988572" y="998353"/>
                  <a:pt x="6006458" y="998824"/>
                </a:cubicBezTo>
                <a:cubicBezTo>
                  <a:pt x="6004104" y="992236"/>
                  <a:pt x="6001751" y="985648"/>
                  <a:pt x="5999398" y="979531"/>
                </a:cubicBezTo>
                <a:close/>
                <a:moveTo>
                  <a:pt x="5994691" y="968237"/>
                </a:moveTo>
                <a:cubicBezTo>
                  <a:pt x="5993279" y="964002"/>
                  <a:pt x="5991396" y="960237"/>
                  <a:pt x="5989984" y="956002"/>
                </a:cubicBezTo>
                <a:cubicBezTo>
                  <a:pt x="5972569" y="954120"/>
                  <a:pt x="5955624" y="952708"/>
                  <a:pt x="5938208" y="950826"/>
                </a:cubicBezTo>
                <a:cubicBezTo>
                  <a:pt x="5957036" y="956473"/>
                  <a:pt x="5975863" y="962120"/>
                  <a:pt x="5994691" y="968237"/>
                </a:cubicBezTo>
                <a:close/>
                <a:moveTo>
                  <a:pt x="5779586" y="995530"/>
                </a:moveTo>
                <a:cubicBezTo>
                  <a:pt x="5803591" y="995530"/>
                  <a:pt x="5827596" y="995530"/>
                  <a:pt x="5851131" y="995530"/>
                </a:cubicBezTo>
                <a:cubicBezTo>
                  <a:pt x="5866193" y="979531"/>
                  <a:pt x="5880784" y="964943"/>
                  <a:pt x="5895375" y="951296"/>
                </a:cubicBezTo>
                <a:cubicBezTo>
                  <a:pt x="5856779" y="965413"/>
                  <a:pt x="5818182" y="980001"/>
                  <a:pt x="5779586" y="995530"/>
                </a:cubicBezTo>
                <a:close/>
                <a:moveTo>
                  <a:pt x="5755110" y="1004941"/>
                </a:moveTo>
                <a:cubicBezTo>
                  <a:pt x="5752757" y="1005882"/>
                  <a:pt x="5749933" y="1006824"/>
                  <a:pt x="5747579" y="1008235"/>
                </a:cubicBezTo>
                <a:cubicBezTo>
                  <a:pt x="5758405" y="1030822"/>
                  <a:pt x="5768760" y="1053880"/>
                  <a:pt x="5779586" y="1078350"/>
                </a:cubicBezTo>
                <a:cubicBezTo>
                  <a:pt x="5801238" y="1051998"/>
                  <a:pt x="5821948" y="1027528"/>
                  <a:pt x="5842659" y="1005412"/>
                </a:cubicBezTo>
                <a:cubicBezTo>
                  <a:pt x="5813476" y="1004471"/>
                  <a:pt x="5784293" y="1004941"/>
                  <a:pt x="5755110" y="1004941"/>
                </a:cubicBezTo>
                <a:close/>
                <a:moveTo>
                  <a:pt x="5729693" y="1004941"/>
                </a:moveTo>
                <a:cubicBezTo>
                  <a:pt x="5705217" y="1005412"/>
                  <a:pt x="5680742" y="1005412"/>
                  <a:pt x="5656265" y="1005882"/>
                </a:cubicBezTo>
                <a:cubicBezTo>
                  <a:pt x="5654383" y="1006824"/>
                  <a:pt x="5652500" y="1007294"/>
                  <a:pt x="5651088" y="1008235"/>
                </a:cubicBezTo>
                <a:cubicBezTo>
                  <a:pt x="5654383" y="1014823"/>
                  <a:pt x="5657678" y="1021411"/>
                  <a:pt x="5661443" y="1027999"/>
                </a:cubicBezTo>
                <a:cubicBezTo>
                  <a:pt x="5662385" y="1027999"/>
                  <a:pt x="5663797" y="1027999"/>
                  <a:pt x="5664738" y="1027999"/>
                </a:cubicBezTo>
                <a:cubicBezTo>
                  <a:pt x="5666621" y="1027999"/>
                  <a:pt x="5668504" y="1028470"/>
                  <a:pt x="5670386" y="1028940"/>
                </a:cubicBezTo>
                <a:cubicBezTo>
                  <a:pt x="5690155" y="1020941"/>
                  <a:pt x="5709924" y="1012941"/>
                  <a:pt x="5729693" y="1004941"/>
                </a:cubicBezTo>
                <a:close/>
                <a:moveTo>
                  <a:pt x="5569659" y="1043528"/>
                </a:moveTo>
                <a:cubicBezTo>
                  <a:pt x="5522590" y="1058586"/>
                  <a:pt x="5475992" y="1074115"/>
                  <a:pt x="5429394" y="1090114"/>
                </a:cubicBezTo>
                <a:cubicBezTo>
                  <a:pt x="5408213" y="1089643"/>
                  <a:pt x="5387502" y="1089173"/>
                  <a:pt x="5366321" y="1089173"/>
                </a:cubicBezTo>
                <a:cubicBezTo>
                  <a:pt x="5372440" y="1090114"/>
                  <a:pt x="5377147" y="1092467"/>
                  <a:pt x="5379030" y="1095290"/>
                </a:cubicBezTo>
                <a:cubicBezTo>
                  <a:pt x="5420921" y="1096231"/>
                  <a:pt x="5462812" y="1097643"/>
                  <a:pt x="5505174" y="1099525"/>
                </a:cubicBezTo>
                <a:cubicBezTo>
                  <a:pt x="5550360" y="1079291"/>
                  <a:pt x="5596018" y="1059527"/>
                  <a:pt x="5642145" y="1040704"/>
                </a:cubicBezTo>
                <a:cubicBezTo>
                  <a:pt x="5641674" y="1039763"/>
                  <a:pt x="5641674" y="1038822"/>
                  <a:pt x="5641674" y="1037881"/>
                </a:cubicBezTo>
                <a:cubicBezTo>
                  <a:pt x="5641674" y="1034116"/>
                  <a:pt x="5645440" y="1031293"/>
                  <a:pt x="5651088" y="1029411"/>
                </a:cubicBezTo>
                <a:cubicBezTo>
                  <a:pt x="5648264" y="1023764"/>
                  <a:pt x="5644969" y="1017647"/>
                  <a:pt x="5642145" y="1012000"/>
                </a:cubicBezTo>
                <a:cubicBezTo>
                  <a:pt x="5618140" y="1022352"/>
                  <a:pt x="5593664" y="1032705"/>
                  <a:pt x="5569659" y="1043528"/>
                </a:cubicBezTo>
                <a:close/>
                <a:moveTo>
                  <a:pt x="5344199" y="1150347"/>
                </a:moveTo>
                <a:cubicBezTo>
                  <a:pt x="5352201" y="1154582"/>
                  <a:pt x="5360203" y="1158817"/>
                  <a:pt x="5368675" y="1162581"/>
                </a:cubicBezTo>
                <a:cubicBezTo>
                  <a:pt x="5396445" y="1149405"/>
                  <a:pt x="5424216" y="1136700"/>
                  <a:pt x="5451987" y="1123995"/>
                </a:cubicBezTo>
                <a:cubicBezTo>
                  <a:pt x="5426099" y="1118348"/>
                  <a:pt x="5400211" y="1112701"/>
                  <a:pt x="5373852" y="1107525"/>
                </a:cubicBezTo>
                <a:cubicBezTo>
                  <a:pt x="5370087" y="1109407"/>
                  <a:pt x="5364910" y="1110348"/>
                  <a:pt x="5358790" y="1110348"/>
                </a:cubicBezTo>
                <a:cubicBezTo>
                  <a:pt x="5355025" y="1110348"/>
                  <a:pt x="5351730" y="1109878"/>
                  <a:pt x="5348906" y="1108936"/>
                </a:cubicBezTo>
                <a:cubicBezTo>
                  <a:pt x="5347494" y="1111289"/>
                  <a:pt x="5345611" y="1113642"/>
                  <a:pt x="5344199" y="1115525"/>
                </a:cubicBezTo>
                <a:cubicBezTo>
                  <a:pt x="5344199" y="1127289"/>
                  <a:pt x="5344199" y="1138582"/>
                  <a:pt x="5344199" y="1150347"/>
                </a:cubicBezTo>
                <a:close/>
                <a:moveTo>
                  <a:pt x="5384208" y="1165875"/>
                </a:moveTo>
                <a:cubicBezTo>
                  <a:pt x="5407272" y="1166346"/>
                  <a:pt x="5430335" y="1166816"/>
                  <a:pt x="5453399" y="1167287"/>
                </a:cubicBezTo>
                <a:cubicBezTo>
                  <a:pt x="5448221" y="1164934"/>
                  <a:pt x="5444927" y="1162111"/>
                  <a:pt x="5444927" y="1158346"/>
                </a:cubicBezTo>
                <a:cubicBezTo>
                  <a:pt x="5444927" y="1152229"/>
                  <a:pt x="5454811" y="1147523"/>
                  <a:pt x="5467049" y="1147994"/>
                </a:cubicBezTo>
                <a:cubicBezTo>
                  <a:pt x="5474109" y="1147994"/>
                  <a:pt x="5480699" y="1149876"/>
                  <a:pt x="5484464" y="1152699"/>
                </a:cubicBezTo>
                <a:cubicBezTo>
                  <a:pt x="5485876" y="1152229"/>
                  <a:pt x="5487289" y="1151288"/>
                  <a:pt x="5488700" y="1150817"/>
                </a:cubicBezTo>
                <a:cubicBezTo>
                  <a:pt x="5490113" y="1151758"/>
                  <a:pt x="5491996" y="1152699"/>
                  <a:pt x="5493407" y="1153640"/>
                </a:cubicBezTo>
                <a:cubicBezTo>
                  <a:pt x="5509881" y="1150817"/>
                  <a:pt x="5526355" y="1147994"/>
                  <a:pt x="5542830" y="1145170"/>
                </a:cubicBezTo>
                <a:cubicBezTo>
                  <a:pt x="5517412" y="1139053"/>
                  <a:pt x="5491996" y="1133406"/>
                  <a:pt x="5467049" y="1127759"/>
                </a:cubicBezTo>
                <a:cubicBezTo>
                  <a:pt x="5439278" y="1139994"/>
                  <a:pt x="5411507" y="1152699"/>
                  <a:pt x="5384208" y="1165875"/>
                </a:cubicBezTo>
                <a:close/>
                <a:moveTo>
                  <a:pt x="5388444" y="1287282"/>
                </a:moveTo>
                <a:cubicBezTo>
                  <a:pt x="5374794" y="1287282"/>
                  <a:pt x="5361144" y="1286811"/>
                  <a:pt x="5347494" y="1286811"/>
                </a:cubicBezTo>
                <a:cubicBezTo>
                  <a:pt x="5331961" y="1294340"/>
                  <a:pt x="5316899" y="1302340"/>
                  <a:pt x="5301367" y="1309869"/>
                </a:cubicBezTo>
                <a:cubicBezTo>
                  <a:pt x="5286304" y="1318339"/>
                  <a:pt x="5271242" y="1327280"/>
                  <a:pt x="5256180" y="1336221"/>
                </a:cubicBezTo>
                <a:cubicBezTo>
                  <a:pt x="5286304" y="1330574"/>
                  <a:pt x="5316899" y="1324927"/>
                  <a:pt x="5347023" y="1319280"/>
                </a:cubicBezTo>
                <a:cubicBezTo>
                  <a:pt x="5360673" y="1308457"/>
                  <a:pt x="5374794" y="1297634"/>
                  <a:pt x="5388444" y="1287282"/>
                </a:cubicBezTo>
                <a:close/>
                <a:moveTo>
                  <a:pt x="5186048" y="1346573"/>
                </a:moveTo>
                <a:cubicBezTo>
                  <a:pt x="5176634" y="1351749"/>
                  <a:pt x="5167220" y="1356925"/>
                  <a:pt x="5157807" y="1362102"/>
                </a:cubicBezTo>
                <a:cubicBezTo>
                  <a:pt x="5161101" y="1364925"/>
                  <a:pt x="5163455" y="1368690"/>
                  <a:pt x="5163925" y="1372454"/>
                </a:cubicBezTo>
                <a:cubicBezTo>
                  <a:pt x="5201110" y="1373395"/>
                  <a:pt x="5238765" y="1374807"/>
                  <a:pt x="5275949" y="1376219"/>
                </a:cubicBezTo>
                <a:cubicBezTo>
                  <a:pt x="5277361" y="1374807"/>
                  <a:pt x="5279244" y="1373395"/>
                  <a:pt x="5280656" y="1371984"/>
                </a:cubicBezTo>
                <a:cubicBezTo>
                  <a:pt x="5267477" y="1363513"/>
                  <a:pt x="5254298" y="1355043"/>
                  <a:pt x="5241118" y="1346573"/>
                </a:cubicBezTo>
                <a:lnTo>
                  <a:pt x="5239235" y="1345161"/>
                </a:lnTo>
                <a:cubicBezTo>
                  <a:pt x="5239235" y="1345161"/>
                  <a:pt x="5238765" y="1345161"/>
                  <a:pt x="5238765" y="1345632"/>
                </a:cubicBezTo>
                <a:cubicBezTo>
                  <a:pt x="5220878" y="1346102"/>
                  <a:pt x="5203463" y="1346573"/>
                  <a:pt x="5186048" y="1346573"/>
                </a:cubicBezTo>
                <a:close/>
                <a:moveTo>
                  <a:pt x="4978474" y="1532918"/>
                </a:moveTo>
                <a:cubicBezTo>
                  <a:pt x="4974709" y="1532918"/>
                  <a:pt x="4970943" y="1533388"/>
                  <a:pt x="4967648" y="1533388"/>
                </a:cubicBezTo>
                <a:cubicBezTo>
                  <a:pt x="4949762" y="1531035"/>
                  <a:pt x="4931876" y="1529153"/>
                  <a:pt x="4913990" y="1527271"/>
                </a:cubicBezTo>
                <a:cubicBezTo>
                  <a:pt x="4921991" y="1536682"/>
                  <a:pt x="4930464" y="1546564"/>
                  <a:pt x="4938465" y="1556446"/>
                </a:cubicBezTo>
                <a:cubicBezTo>
                  <a:pt x="4951645" y="1547976"/>
                  <a:pt x="4965295" y="1540447"/>
                  <a:pt x="4978474" y="1532918"/>
                </a:cubicBezTo>
                <a:close/>
                <a:moveTo>
                  <a:pt x="4866921" y="1527271"/>
                </a:moveTo>
                <a:cubicBezTo>
                  <a:pt x="4857507" y="1527271"/>
                  <a:pt x="4848564" y="1527741"/>
                  <a:pt x="4839150" y="1527741"/>
                </a:cubicBezTo>
                <a:cubicBezTo>
                  <a:pt x="4829266" y="1528682"/>
                  <a:pt x="4819381" y="1529153"/>
                  <a:pt x="4809497" y="1530094"/>
                </a:cubicBezTo>
                <a:cubicBezTo>
                  <a:pt x="4842445" y="1539505"/>
                  <a:pt x="4875393" y="1548917"/>
                  <a:pt x="4908342" y="1558799"/>
                </a:cubicBezTo>
                <a:cubicBezTo>
                  <a:pt x="4894692" y="1547976"/>
                  <a:pt x="4881041" y="1537623"/>
                  <a:pt x="4866921" y="1527271"/>
                </a:cubicBezTo>
                <a:close/>
                <a:moveTo>
                  <a:pt x="4777961" y="1663735"/>
                </a:moveTo>
                <a:cubicBezTo>
                  <a:pt x="4785021" y="1663265"/>
                  <a:pt x="4791611" y="1662794"/>
                  <a:pt x="4798671" y="1661853"/>
                </a:cubicBezTo>
                <a:cubicBezTo>
                  <a:pt x="4814204" y="1668441"/>
                  <a:pt x="4829736" y="1675499"/>
                  <a:pt x="4844799" y="1682558"/>
                </a:cubicBezTo>
                <a:cubicBezTo>
                  <a:pt x="4858919" y="1680205"/>
                  <a:pt x="4872569" y="1677852"/>
                  <a:pt x="4886689" y="1675499"/>
                </a:cubicBezTo>
                <a:cubicBezTo>
                  <a:pt x="4905517" y="1674088"/>
                  <a:pt x="4924816" y="1673147"/>
                  <a:pt x="4943643" y="1671735"/>
                </a:cubicBezTo>
                <a:cubicBezTo>
                  <a:pt x="4944114" y="1671735"/>
                  <a:pt x="4944114" y="1671735"/>
                  <a:pt x="4944584" y="1671735"/>
                </a:cubicBezTo>
                <a:cubicBezTo>
                  <a:pt x="4921050" y="1650559"/>
                  <a:pt x="4897516" y="1629384"/>
                  <a:pt x="4873511" y="1608679"/>
                </a:cubicBezTo>
                <a:cubicBezTo>
                  <a:pt x="4872098" y="1609150"/>
                  <a:pt x="4870215" y="1609150"/>
                  <a:pt x="4868804" y="1609150"/>
                </a:cubicBezTo>
                <a:cubicBezTo>
                  <a:pt x="4868333" y="1609150"/>
                  <a:pt x="4867862" y="1609150"/>
                  <a:pt x="4867391" y="1609150"/>
                </a:cubicBezTo>
                <a:cubicBezTo>
                  <a:pt x="4836797" y="1627031"/>
                  <a:pt x="4807144" y="1645383"/>
                  <a:pt x="4777961" y="1663735"/>
                </a:cubicBezTo>
                <a:close/>
                <a:moveTo>
                  <a:pt x="4953998" y="1669853"/>
                </a:moveTo>
                <a:cubicBezTo>
                  <a:pt x="4968589" y="1666558"/>
                  <a:pt x="4983181" y="1663265"/>
                  <a:pt x="4998243" y="1660441"/>
                </a:cubicBezTo>
                <a:cubicBezTo>
                  <a:pt x="5003420" y="1659500"/>
                  <a:pt x="5008598" y="1658559"/>
                  <a:pt x="5014247" y="1657618"/>
                </a:cubicBezTo>
                <a:cubicBezTo>
                  <a:pt x="5007657" y="1649148"/>
                  <a:pt x="5001067" y="1640677"/>
                  <a:pt x="4994948" y="1632207"/>
                </a:cubicBezTo>
                <a:cubicBezTo>
                  <a:pt x="4980827" y="1644442"/>
                  <a:pt x="4967178" y="1657147"/>
                  <a:pt x="4953998" y="1669853"/>
                </a:cubicBezTo>
                <a:close/>
                <a:moveTo>
                  <a:pt x="5017541" y="1657147"/>
                </a:moveTo>
                <a:cubicBezTo>
                  <a:pt x="5021307" y="1656677"/>
                  <a:pt x="5025072" y="1655736"/>
                  <a:pt x="5028838" y="1655265"/>
                </a:cubicBezTo>
                <a:cubicBezTo>
                  <a:pt x="5018482" y="1646795"/>
                  <a:pt x="5008127" y="1638324"/>
                  <a:pt x="4997301" y="1629384"/>
                </a:cubicBezTo>
                <a:cubicBezTo>
                  <a:pt x="4997301" y="1629384"/>
                  <a:pt x="4996831" y="1629854"/>
                  <a:pt x="4996831" y="1629854"/>
                </a:cubicBezTo>
                <a:cubicBezTo>
                  <a:pt x="5003891" y="1638795"/>
                  <a:pt x="5010951" y="1647736"/>
                  <a:pt x="5017541" y="1657147"/>
                </a:cubicBezTo>
                <a:close/>
                <a:moveTo>
                  <a:pt x="5026484" y="1668911"/>
                </a:moveTo>
                <a:cubicBezTo>
                  <a:pt x="5033074" y="1677852"/>
                  <a:pt x="5040134" y="1687264"/>
                  <a:pt x="5046724" y="1696675"/>
                </a:cubicBezTo>
                <a:cubicBezTo>
                  <a:pt x="5054255" y="1694793"/>
                  <a:pt x="5061786" y="1692910"/>
                  <a:pt x="5069317" y="1691499"/>
                </a:cubicBezTo>
                <a:cubicBezTo>
                  <a:pt x="5069787" y="1691499"/>
                  <a:pt x="5070258" y="1691028"/>
                  <a:pt x="5070729" y="1691028"/>
                </a:cubicBezTo>
                <a:cubicBezTo>
                  <a:pt x="5061315" y="1683028"/>
                  <a:pt x="5051902" y="1675029"/>
                  <a:pt x="5042017" y="1666558"/>
                </a:cubicBezTo>
                <a:cubicBezTo>
                  <a:pt x="5037310" y="1667029"/>
                  <a:pt x="5031662" y="1667970"/>
                  <a:pt x="5026484" y="1668911"/>
                </a:cubicBezTo>
                <a:close/>
                <a:moveTo>
                  <a:pt x="5055196" y="1707969"/>
                </a:moveTo>
                <a:cubicBezTo>
                  <a:pt x="5055196" y="1708439"/>
                  <a:pt x="5055667" y="1708439"/>
                  <a:pt x="5055667" y="1708910"/>
                </a:cubicBezTo>
                <a:cubicBezTo>
                  <a:pt x="5058020" y="1707969"/>
                  <a:pt x="5060374" y="1707027"/>
                  <a:pt x="5062727" y="1706557"/>
                </a:cubicBezTo>
                <a:cubicBezTo>
                  <a:pt x="5060374" y="1706557"/>
                  <a:pt x="5058020" y="1707498"/>
                  <a:pt x="5055196" y="1707969"/>
                </a:cubicBezTo>
                <a:close/>
                <a:moveTo>
                  <a:pt x="4867391" y="1763495"/>
                </a:moveTo>
                <a:cubicBezTo>
                  <a:pt x="4869274" y="1765848"/>
                  <a:pt x="4871628" y="1767730"/>
                  <a:pt x="4873511" y="1770083"/>
                </a:cubicBezTo>
                <a:cubicBezTo>
                  <a:pt x="4876805" y="1762084"/>
                  <a:pt x="4880571" y="1754084"/>
                  <a:pt x="4883865" y="1746555"/>
                </a:cubicBezTo>
                <a:cubicBezTo>
                  <a:pt x="4878688" y="1752202"/>
                  <a:pt x="4873040" y="1757849"/>
                  <a:pt x="4867391" y="1763495"/>
                </a:cubicBezTo>
                <a:close/>
                <a:moveTo>
                  <a:pt x="4865038" y="1765848"/>
                </a:moveTo>
                <a:cubicBezTo>
                  <a:pt x="4857036" y="1774318"/>
                  <a:pt x="4848564" y="1782318"/>
                  <a:pt x="4840562" y="1790788"/>
                </a:cubicBezTo>
                <a:cubicBezTo>
                  <a:pt x="4850447" y="1787024"/>
                  <a:pt x="4859860" y="1782789"/>
                  <a:pt x="4869745" y="1779024"/>
                </a:cubicBezTo>
                <a:cubicBezTo>
                  <a:pt x="4870687" y="1777142"/>
                  <a:pt x="4871157" y="1775260"/>
                  <a:pt x="4872098" y="1773848"/>
                </a:cubicBezTo>
                <a:cubicBezTo>
                  <a:pt x="4869745" y="1771024"/>
                  <a:pt x="4867391" y="1768672"/>
                  <a:pt x="4865038" y="1765848"/>
                </a:cubicBezTo>
                <a:close/>
                <a:moveTo>
                  <a:pt x="4804790" y="1827963"/>
                </a:moveTo>
                <a:cubicBezTo>
                  <a:pt x="4781726" y="1851962"/>
                  <a:pt x="4758662" y="1876432"/>
                  <a:pt x="4736069" y="1900901"/>
                </a:cubicBezTo>
                <a:cubicBezTo>
                  <a:pt x="4738423" y="1900430"/>
                  <a:pt x="4740776" y="1899960"/>
                  <a:pt x="4743129" y="1899960"/>
                </a:cubicBezTo>
                <a:cubicBezTo>
                  <a:pt x="4776078" y="1879726"/>
                  <a:pt x="4809497" y="1859962"/>
                  <a:pt x="4843386" y="1840668"/>
                </a:cubicBezTo>
                <a:cubicBezTo>
                  <a:pt x="4846681" y="1833139"/>
                  <a:pt x="4849506" y="1826081"/>
                  <a:pt x="4852800" y="1818552"/>
                </a:cubicBezTo>
                <a:cubicBezTo>
                  <a:pt x="4836797" y="1821375"/>
                  <a:pt x="4820793" y="1824669"/>
                  <a:pt x="4804790" y="1827963"/>
                </a:cubicBezTo>
                <a:close/>
                <a:moveTo>
                  <a:pt x="4711123" y="1914077"/>
                </a:moveTo>
                <a:cubicBezTo>
                  <a:pt x="4690413" y="1917371"/>
                  <a:pt x="4670173" y="1920665"/>
                  <a:pt x="4649463" y="1923959"/>
                </a:cubicBezTo>
                <a:cubicBezTo>
                  <a:pt x="4665466" y="1924900"/>
                  <a:pt x="4681940" y="1925841"/>
                  <a:pt x="4697943" y="1926782"/>
                </a:cubicBezTo>
                <a:cubicBezTo>
                  <a:pt x="4698414" y="1926312"/>
                  <a:pt x="4699356" y="1925841"/>
                  <a:pt x="4699826" y="1925841"/>
                </a:cubicBezTo>
                <a:cubicBezTo>
                  <a:pt x="4703592" y="1922077"/>
                  <a:pt x="4707357" y="1918312"/>
                  <a:pt x="4711123" y="1914077"/>
                </a:cubicBezTo>
                <a:close/>
                <a:moveTo>
                  <a:pt x="4612278" y="1933370"/>
                </a:moveTo>
                <a:cubicBezTo>
                  <a:pt x="4613219" y="1948428"/>
                  <a:pt x="4614632" y="1963957"/>
                  <a:pt x="4615573" y="1979015"/>
                </a:cubicBezTo>
                <a:cubicBezTo>
                  <a:pt x="4630164" y="1969604"/>
                  <a:pt x="4644756" y="1960192"/>
                  <a:pt x="4659818" y="1951252"/>
                </a:cubicBezTo>
                <a:cubicBezTo>
                  <a:pt x="4643814" y="1945134"/>
                  <a:pt x="4628282" y="1939487"/>
                  <a:pt x="4612278" y="1933370"/>
                </a:cubicBezTo>
                <a:close/>
                <a:moveTo>
                  <a:pt x="4618397" y="2017602"/>
                </a:moveTo>
                <a:cubicBezTo>
                  <a:pt x="4636283" y="1996897"/>
                  <a:pt x="4654170" y="1976662"/>
                  <a:pt x="4672526" y="1955957"/>
                </a:cubicBezTo>
                <a:cubicBezTo>
                  <a:pt x="4671585" y="1955487"/>
                  <a:pt x="4671114" y="1955487"/>
                  <a:pt x="4670173" y="1955016"/>
                </a:cubicBezTo>
                <a:cubicBezTo>
                  <a:pt x="4651816" y="1966310"/>
                  <a:pt x="4633930" y="1978074"/>
                  <a:pt x="4616044" y="1989368"/>
                </a:cubicBezTo>
                <a:cubicBezTo>
                  <a:pt x="4616985" y="1999249"/>
                  <a:pt x="4617926" y="2008661"/>
                  <a:pt x="4618397" y="2017602"/>
                </a:cubicBezTo>
                <a:close/>
                <a:moveTo>
                  <a:pt x="4619809" y="2030778"/>
                </a:moveTo>
                <a:cubicBezTo>
                  <a:pt x="4620280" y="2034542"/>
                  <a:pt x="4620280" y="2037836"/>
                  <a:pt x="4620750" y="2041601"/>
                </a:cubicBezTo>
                <a:cubicBezTo>
                  <a:pt x="4670644" y="2032660"/>
                  <a:pt x="4720537" y="2024660"/>
                  <a:pt x="4770430" y="2017131"/>
                </a:cubicBezTo>
                <a:cubicBezTo>
                  <a:pt x="4771842" y="2013366"/>
                  <a:pt x="4773254" y="2010072"/>
                  <a:pt x="4774666" y="2006308"/>
                </a:cubicBezTo>
                <a:cubicBezTo>
                  <a:pt x="4770430" y="2004896"/>
                  <a:pt x="4767606" y="2002073"/>
                  <a:pt x="4767135" y="1998779"/>
                </a:cubicBezTo>
                <a:cubicBezTo>
                  <a:pt x="4767135" y="1997367"/>
                  <a:pt x="4767606" y="1995485"/>
                  <a:pt x="4768547" y="1994073"/>
                </a:cubicBezTo>
                <a:cubicBezTo>
                  <a:pt x="4739835" y="1982309"/>
                  <a:pt x="4711123" y="1971015"/>
                  <a:pt x="4682411" y="1960192"/>
                </a:cubicBezTo>
                <a:cubicBezTo>
                  <a:pt x="4661230" y="1983721"/>
                  <a:pt x="4640049" y="2007249"/>
                  <a:pt x="4619809" y="2030778"/>
                </a:cubicBezTo>
                <a:close/>
                <a:moveTo>
                  <a:pt x="4624987" y="2099010"/>
                </a:moveTo>
                <a:cubicBezTo>
                  <a:pt x="4627811" y="2101833"/>
                  <a:pt x="4630635" y="2105127"/>
                  <a:pt x="4633459" y="2107951"/>
                </a:cubicBezTo>
                <a:cubicBezTo>
                  <a:pt x="4671585" y="2096186"/>
                  <a:pt x="4709711" y="2084422"/>
                  <a:pt x="4748307" y="2073129"/>
                </a:cubicBezTo>
                <a:cubicBezTo>
                  <a:pt x="4754426" y="2057600"/>
                  <a:pt x="4760075" y="2042542"/>
                  <a:pt x="4766193" y="2027013"/>
                </a:cubicBezTo>
                <a:cubicBezTo>
                  <a:pt x="4717713" y="2034542"/>
                  <a:pt x="4669232" y="2042542"/>
                  <a:pt x="4621222" y="2051012"/>
                </a:cubicBezTo>
                <a:cubicBezTo>
                  <a:pt x="4622163" y="2067011"/>
                  <a:pt x="4623575" y="2083010"/>
                  <a:pt x="4624987" y="2099010"/>
                </a:cubicBezTo>
                <a:close/>
                <a:moveTo>
                  <a:pt x="4616985" y="2119715"/>
                </a:moveTo>
                <a:cubicBezTo>
                  <a:pt x="4593921" y="2127244"/>
                  <a:pt x="4570858" y="2134302"/>
                  <a:pt x="4548265" y="2142302"/>
                </a:cubicBezTo>
                <a:cubicBezTo>
                  <a:pt x="4571799" y="2139949"/>
                  <a:pt x="4594863" y="2137596"/>
                  <a:pt x="4618397" y="2135714"/>
                </a:cubicBezTo>
                <a:cubicBezTo>
                  <a:pt x="4617926" y="2130538"/>
                  <a:pt x="4617456" y="2125361"/>
                  <a:pt x="4616985" y="2119715"/>
                </a:cubicBezTo>
                <a:close/>
                <a:moveTo>
                  <a:pt x="4552030" y="2151243"/>
                </a:moveTo>
                <a:cubicBezTo>
                  <a:pt x="4576035" y="2168183"/>
                  <a:pt x="4600041" y="2185594"/>
                  <a:pt x="4623575" y="2203005"/>
                </a:cubicBezTo>
                <a:cubicBezTo>
                  <a:pt x="4622163" y="2183712"/>
                  <a:pt x="4620750" y="2164419"/>
                  <a:pt x="4618868" y="2145125"/>
                </a:cubicBezTo>
                <a:cubicBezTo>
                  <a:pt x="4596745" y="2147008"/>
                  <a:pt x="4574153" y="2149361"/>
                  <a:pt x="4552030" y="2151243"/>
                </a:cubicBezTo>
                <a:close/>
                <a:moveTo>
                  <a:pt x="4629694" y="2161125"/>
                </a:moveTo>
                <a:cubicBezTo>
                  <a:pt x="4631106" y="2177595"/>
                  <a:pt x="4632047" y="2194064"/>
                  <a:pt x="4633459" y="2210534"/>
                </a:cubicBezTo>
                <a:cubicBezTo>
                  <a:pt x="4649933" y="2222769"/>
                  <a:pt x="4666878" y="2235474"/>
                  <a:pt x="4683352" y="2247709"/>
                </a:cubicBezTo>
                <a:cubicBezTo>
                  <a:pt x="4696061" y="2212416"/>
                  <a:pt x="4708770" y="2177124"/>
                  <a:pt x="4721948" y="2142302"/>
                </a:cubicBezTo>
                <a:cubicBezTo>
                  <a:pt x="4719595" y="2141361"/>
                  <a:pt x="4717242" y="2139478"/>
                  <a:pt x="4716300" y="2137596"/>
                </a:cubicBezTo>
                <a:cubicBezTo>
                  <a:pt x="4705474" y="2138538"/>
                  <a:pt x="4695119" y="2139008"/>
                  <a:pt x="4684293" y="2139949"/>
                </a:cubicBezTo>
                <a:cubicBezTo>
                  <a:pt x="4688059" y="2142302"/>
                  <a:pt x="4690413" y="2145125"/>
                  <a:pt x="4690413" y="2148419"/>
                </a:cubicBezTo>
                <a:cubicBezTo>
                  <a:pt x="4690883" y="2156890"/>
                  <a:pt x="4675351" y="2164889"/>
                  <a:pt x="4656052" y="2165360"/>
                </a:cubicBezTo>
                <a:cubicBezTo>
                  <a:pt x="4645697" y="2165830"/>
                  <a:pt x="4636283" y="2163948"/>
                  <a:pt x="4629694" y="2161125"/>
                </a:cubicBezTo>
                <a:close/>
                <a:moveTo>
                  <a:pt x="4638637" y="2274061"/>
                </a:moveTo>
                <a:cubicBezTo>
                  <a:pt x="4649933" y="2275472"/>
                  <a:pt x="4661230" y="2276884"/>
                  <a:pt x="4672526" y="2278296"/>
                </a:cubicBezTo>
                <a:cubicBezTo>
                  <a:pt x="4674880" y="2271237"/>
                  <a:pt x="4677704" y="2263708"/>
                  <a:pt x="4680058" y="2256650"/>
                </a:cubicBezTo>
                <a:cubicBezTo>
                  <a:pt x="4664995" y="2245356"/>
                  <a:pt x="4649933" y="2234063"/>
                  <a:pt x="4634871" y="2222769"/>
                </a:cubicBezTo>
                <a:cubicBezTo>
                  <a:pt x="4635813" y="2239709"/>
                  <a:pt x="4637224" y="2257120"/>
                  <a:pt x="4638637" y="2274061"/>
                </a:cubicBezTo>
                <a:close/>
                <a:moveTo>
                  <a:pt x="4681940" y="2279708"/>
                </a:moveTo>
                <a:cubicBezTo>
                  <a:pt x="4693237" y="2281119"/>
                  <a:pt x="4705004" y="2283001"/>
                  <a:pt x="4716300" y="2284413"/>
                </a:cubicBezTo>
                <a:cubicBezTo>
                  <a:pt x="4706887" y="2277355"/>
                  <a:pt x="4697473" y="2269826"/>
                  <a:pt x="4688059" y="2262767"/>
                </a:cubicBezTo>
                <a:cubicBezTo>
                  <a:pt x="4685706" y="2268414"/>
                  <a:pt x="4683823" y="2274061"/>
                  <a:pt x="4681940" y="2279708"/>
                </a:cubicBezTo>
                <a:close/>
                <a:moveTo>
                  <a:pt x="4735128" y="2287237"/>
                </a:moveTo>
                <a:cubicBezTo>
                  <a:pt x="4777019" y="2293354"/>
                  <a:pt x="4818911" y="2299942"/>
                  <a:pt x="4860331" y="2307001"/>
                </a:cubicBezTo>
                <a:cubicBezTo>
                  <a:pt x="4863626" y="2304648"/>
                  <a:pt x="4867862" y="2303236"/>
                  <a:pt x="4873040" y="2302765"/>
                </a:cubicBezTo>
                <a:cubicBezTo>
                  <a:pt x="4873040" y="2302765"/>
                  <a:pt x="4873511" y="2302765"/>
                  <a:pt x="4873511" y="2302765"/>
                </a:cubicBezTo>
                <a:cubicBezTo>
                  <a:pt x="4916814" y="2242533"/>
                  <a:pt x="4961529" y="2183241"/>
                  <a:pt x="5007657" y="2124421"/>
                </a:cubicBezTo>
                <a:cubicBezTo>
                  <a:pt x="4922462" y="2125832"/>
                  <a:pt x="4837267" y="2129597"/>
                  <a:pt x="4752073" y="2135244"/>
                </a:cubicBezTo>
                <a:cubicBezTo>
                  <a:pt x="4749719" y="2139478"/>
                  <a:pt x="4743129" y="2143243"/>
                  <a:pt x="4735599" y="2143714"/>
                </a:cubicBezTo>
                <a:cubicBezTo>
                  <a:pt x="4734187" y="2143714"/>
                  <a:pt x="4733245" y="2143714"/>
                  <a:pt x="4731833" y="2143714"/>
                </a:cubicBezTo>
                <a:cubicBezTo>
                  <a:pt x="4718183" y="2180418"/>
                  <a:pt x="4704533" y="2216652"/>
                  <a:pt x="4691825" y="2253356"/>
                </a:cubicBezTo>
                <a:cubicBezTo>
                  <a:pt x="4705945" y="2264649"/>
                  <a:pt x="4720537" y="2275943"/>
                  <a:pt x="4735128" y="2287237"/>
                </a:cubicBezTo>
                <a:close/>
                <a:moveTo>
                  <a:pt x="4750190" y="2299001"/>
                </a:moveTo>
                <a:cubicBezTo>
                  <a:pt x="4777019" y="2319706"/>
                  <a:pt x="4803378" y="2340881"/>
                  <a:pt x="4829266" y="2362057"/>
                </a:cubicBezTo>
                <a:cubicBezTo>
                  <a:pt x="4830207" y="2362057"/>
                  <a:pt x="4830678" y="2362057"/>
                  <a:pt x="4831619" y="2362057"/>
                </a:cubicBezTo>
                <a:cubicBezTo>
                  <a:pt x="4841033" y="2348410"/>
                  <a:pt x="4850447" y="2334764"/>
                  <a:pt x="4859860" y="2321588"/>
                </a:cubicBezTo>
                <a:cubicBezTo>
                  <a:pt x="4857507" y="2320176"/>
                  <a:pt x="4856095" y="2318294"/>
                  <a:pt x="4855624" y="2315941"/>
                </a:cubicBezTo>
                <a:cubicBezTo>
                  <a:pt x="4820322" y="2309824"/>
                  <a:pt x="4785491" y="2304177"/>
                  <a:pt x="4750190" y="2299001"/>
                </a:cubicBezTo>
                <a:close/>
                <a:moveTo>
                  <a:pt x="4911636" y="2362998"/>
                </a:moveTo>
                <a:cubicBezTo>
                  <a:pt x="4928581" y="2353586"/>
                  <a:pt x="4945055" y="2344175"/>
                  <a:pt x="4962000" y="2334764"/>
                </a:cubicBezTo>
                <a:cubicBezTo>
                  <a:pt x="4936583" y="2330058"/>
                  <a:pt x="4911636" y="2325352"/>
                  <a:pt x="4886219" y="2320647"/>
                </a:cubicBezTo>
                <a:cubicBezTo>
                  <a:pt x="4883395" y="2322529"/>
                  <a:pt x="4879159" y="2323941"/>
                  <a:pt x="4874452" y="2324412"/>
                </a:cubicBezTo>
                <a:cubicBezTo>
                  <a:pt x="4872569" y="2324412"/>
                  <a:pt x="4870687" y="2324412"/>
                  <a:pt x="4868804" y="2324412"/>
                </a:cubicBezTo>
                <a:cubicBezTo>
                  <a:pt x="4859860" y="2337117"/>
                  <a:pt x="4850917" y="2349352"/>
                  <a:pt x="4842445" y="2362057"/>
                </a:cubicBezTo>
                <a:cubicBezTo>
                  <a:pt x="4865508" y="2362527"/>
                  <a:pt x="4888572" y="2362527"/>
                  <a:pt x="4911636" y="2362998"/>
                </a:cubicBezTo>
                <a:close/>
                <a:moveTo>
                  <a:pt x="4840562" y="2371468"/>
                </a:moveTo>
                <a:cubicBezTo>
                  <a:pt x="4848093" y="2377586"/>
                  <a:pt x="4855624" y="2384173"/>
                  <a:pt x="4863626" y="2390291"/>
                </a:cubicBezTo>
                <a:cubicBezTo>
                  <a:pt x="4873981" y="2384173"/>
                  <a:pt x="4884807" y="2378056"/>
                  <a:pt x="4895162" y="2371939"/>
                </a:cubicBezTo>
                <a:cubicBezTo>
                  <a:pt x="4877276" y="2371939"/>
                  <a:pt x="4858919" y="2371939"/>
                  <a:pt x="4840562" y="2371468"/>
                </a:cubicBezTo>
                <a:close/>
                <a:moveTo>
                  <a:pt x="4974709" y="2327705"/>
                </a:moveTo>
                <a:cubicBezTo>
                  <a:pt x="5052843" y="2284884"/>
                  <a:pt x="5132389" y="2243944"/>
                  <a:pt x="5213348" y="2205358"/>
                </a:cubicBezTo>
                <a:cubicBezTo>
                  <a:pt x="5212406" y="2203946"/>
                  <a:pt x="5211936" y="2203005"/>
                  <a:pt x="5211936" y="2201593"/>
                </a:cubicBezTo>
                <a:cubicBezTo>
                  <a:pt x="5211936" y="2200652"/>
                  <a:pt x="5211936" y="2199711"/>
                  <a:pt x="5212406" y="2198770"/>
                </a:cubicBezTo>
                <a:cubicBezTo>
                  <a:pt x="5162513" y="2172889"/>
                  <a:pt x="5112149" y="2147949"/>
                  <a:pt x="5061315" y="2123479"/>
                </a:cubicBezTo>
                <a:cubicBezTo>
                  <a:pt x="5047195" y="2123479"/>
                  <a:pt x="5033074" y="2123950"/>
                  <a:pt x="5018953" y="2123950"/>
                </a:cubicBezTo>
                <a:cubicBezTo>
                  <a:pt x="4972355" y="2183241"/>
                  <a:pt x="4927169" y="2243474"/>
                  <a:pt x="4883395" y="2304177"/>
                </a:cubicBezTo>
                <a:cubicBezTo>
                  <a:pt x="4888102" y="2306059"/>
                  <a:pt x="4891396" y="2308883"/>
                  <a:pt x="4891396" y="2312177"/>
                </a:cubicBezTo>
                <a:cubicBezTo>
                  <a:pt x="4891396" y="2312177"/>
                  <a:pt x="4891396" y="2312177"/>
                  <a:pt x="4891396" y="2312177"/>
                </a:cubicBezTo>
                <a:cubicBezTo>
                  <a:pt x="4919638" y="2317353"/>
                  <a:pt x="4946938" y="2322529"/>
                  <a:pt x="4974709" y="2327705"/>
                </a:cubicBezTo>
                <a:close/>
                <a:moveTo>
                  <a:pt x="5428923" y="2310765"/>
                </a:moveTo>
                <a:cubicBezTo>
                  <a:pt x="5486817" y="2362998"/>
                  <a:pt x="5544242" y="2417113"/>
                  <a:pt x="5599312" y="2471699"/>
                </a:cubicBezTo>
                <a:cubicBezTo>
                  <a:pt x="5599783" y="2471699"/>
                  <a:pt x="5600254" y="2471228"/>
                  <a:pt x="5600724" y="2471228"/>
                </a:cubicBezTo>
                <a:cubicBezTo>
                  <a:pt x="5614375" y="2427466"/>
                  <a:pt x="5628495" y="2384173"/>
                  <a:pt x="5643086" y="2340411"/>
                </a:cubicBezTo>
                <a:cubicBezTo>
                  <a:pt x="5572013" y="2329117"/>
                  <a:pt x="5500468" y="2319235"/>
                  <a:pt x="5428923" y="2310765"/>
                </a:cubicBezTo>
                <a:cubicBezTo>
                  <a:pt x="5429394" y="2310765"/>
                  <a:pt x="5428923" y="2310765"/>
                  <a:pt x="5428923" y="2310765"/>
                </a:cubicBezTo>
                <a:close/>
                <a:moveTo>
                  <a:pt x="5720280" y="2721570"/>
                </a:moveTo>
                <a:cubicBezTo>
                  <a:pt x="5701923" y="2731923"/>
                  <a:pt x="5683566" y="2742746"/>
                  <a:pt x="5665209" y="2753098"/>
                </a:cubicBezTo>
                <a:cubicBezTo>
                  <a:pt x="5691096" y="2762509"/>
                  <a:pt x="5716984" y="2772391"/>
                  <a:pt x="5742872" y="2781803"/>
                </a:cubicBezTo>
                <a:cubicBezTo>
                  <a:pt x="5742872" y="2781803"/>
                  <a:pt x="5743343" y="2781803"/>
                  <a:pt x="5743343" y="2781332"/>
                </a:cubicBezTo>
                <a:lnTo>
                  <a:pt x="5741931" y="2778038"/>
                </a:lnTo>
                <a:lnTo>
                  <a:pt x="5743814" y="2778979"/>
                </a:lnTo>
                <a:cubicBezTo>
                  <a:pt x="5735812" y="2760627"/>
                  <a:pt x="5728281" y="2740863"/>
                  <a:pt x="5720280" y="2721570"/>
                </a:cubicBezTo>
                <a:close/>
                <a:moveTo>
                  <a:pt x="5642616" y="2804860"/>
                </a:moveTo>
                <a:cubicBezTo>
                  <a:pt x="5648734" y="2819448"/>
                  <a:pt x="5654383" y="2833565"/>
                  <a:pt x="5660031" y="2847682"/>
                </a:cubicBezTo>
                <a:cubicBezTo>
                  <a:pt x="5685919" y="2829800"/>
                  <a:pt x="5712277" y="2812389"/>
                  <a:pt x="5738636" y="2795449"/>
                </a:cubicBezTo>
                <a:cubicBezTo>
                  <a:pt x="5738636" y="2795449"/>
                  <a:pt x="5738636" y="2795449"/>
                  <a:pt x="5738636" y="2794979"/>
                </a:cubicBezTo>
                <a:cubicBezTo>
                  <a:pt x="5706629" y="2797802"/>
                  <a:pt x="5674622" y="2801096"/>
                  <a:pt x="5642616" y="2804860"/>
                </a:cubicBezTo>
                <a:close/>
                <a:moveTo>
                  <a:pt x="5645910" y="2868387"/>
                </a:moveTo>
                <a:cubicBezTo>
                  <a:pt x="5654854" y="2874975"/>
                  <a:pt x="5663797" y="2881563"/>
                  <a:pt x="5672269" y="2888621"/>
                </a:cubicBezTo>
                <a:cubicBezTo>
                  <a:pt x="5668504" y="2878740"/>
                  <a:pt x="5664267" y="2868857"/>
                  <a:pt x="5660502" y="2858505"/>
                </a:cubicBezTo>
                <a:cubicBezTo>
                  <a:pt x="5655795" y="2861799"/>
                  <a:pt x="5650617" y="2865093"/>
                  <a:pt x="5645910" y="2868387"/>
                </a:cubicBezTo>
                <a:close/>
                <a:moveTo>
                  <a:pt x="5696274" y="2940854"/>
                </a:moveTo>
                <a:cubicBezTo>
                  <a:pt x="5706159" y="2940384"/>
                  <a:pt x="5716514" y="2940384"/>
                  <a:pt x="5726398" y="2939913"/>
                </a:cubicBezTo>
                <a:cubicBezTo>
                  <a:pt x="5711807" y="2928620"/>
                  <a:pt x="5697686" y="2917326"/>
                  <a:pt x="5682624" y="2906032"/>
                </a:cubicBezTo>
                <a:cubicBezTo>
                  <a:pt x="5687802" y="2918267"/>
                  <a:pt x="5692038" y="2929561"/>
                  <a:pt x="5696274" y="2940854"/>
                </a:cubicBezTo>
                <a:close/>
                <a:moveTo>
                  <a:pt x="5700040" y="2950266"/>
                </a:moveTo>
                <a:cubicBezTo>
                  <a:pt x="5701923" y="2955442"/>
                  <a:pt x="5704276" y="2961089"/>
                  <a:pt x="5706159" y="2966265"/>
                </a:cubicBezTo>
                <a:cubicBezTo>
                  <a:pt x="5712748" y="2960618"/>
                  <a:pt x="5719338" y="2954971"/>
                  <a:pt x="5726398" y="2949795"/>
                </a:cubicBezTo>
                <a:cubicBezTo>
                  <a:pt x="5717455" y="2949795"/>
                  <a:pt x="5708983" y="2949795"/>
                  <a:pt x="5700040" y="2950266"/>
                </a:cubicBezTo>
                <a:close/>
                <a:moveTo>
                  <a:pt x="5709453" y="2975676"/>
                </a:moveTo>
                <a:cubicBezTo>
                  <a:pt x="5712748" y="2985088"/>
                  <a:pt x="5716514" y="2994028"/>
                  <a:pt x="5719338" y="3002499"/>
                </a:cubicBezTo>
                <a:cubicBezTo>
                  <a:pt x="5723104" y="2987440"/>
                  <a:pt x="5727340" y="2972382"/>
                  <a:pt x="5731105" y="2957795"/>
                </a:cubicBezTo>
                <a:cubicBezTo>
                  <a:pt x="5724045" y="2963442"/>
                  <a:pt x="5716984" y="2969559"/>
                  <a:pt x="5709453" y="2975676"/>
                </a:cubicBezTo>
                <a:close/>
                <a:moveTo>
                  <a:pt x="6108126" y="3022263"/>
                </a:moveTo>
                <a:cubicBezTo>
                  <a:pt x="6108126" y="2992146"/>
                  <a:pt x="6107656" y="2962500"/>
                  <a:pt x="6107656" y="2932855"/>
                </a:cubicBezTo>
                <a:cubicBezTo>
                  <a:pt x="6104832" y="2931914"/>
                  <a:pt x="6102478" y="2930502"/>
                  <a:pt x="6100596" y="2929090"/>
                </a:cubicBezTo>
                <a:cubicBezTo>
                  <a:pt x="6077061" y="2941325"/>
                  <a:pt x="6053527" y="2953560"/>
                  <a:pt x="6030463" y="2966265"/>
                </a:cubicBezTo>
                <a:cubicBezTo>
                  <a:pt x="6056351" y="2984617"/>
                  <a:pt x="6082239" y="3003440"/>
                  <a:pt x="6108126" y="3022263"/>
                </a:cubicBezTo>
                <a:close/>
                <a:moveTo>
                  <a:pt x="6294990" y="2766745"/>
                </a:moveTo>
                <a:cubicBezTo>
                  <a:pt x="6287459" y="2755921"/>
                  <a:pt x="6279928" y="2745098"/>
                  <a:pt x="6272397" y="2734275"/>
                </a:cubicBezTo>
                <a:cubicBezTo>
                  <a:pt x="6273339" y="2745098"/>
                  <a:pt x="6274280" y="2755451"/>
                  <a:pt x="6275221" y="2766274"/>
                </a:cubicBezTo>
                <a:cubicBezTo>
                  <a:pt x="6281811" y="2766745"/>
                  <a:pt x="6288400" y="2766745"/>
                  <a:pt x="6294990" y="2766745"/>
                </a:cubicBezTo>
                <a:close/>
                <a:moveTo>
                  <a:pt x="6272868" y="2707924"/>
                </a:moveTo>
                <a:cubicBezTo>
                  <a:pt x="6313818" y="2682513"/>
                  <a:pt x="6355238" y="2657573"/>
                  <a:pt x="6397129" y="2633103"/>
                </a:cubicBezTo>
                <a:cubicBezTo>
                  <a:pt x="6366064" y="2629809"/>
                  <a:pt x="6334999" y="2626986"/>
                  <a:pt x="6303933" y="2624633"/>
                </a:cubicBezTo>
                <a:cubicBezTo>
                  <a:pt x="6291224" y="2643456"/>
                  <a:pt x="6278516" y="2662749"/>
                  <a:pt x="6266278" y="2682513"/>
                </a:cubicBezTo>
                <a:cubicBezTo>
                  <a:pt x="6267219" y="2690513"/>
                  <a:pt x="6268632" y="2698983"/>
                  <a:pt x="6269573" y="2706983"/>
                </a:cubicBezTo>
                <a:cubicBezTo>
                  <a:pt x="6270514" y="2707453"/>
                  <a:pt x="6271456" y="2707924"/>
                  <a:pt x="6272868" y="2707924"/>
                </a:cubicBezTo>
                <a:close/>
                <a:moveTo>
                  <a:pt x="6410780" y="2625104"/>
                </a:moveTo>
                <a:cubicBezTo>
                  <a:pt x="6449376" y="2602987"/>
                  <a:pt x="6488443" y="2580871"/>
                  <a:pt x="6527981" y="2559695"/>
                </a:cubicBezTo>
                <a:cubicBezTo>
                  <a:pt x="6481853" y="2544166"/>
                  <a:pt x="6435726" y="2529108"/>
                  <a:pt x="6389599" y="2514991"/>
                </a:cubicBezTo>
                <a:cubicBezTo>
                  <a:pt x="6387716" y="2515462"/>
                  <a:pt x="6385833" y="2515462"/>
                  <a:pt x="6383950" y="2515932"/>
                </a:cubicBezTo>
                <a:cubicBezTo>
                  <a:pt x="6359004" y="2547460"/>
                  <a:pt x="6334528" y="2580871"/>
                  <a:pt x="6310052" y="2616163"/>
                </a:cubicBezTo>
                <a:cubicBezTo>
                  <a:pt x="6343471" y="2618516"/>
                  <a:pt x="6377361" y="2621810"/>
                  <a:pt x="6410780" y="2625104"/>
                </a:cubicBezTo>
                <a:close/>
                <a:moveTo>
                  <a:pt x="6624943" y="2568165"/>
                </a:moveTo>
                <a:cubicBezTo>
                  <a:pt x="6644712" y="2542755"/>
                  <a:pt x="6664951" y="2517815"/>
                  <a:pt x="6685191" y="2492875"/>
                </a:cubicBezTo>
                <a:cubicBezTo>
                  <a:pt x="6683779" y="2492404"/>
                  <a:pt x="6682367" y="2491463"/>
                  <a:pt x="6681425" y="2490992"/>
                </a:cubicBezTo>
                <a:cubicBezTo>
                  <a:pt x="6659303" y="2502286"/>
                  <a:pt x="6637181" y="2513579"/>
                  <a:pt x="6615058" y="2524873"/>
                </a:cubicBezTo>
                <a:cubicBezTo>
                  <a:pt x="6617883" y="2538990"/>
                  <a:pt x="6621177" y="2553578"/>
                  <a:pt x="6624943" y="2568165"/>
                </a:cubicBezTo>
                <a:close/>
                <a:moveTo>
                  <a:pt x="6664010" y="2464170"/>
                </a:moveTo>
                <a:cubicBezTo>
                  <a:pt x="6664481" y="2463229"/>
                  <a:pt x="6664951" y="2461817"/>
                  <a:pt x="6665422" y="2460876"/>
                </a:cubicBezTo>
                <a:cubicBezTo>
                  <a:pt x="6640946" y="2451465"/>
                  <a:pt x="6616470" y="2442053"/>
                  <a:pt x="6591995" y="2432642"/>
                </a:cubicBezTo>
                <a:cubicBezTo>
                  <a:pt x="6595760" y="2448171"/>
                  <a:pt x="6599996" y="2463699"/>
                  <a:pt x="6603762" y="2479699"/>
                </a:cubicBezTo>
                <a:cubicBezTo>
                  <a:pt x="6624002" y="2477346"/>
                  <a:pt x="6644241" y="2475463"/>
                  <a:pt x="6664951" y="2473111"/>
                </a:cubicBezTo>
                <a:cubicBezTo>
                  <a:pt x="6663539" y="2469817"/>
                  <a:pt x="6663539" y="2466993"/>
                  <a:pt x="6664010" y="2464170"/>
                </a:cubicBezTo>
                <a:close/>
                <a:moveTo>
                  <a:pt x="6581169" y="2428407"/>
                </a:moveTo>
                <a:cubicBezTo>
                  <a:pt x="6551045" y="2417113"/>
                  <a:pt x="6520921" y="2406290"/>
                  <a:pt x="6490326" y="2395467"/>
                </a:cubicBezTo>
                <a:cubicBezTo>
                  <a:pt x="6485149" y="2400643"/>
                  <a:pt x="6479500" y="2406290"/>
                  <a:pt x="6474322" y="2411937"/>
                </a:cubicBezTo>
                <a:cubicBezTo>
                  <a:pt x="6495033" y="2434054"/>
                  <a:pt x="6515272" y="2456641"/>
                  <a:pt x="6535512" y="2478758"/>
                </a:cubicBezTo>
                <a:cubicBezTo>
                  <a:pt x="6537395" y="2478758"/>
                  <a:pt x="6539278" y="2478758"/>
                  <a:pt x="6541631" y="2479228"/>
                </a:cubicBezTo>
                <a:cubicBezTo>
                  <a:pt x="6546338" y="2480169"/>
                  <a:pt x="6550103" y="2482052"/>
                  <a:pt x="6552457" y="2484875"/>
                </a:cubicBezTo>
                <a:cubicBezTo>
                  <a:pt x="6566107" y="2482992"/>
                  <a:pt x="6580227" y="2481581"/>
                  <a:pt x="6593878" y="2480169"/>
                </a:cubicBezTo>
                <a:cubicBezTo>
                  <a:pt x="6590112" y="2463229"/>
                  <a:pt x="6585405" y="2445818"/>
                  <a:pt x="6581169" y="2428407"/>
                </a:cubicBezTo>
                <a:close/>
                <a:moveTo>
                  <a:pt x="6486560" y="2325823"/>
                </a:moveTo>
                <a:cubicBezTo>
                  <a:pt x="6399483" y="2266532"/>
                  <a:pt x="6310052" y="2209593"/>
                  <a:pt x="6217797" y="2154537"/>
                </a:cubicBezTo>
                <a:cubicBezTo>
                  <a:pt x="6280399" y="2212887"/>
                  <a:pt x="6341117" y="2272649"/>
                  <a:pt x="6400425" y="2333823"/>
                </a:cubicBezTo>
                <a:cubicBezTo>
                  <a:pt x="6428666" y="2330999"/>
                  <a:pt x="6457378" y="2328176"/>
                  <a:pt x="6486560" y="2325823"/>
                </a:cubicBezTo>
                <a:close/>
                <a:moveTo>
                  <a:pt x="6179672" y="2132420"/>
                </a:moveTo>
                <a:cubicBezTo>
                  <a:pt x="6178730" y="2131950"/>
                  <a:pt x="6177789" y="2131479"/>
                  <a:pt x="6177318" y="2131008"/>
                </a:cubicBezTo>
                <a:cubicBezTo>
                  <a:pt x="6174965" y="2131950"/>
                  <a:pt x="6172141" y="2132420"/>
                  <a:pt x="6168845" y="2132891"/>
                </a:cubicBezTo>
                <a:cubicBezTo>
                  <a:pt x="6179672" y="2183241"/>
                  <a:pt x="6189556" y="2234063"/>
                  <a:pt x="6199440" y="2284884"/>
                </a:cubicBezTo>
                <a:cubicBezTo>
                  <a:pt x="6207913" y="2286766"/>
                  <a:pt x="6214031" y="2291472"/>
                  <a:pt x="6214503" y="2296648"/>
                </a:cubicBezTo>
                <a:cubicBezTo>
                  <a:pt x="6260630" y="2310295"/>
                  <a:pt x="6306287" y="2324412"/>
                  <a:pt x="6351943" y="2338999"/>
                </a:cubicBezTo>
                <a:cubicBezTo>
                  <a:pt x="6364181" y="2337587"/>
                  <a:pt x="6375948" y="2336176"/>
                  <a:pt x="6388186" y="2335235"/>
                </a:cubicBezTo>
                <a:cubicBezTo>
                  <a:pt x="6320878" y="2266061"/>
                  <a:pt x="6251216" y="2198299"/>
                  <a:pt x="6179672" y="2132420"/>
                </a:cubicBezTo>
                <a:close/>
                <a:moveTo>
                  <a:pt x="6511978" y="2061364"/>
                </a:moveTo>
                <a:cubicBezTo>
                  <a:pt x="6519038" y="2060894"/>
                  <a:pt x="6526098" y="2060894"/>
                  <a:pt x="6533159" y="2060423"/>
                </a:cubicBezTo>
                <a:cubicBezTo>
                  <a:pt x="6531746" y="2059482"/>
                  <a:pt x="6530335" y="2058070"/>
                  <a:pt x="6528922" y="2057129"/>
                </a:cubicBezTo>
                <a:cubicBezTo>
                  <a:pt x="6523745" y="2058541"/>
                  <a:pt x="6518097" y="2059953"/>
                  <a:pt x="6511978" y="2061364"/>
                </a:cubicBezTo>
                <a:close/>
                <a:moveTo>
                  <a:pt x="6547279" y="2059953"/>
                </a:moveTo>
                <a:cubicBezTo>
                  <a:pt x="6590582" y="2058541"/>
                  <a:pt x="6633886" y="2057600"/>
                  <a:pt x="6677189" y="2057129"/>
                </a:cubicBezTo>
                <a:cubicBezTo>
                  <a:pt x="6657891" y="2049600"/>
                  <a:pt x="6638593" y="2042542"/>
                  <a:pt x="6619295" y="2035483"/>
                </a:cubicBezTo>
                <a:cubicBezTo>
                  <a:pt x="6592936" y="2041601"/>
                  <a:pt x="6567048" y="2047718"/>
                  <a:pt x="6540689" y="2054306"/>
                </a:cubicBezTo>
                <a:cubicBezTo>
                  <a:pt x="6543043" y="2056188"/>
                  <a:pt x="6544926" y="2058070"/>
                  <a:pt x="6547279" y="2059953"/>
                </a:cubicBezTo>
                <a:close/>
                <a:moveTo>
                  <a:pt x="6557634" y="2069364"/>
                </a:moveTo>
                <a:cubicBezTo>
                  <a:pt x="6579757" y="2088657"/>
                  <a:pt x="6601408" y="2107951"/>
                  <a:pt x="6623060" y="2127714"/>
                </a:cubicBezTo>
                <a:cubicBezTo>
                  <a:pt x="6644241" y="2117833"/>
                  <a:pt x="6683779" y="2100421"/>
                  <a:pt x="6736496" y="2080187"/>
                </a:cubicBezTo>
                <a:cubicBezTo>
                  <a:pt x="6724729" y="2075481"/>
                  <a:pt x="6712961" y="2070776"/>
                  <a:pt x="6700724" y="2066541"/>
                </a:cubicBezTo>
                <a:cubicBezTo>
                  <a:pt x="6653184" y="2066541"/>
                  <a:pt x="6605174" y="2067482"/>
                  <a:pt x="6557634" y="2069364"/>
                </a:cubicBezTo>
                <a:close/>
                <a:moveTo>
                  <a:pt x="6687074" y="2186065"/>
                </a:moveTo>
                <a:cubicBezTo>
                  <a:pt x="6693663" y="2192182"/>
                  <a:pt x="6700253" y="2198770"/>
                  <a:pt x="6706843" y="2204887"/>
                </a:cubicBezTo>
                <a:cubicBezTo>
                  <a:pt x="6741203" y="2196888"/>
                  <a:pt x="6775563" y="2189359"/>
                  <a:pt x="6810394" y="2181830"/>
                </a:cubicBezTo>
                <a:cubicBezTo>
                  <a:pt x="6846167" y="2169595"/>
                  <a:pt x="6882409" y="2160654"/>
                  <a:pt x="6919123" y="2155007"/>
                </a:cubicBezTo>
                <a:cubicBezTo>
                  <a:pt x="6885704" y="2140420"/>
                  <a:pt x="6851815" y="2126303"/>
                  <a:pt x="6817925" y="2112656"/>
                </a:cubicBezTo>
                <a:cubicBezTo>
                  <a:pt x="6774151" y="2136655"/>
                  <a:pt x="6730377" y="2161125"/>
                  <a:pt x="6687074" y="2186065"/>
                </a:cubicBezTo>
                <a:close/>
                <a:moveTo>
                  <a:pt x="6715315" y="2212887"/>
                </a:moveTo>
                <a:cubicBezTo>
                  <a:pt x="6717668" y="2215240"/>
                  <a:pt x="6720022" y="2217122"/>
                  <a:pt x="6722375" y="2219475"/>
                </a:cubicBezTo>
                <a:cubicBezTo>
                  <a:pt x="6733201" y="2213828"/>
                  <a:pt x="6744498" y="2208652"/>
                  <a:pt x="6755795" y="2203946"/>
                </a:cubicBezTo>
                <a:cubicBezTo>
                  <a:pt x="6741674" y="2206770"/>
                  <a:pt x="6728494" y="2209593"/>
                  <a:pt x="6715315" y="2212887"/>
                </a:cubicBezTo>
                <a:close/>
                <a:moveTo>
                  <a:pt x="6678601" y="2191241"/>
                </a:moveTo>
                <a:cubicBezTo>
                  <a:pt x="6658832" y="2202535"/>
                  <a:pt x="6639064" y="2214299"/>
                  <a:pt x="6619295" y="2226063"/>
                </a:cubicBezTo>
                <a:cubicBezTo>
                  <a:pt x="6644712" y="2219946"/>
                  <a:pt x="6670129" y="2213358"/>
                  <a:pt x="6696017" y="2207711"/>
                </a:cubicBezTo>
                <a:cubicBezTo>
                  <a:pt x="6689898" y="2202064"/>
                  <a:pt x="6684249" y="2196417"/>
                  <a:pt x="6678601" y="2191241"/>
                </a:cubicBezTo>
                <a:close/>
                <a:moveTo>
                  <a:pt x="6650831" y="2227945"/>
                </a:moveTo>
                <a:cubicBezTo>
                  <a:pt x="6667775" y="2228416"/>
                  <a:pt x="6685191" y="2229357"/>
                  <a:pt x="6702136" y="2229827"/>
                </a:cubicBezTo>
                <a:cubicBezTo>
                  <a:pt x="6705901" y="2227945"/>
                  <a:pt x="6709667" y="2226063"/>
                  <a:pt x="6713433" y="2223710"/>
                </a:cubicBezTo>
                <a:cubicBezTo>
                  <a:pt x="6710608" y="2220887"/>
                  <a:pt x="6707313" y="2218063"/>
                  <a:pt x="6704489" y="2215240"/>
                </a:cubicBezTo>
                <a:cubicBezTo>
                  <a:pt x="6686132" y="2219475"/>
                  <a:pt x="6668246" y="2223710"/>
                  <a:pt x="6650831" y="2227945"/>
                </a:cubicBezTo>
                <a:close/>
                <a:moveTo>
                  <a:pt x="6709196" y="2229827"/>
                </a:moveTo>
                <a:cubicBezTo>
                  <a:pt x="6712961" y="2229827"/>
                  <a:pt x="6716727" y="2230298"/>
                  <a:pt x="6720022" y="2230298"/>
                </a:cubicBezTo>
                <a:cubicBezTo>
                  <a:pt x="6718610" y="2228886"/>
                  <a:pt x="6717198" y="2227475"/>
                  <a:pt x="6715786" y="2226533"/>
                </a:cubicBezTo>
                <a:cubicBezTo>
                  <a:pt x="6713433" y="2227475"/>
                  <a:pt x="6711550" y="2228886"/>
                  <a:pt x="6709196" y="2229827"/>
                </a:cubicBezTo>
                <a:close/>
                <a:moveTo>
                  <a:pt x="7127167" y="2191241"/>
                </a:moveTo>
                <a:lnTo>
                  <a:pt x="7127167" y="2191241"/>
                </a:lnTo>
                <a:cubicBezTo>
                  <a:pt x="7125285" y="2180889"/>
                  <a:pt x="7123402" y="2170536"/>
                  <a:pt x="7121049" y="2160654"/>
                </a:cubicBezTo>
                <a:cubicBezTo>
                  <a:pt x="7097985" y="2156890"/>
                  <a:pt x="7074450" y="2154066"/>
                  <a:pt x="7050445" y="2152655"/>
                </a:cubicBezTo>
                <a:cubicBezTo>
                  <a:pt x="7061271" y="2158772"/>
                  <a:pt x="7072568" y="2164889"/>
                  <a:pt x="7083394" y="2171007"/>
                </a:cubicBezTo>
                <a:cubicBezTo>
                  <a:pt x="7096102" y="2177124"/>
                  <a:pt x="7109282" y="2183241"/>
                  <a:pt x="7121990" y="2189359"/>
                </a:cubicBezTo>
                <a:cubicBezTo>
                  <a:pt x="7123402" y="2190300"/>
                  <a:pt x="7124814" y="2190770"/>
                  <a:pt x="7126226" y="2191241"/>
                </a:cubicBezTo>
                <a:cubicBezTo>
                  <a:pt x="7126697" y="2191712"/>
                  <a:pt x="7127167" y="2191241"/>
                  <a:pt x="7127167" y="2191241"/>
                </a:cubicBezTo>
                <a:close/>
                <a:moveTo>
                  <a:pt x="7134699" y="2179947"/>
                </a:moveTo>
                <a:cubicBezTo>
                  <a:pt x="7138935" y="2175242"/>
                  <a:pt x="7143641" y="2170536"/>
                  <a:pt x="7147878" y="2165830"/>
                </a:cubicBezTo>
                <a:cubicBezTo>
                  <a:pt x="7142230" y="2164889"/>
                  <a:pt x="7137052" y="2163478"/>
                  <a:pt x="7131404" y="2162536"/>
                </a:cubicBezTo>
                <a:cubicBezTo>
                  <a:pt x="7132345" y="2168183"/>
                  <a:pt x="7133757" y="2174301"/>
                  <a:pt x="7134699" y="2179947"/>
                </a:cubicBezTo>
                <a:close/>
                <a:moveTo>
                  <a:pt x="7150702" y="2162536"/>
                </a:moveTo>
                <a:cubicBezTo>
                  <a:pt x="7174707" y="2136655"/>
                  <a:pt x="7198712" y="2110774"/>
                  <a:pt x="7223188" y="2084893"/>
                </a:cubicBezTo>
                <a:cubicBezTo>
                  <a:pt x="7222247" y="2084422"/>
                  <a:pt x="7221305" y="2084422"/>
                  <a:pt x="7220364" y="2083952"/>
                </a:cubicBezTo>
                <a:cubicBezTo>
                  <a:pt x="7214716" y="2082069"/>
                  <a:pt x="7210009" y="2078775"/>
                  <a:pt x="7207184" y="2075481"/>
                </a:cubicBezTo>
                <a:cubicBezTo>
                  <a:pt x="7175649" y="2073129"/>
                  <a:pt x="7144583" y="2071246"/>
                  <a:pt x="7113047" y="2069364"/>
                </a:cubicBezTo>
                <a:cubicBezTo>
                  <a:pt x="7119166" y="2099010"/>
                  <a:pt x="7125285" y="2128655"/>
                  <a:pt x="7130933" y="2158301"/>
                </a:cubicBezTo>
                <a:cubicBezTo>
                  <a:pt x="7137523" y="2160184"/>
                  <a:pt x="7144113" y="2161125"/>
                  <a:pt x="7150702" y="2162536"/>
                </a:cubicBezTo>
                <a:close/>
                <a:moveTo>
                  <a:pt x="7161528" y="2164889"/>
                </a:moveTo>
                <a:cubicBezTo>
                  <a:pt x="7190710" y="2171477"/>
                  <a:pt x="7219893" y="2179947"/>
                  <a:pt x="7247664" y="2189829"/>
                </a:cubicBezTo>
                <a:cubicBezTo>
                  <a:pt x="7271199" y="2187947"/>
                  <a:pt x="7295204" y="2186065"/>
                  <a:pt x="7318738" y="2184182"/>
                </a:cubicBezTo>
                <a:cubicBezTo>
                  <a:pt x="7318267" y="2182771"/>
                  <a:pt x="7318267" y="2181359"/>
                  <a:pt x="7318738" y="2179947"/>
                </a:cubicBezTo>
                <a:cubicBezTo>
                  <a:pt x="7319679" y="2178065"/>
                  <a:pt x="7321091" y="2176653"/>
                  <a:pt x="7323445" y="2175712"/>
                </a:cubicBezTo>
                <a:cubicBezTo>
                  <a:pt x="7293791" y="2146537"/>
                  <a:pt x="7263197" y="2117362"/>
                  <a:pt x="7232602" y="2088657"/>
                </a:cubicBezTo>
                <a:cubicBezTo>
                  <a:pt x="7208597" y="2113597"/>
                  <a:pt x="7185062" y="2139478"/>
                  <a:pt x="7161528" y="2164889"/>
                </a:cubicBezTo>
                <a:close/>
                <a:moveTo>
                  <a:pt x="7268374" y="2197829"/>
                </a:moveTo>
                <a:cubicBezTo>
                  <a:pt x="7319209" y="2217122"/>
                  <a:pt x="7367219" y="2240650"/>
                  <a:pt x="7411934" y="2267002"/>
                </a:cubicBezTo>
                <a:cubicBezTo>
                  <a:pt x="7412876" y="2267473"/>
                  <a:pt x="7413817" y="2267944"/>
                  <a:pt x="7415229" y="2267944"/>
                </a:cubicBezTo>
                <a:cubicBezTo>
                  <a:pt x="7392636" y="2244886"/>
                  <a:pt x="7370043" y="2221828"/>
                  <a:pt x="7346979" y="2198770"/>
                </a:cubicBezTo>
                <a:cubicBezTo>
                  <a:pt x="7343214" y="2199241"/>
                  <a:pt x="7338507" y="2198770"/>
                  <a:pt x="7333329" y="2196888"/>
                </a:cubicBezTo>
                <a:cubicBezTo>
                  <a:pt x="7330505" y="2195947"/>
                  <a:pt x="7328152" y="2194535"/>
                  <a:pt x="7326269" y="2193123"/>
                </a:cubicBezTo>
                <a:cubicBezTo>
                  <a:pt x="7306971" y="2194535"/>
                  <a:pt x="7287673" y="2195947"/>
                  <a:pt x="7268374" y="2197829"/>
                </a:cubicBezTo>
                <a:close/>
                <a:moveTo>
                  <a:pt x="7451472" y="2290531"/>
                </a:moveTo>
                <a:lnTo>
                  <a:pt x="7451472" y="2290531"/>
                </a:lnTo>
                <a:cubicBezTo>
                  <a:pt x="7451001" y="2290060"/>
                  <a:pt x="7450531" y="2289589"/>
                  <a:pt x="7450060" y="2289589"/>
                </a:cubicBezTo>
                <a:cubicBezTo>
                  <a:pt x="7450060" y="2289589"/>
                  <a:pt x="7451001" y="2290060"/>
                  <a:pt x="7451472" y="2290531"/>
                </a:cubicBezTo>
                <a:close/>
                <a:moveTo>
                  <a:pt x="7463239" y="2298060"/>
                </a:moveTo>
                <a:cubicBezTo>
                  <a:pt x="7480655" y="2309353"/>
                  <a:pt x="7497600" y="2321118"/>
                  <a:pt x="7514074" y="2332882"/>
                </a:cubicBezTo>
                <a:cubicBezTo>
                  <a:pt x="7515957" y="2326294"/>
                  <a:pt x="7517368" y="2320176"/>
                  <a:pt x="7519251" y="2313588"/>
                </a:cubicBezTo>
                <a:cubicBezTo>
                  <a:pt x="7500894" y="2307001"/>
                  <a:pt x="7483008" y="2300883"/>
                  <a:pt x="7464651" y="2294295"/>
                </a:cubicBezTo>
                <a:lnTo>
                  <a:pt x="7463239" y="2298060"/>
                </a:lnTo>
                <a:close/>
                <a:moveTo>
                  <a:pt x="7538549" y="2351234"/>
                </a:moveTo>
                <a:cubicBezTo>
                  <a:pt x="7587031" y="2358763"/>
                  <a:pt x="7635511" y="2367233"/>
                  <a:pt x="7683992" y="2376174"/>
                </a:cubicBezTo>
                <a:cubicBezTo>
                  <a:pt x="7647749" y="2362057"/>
                  <a:pt x="7611036" y="2347940"/>
                  <a:pt x="7574322" y="2334293"/>
                </a:cubicBezTo>
                <a:cubicBezTo>
                  <a:pt x="7561613" y="2339469"/>
                  <a:pt x="7549375" y="2344646"/>
                  <a:pt x="7537138" y="2350293"/>
                </a:cubicBezTo>
                <a:cubicBezTo>
                  <a:pt x="7537608" y="2350293"/>
                  <a:pt x="7538079" y="2350763"/>
                  <a:pt x="7538549" y="2351234"/>
                </a:cubicBezTo>
                <a:close/>
                <a:moveTo>
                  <a:pt x="7554082" y="2362998"/>
                </a:moveTo>
                <a:cubicBezTo>
                  <a:pt x="7558319" y="2366292"/>
                  <a:pt x="7562554" y="2369586"/>
                  <a:pt x="7566791" y="2372880"/>
                </a:cubicBezTo>
                <a:cubicBezTo>
                  <a:pt x="7643984" y="2395467"/>
                  <a:pt x="7720235" y="2418995"/>
                  <a:pt x="7796016" y="2444877"/>
                </a:cubicBezTo>
                <a:cubicBezTo>
                  <a:pt x="7776247" y="2428877"/>
                  <a:pt x="7756478" y="2412878"/>
                  <a:pt x="7736239" y="2397349"/>
                </a:cubicBezTo>
                <a:cubicBezTo>
                  <a:pt x="7733885" y="2396408"/>
                  <a:pt x="7731532" y="2395467"/>
                  <a:pt x="7729178" y="2394526"/>
                </a:cubicBezTo>
                <a:cubicBezTo>
                  <a:pt x="7671284" y="2382762"/>
                  <a:pt x="7612918" y="2372409"/>
                  <a:pt x="7554082" y="2362998"/>
                </a:cubicBezTo>
                <a:close/>
                <a:moveTo>
                  <a:pt x="7891566" y="2584635"/>
                </a:moveTo>
                <a:cubicBezTo>
                  <a:pt x="7988058" y="2647691"/>
                  <a:pt x="8082195" y="2713100"/>
                  <a:pt x="8173508" y="2781332"/>
                </a:cubicBezTo>
                <a:lnTo>
                  <a:pt x="8173980" y="2779920"/>
                </a:lnTo>
                <a:cubicBezTo>
                  <a:pt x="8110437" y="2718276"/>
                  <a:pt x="8045481" y="2657573"/>
                  <a:pt x="7978644" y="2598752"/>
                </a:cubicBezTo>
                <a:cubicBezTo>
                  <a:pt x="7974407" y="2599223"/>
                  <a:pt x="7969230" y="2598281"/>
                  <a:pt x="7964052" y="2595458"/>
                </a:cubicBezTo>
                <a:cubicBezTo>
                  <a:pt x="7960757" y="2593576"/>
                  <a:pt x="7957463" y="2591223"/>
                  <a:pt x="7955579" y="2588870"/>
                </a:cubicBezTo>
                <a:cubicBezTo>
                  <a:pt x="7933928" y="2587458"/>
                  <a:pt x="7912747" y="2586047"/>
                  <a:pt x="7891566" y="2584635"/>
                </a:cubicBezTo>
                <a:close/>
                <a:moveTo>
                  <a:pt x="8181981" y="2759215"/>
                </a:moveTo>
                <a:cubicBezTo>
                  <a:pt x="8167860" y="2710277"/>
                  <a:pt x="8153269" y="2661337"/>
                  <a:pt x="8137736" y="2612869"/>
                </a:cubicBezTo>
                <a:cubicBezTo>
                  <a:pt x="8135853" y="2612398"/>
                  <a:pt x="8133500" y="2611457"/>
                  <a:pt x="8131146" y="2610046"/>
                </a:cubicBezTo>
                <a:cubicBezTo>
                  <a:pt x="8128322" y="2608634"/>
                  <a:pt x="8125968" y="2606752"/>
                  <a:pt x="8124086" y="2604869"/>
                </a:cubicBezTo>
                <a:cubicBezTo>
                  <a:pt x="8078430" y="2599693"/>
                  <a:pt x="8032773" y="2595458"/>
                  <a:pt x="7986645" y="2591694"/>
                </a:cubicBezTo>
                <a:cubicBezTo>
                  <a:pt x="7986645" y="2592635"/>
                  <a:pt x="7986645" y="2593105"/>
                  <a:pt x="7986174" y="2593576"/>
                </a:cubicBezTo>
                <a:cubicBezTo>
                  <a:pt x="8051129" y="2650985"/>
                  <a:pt x="8115144" y="2710277"/>
                  <a:pt x="8177274" y="2770509"/>
                </a:cubicBezTo>
                <a:lnTo>
                  <a:pt x="8181981" y="2759215"/>
                </a:lnTo>
                <a:close/>
                <a:moveTo>
                  <a:pt x="8245524" y="2630280"/>
                </a:moveTo>
                <a:cubicBezTo>
                  <a:pt x="8291652" y="2668866"/>
                  <a:pt x="8337308" y="2708394"/>
                  <a:pt x="8382024" y="2748392"/>
                </a:cubicBezTo>
                <a:cubicBezTo>
                  <a:pt x="8383906" y="2748863"/>
                  <a:pt x="8386260" y="2749334"/>
                  <a:pt x="8388613" y="2750745"/>
                </a:cubicBezTo>
                <a:cubicBezTo>
                  <a:pt x="8391437" y="2746040"/>
                  <a:pt x="8394261" y="2741334"/>
                  <a:pt x="8397085" y="2737099"/>
                </a:cubicBezTo>
                <a:cubicBezTo>
                  <a:pt x="8396614" y="2734746"/>
                  <a:pt x="8396614" y="2732864"/>
                  <a:pt x="8397556" y="2730981"/>
                </a:cubicBezTo>
                <a:cubicBezTo>
                  <a:pt x="8398498" y="2729099"/>
                  <a:pt x="8400851" y="2727687"/>
                  <a:pt x="8403205" y="2726746"/>
                </a:cubicBezTo>
                <a:cubicBezTo>
                  <a:pt x="8407911" y="2719217"/>
                  <a:pt x="8412618" y="2711688"/>
                  <a:pt x="8417325" y="2704159"/>
                </a:cubicBezTo>
                <a:cubicBezTo>
                  <a:pt x="8360843" y="2677337"/>
                  <a:pt x="8303889" y="2651926"/>
                  <a:pt x="8246465" y="2626986"/>
                </a:cubicBezTo>
                <a:lnTo>
                  <a:pt x="8245524" y="2630280"/>
                </a:lnTo>
                <a:close/>
                <a:moveTo>
                  <a:pt x="8337308" y="2849564"/>
                </a:moveTo>
                <a:cubicBezTo>
                  <a:pt x="8338249" y="2850035"/>
                  <a:pt x="8339191" y="2850506"/>
                  <a:pt x="8340603" y="2851447"/>
                </a:cubicBezTo>
                <a:cubicBezTo>
                  <a:pt x="8342015" y="2852388"/>
                  <a:pt x="8342956" y="2852858"/>
                  <a:pt x="8344369" y="2853800"/>
                </a:cubicBezTo>
                <a:cubicBezTo>
                  <a:pt x="8382494" y="2845800"/>
                  <a:pt x="8420620" y="2838271"/>
                  <a:pt x="8458746" y="2831212"/>
                </a:cubicBezTo>
                <a:cubicBezTo>
                  <a:pt x="8438506" y="2812389"/>
                  <a:pt x="8418266" y="2794037"/>
                  <a:pt x="8398026" y="2775215"/>
                </a:cubicBezTo>
                <a:cubicBezTo>
                  <a:pt x="8394732" y="2776156"/>
                  <a:pt x="8390025" y="2775215"/>
                  <a:pt x="8385318" y="2773332"/>
                </a:cubicBezTo>
                <a:cubicBezTo>
                  <a:pt x="8369315" y="2799214"/>
                  <a:pt x="8353311" y="2824624"/>
                  <a:pt x="8337308" y="2849564"/>
                </a:cubicBezTo>
                <a:close/>
                <a:moveTo>
                  <a:pt x="8367903" y="2886268"/>
                </a:moveTo>
                <a:cubicBezTo>
                  <a:pt x="8454980" y="2941795"/>
                  <a:pt x="8541117" y="2999675"/>
                  <a:pt x="8625369" y="3059908"/>
                </a:cubicBezTo>
                <a:cubicBezTo>
                  <a:pt x="8622075" y="3044379"/>
                  <a:pt x="8618309" y="3029321"/>
                  <a:pt x="8614543" y="3014263"/>
                </a:cubicBezTo>
                <a:cubicBezTo>
                  <a:pt x="8533114" y="2969559"/>
                  <a:pt x="8450743" y="2926737"/>
                  <a:pt x="8367903" y="2886268"/>
                </a:cubicBezTo>
                <a:close/>
                <a:moveTo>
                  <a:pt x="8776931" y="3138022"/>
                </a:moveTo>
                <a:cubicBezTo>
                  <a:pt x="8781168" y="3138022"/>
                  <a:pt x="8785403" y="3138022"/>
                  <a:pt x="8789639" y="3138493"/>
                </a:cubicBezTo>
                <a:cubicBezTo>
                  <a:pt x="8781168" y="3125787"/>
                  <a:pt x="8772695" y="3113082"/>
                  <a:pt x="8763751" y="3100377"/>
                </a:cubicBezTo>
                <a:cubicBezTo>
                  <a:pt x="8747277" y="3090495"/>
                  <a:pt x="8730803" y="3081083"/>
                  <a:pt x="8714329" y="3071201"/>
                </a:cubicBezTo>
                <a:cubicBezTo>
                  <a:pt x="8735510" y="3093318"/>
                  <a:pt x="8756221" y="3115435"/>
                  <a:pt x="8776931" y="3138022"/>
                </a:cubicBezTo>
                <a:close/>
                <a:moveTo>
                  <a:pt x="8785875" y="3147433"/>
                </a:moveTo>
                <a:cubicBezTo>
                  <a:pt x="8798583" y="3161080"/>
                  <a:pt x="8811291" y="3175197"/>
                  <a:pt x="8823530" y="3188843"/>
                </a:cubicBezTo>
                <a:cubicBezTo>
                  <a:pt x="8814586" y="3175197"/>
                  <a:pt x="8805643" y="3161550"/>
                  <a:pt x="8796230" y="3147433"/>
                </a:cubicBezTo>
                <a:cubicBezTo>
                  <a:pt x="8792935" y="3147904"/>
                  <a:pt x="8789169" y="3147904"/>
                  <a:pt x="8785875" y="3147433"/>
                </a:cubicBezTo>
                <a:close/>
                <a:moveTo>
                  <a:pt x="8864949" y="3235900"/>
                </a:moveTo>
                <a:lnTo>
                  <a:pt x="8861655" y="3238723"/>
                </a:lnTo>
                <a:cubicBezTo>
                  <a:pt x="8861655" y="3238723"/>
                  <a:pt x="8861655" y="3238723"/>
                  <a:pt x="8861655" y="3238723"/>
                </a:cubicBezTo>
                <a:cubicBezTo>
                  <a:pt x="8864949" y="3236841"/>
                  <a:pt x="8870599" y="3237782"/>
                  <a:pt x="8875775" y="3240605"/>
                </a:cubicBezTo>
                <a:cubicBezTo>
                  <a:pt x="8880012" y="3219430"/>
                  <a:pt x="8884248" y="3197784"/>
                  <a:pt x="8888014" y="3176138"/>
                </a:cubicBezTo>
                <a:cubicBezTo>
                  <a:pt x="8878600" y="3170020"/>
                  <a:pt x="8868715" y="3163903"/>
                  <a:pt x="8859301" y="3158256"/>
                </a:cubicBezTo>
                <a:cubicBezTo>
                  <a:pt x="8855066" y="3162021"/>
                  <a:pt x="8846122" y="3160139"/>
                  <a:pt x="8838120" y="3154021"/>
                </a:cubicBezTo>
                <a:cubicBezTo>
                  <a:pt x="8836238" y="3152610"/>
                  <a:pt x="8834826" y="3151198"/>
                  <a:pt x="8833413" y="3149316"/>
                </a:cubicBezTo>
                <a:cubicBezTo>
                  <a:pt x="8824941" y="3148845"/>
                  <a:pt x="8816469" y="3148845"/>
                  <a:pt x="8807997" y="3148374"/>
                </a:cubicBezTo>
                <a:cubicBezTo>
                  <a:pt x="8827294" y="3177550"/>
                  <a:pt x="8846122" y="3206725"/>
                  <a:pt x="8864949" y="3235900"/>
                </a:cubicBezTo>
                <a:close/>
                <a:moveTo>
                  <a:pt x="8887543" y="3250017"/>
                </a:moveTo>
                <a:cubicBezTo>
                  <a:pt x="8916725" y="3243429"/>
                  <a:pt x="8945438" y="3237312"/>
                  <a:pt x="8975091" y="3231194"/>
                </a:cubicBezTo>
                <a:cubicBezTo>
                  <a:pt x="8949203" y="3214254"/>
                  <a:pt x="8922844" y="3197314"/>
                  <a:pt x="8896956" y="3180844"/>
                </a:cubicBezTo>
                <a:cubicBezTo>
                  <a:pt x="8892721" y="3202490"/>
                  <a:pt x="8888955" y="3224136"/>
                  <a:pt x="8884719" y="3245782"/>
                </a:cubicBezTo>
                <a:cubicBezTo>
                  <a:pt x="8885660" y="3247664"/>
                  <a:pt x="8886602" y="3249076"/>
                  <a:pt x="8887543" y="3250017"/>
                </a:cubicBezTo>
                <a:close/>
                <a:moveTo>
                  <a:pt x="8983564" y="3229782"/>
                </a:moveTo>
                <a:cubicBezTo>
                  <a:pt x="9016982" y="3223195"/>
                  <a:pt x="9050871" y="3216607"/>
                  <a:pt x="9084762" y="3210489"/>
                </a:cubicBezTo>
                <a:cubicBezTo>
                  <a:pt x="9083820" y="3208607"/>
                  <a:pt x="9083350" y="3206254"/>
                  <a:pt x="9083820" y="3204842"/>
                </a:cubicBezTo>
                <a:cubicBezTo>
                  <a:pt x="9074877" y="3194019"/>
                  <a:pt x="9065934" y="3183667"/>
                  <a:pt x="9056991" y="3172844"/>
                </a:cubicBezTo>
                <a:cubicBezTo>
                  <a:pt x="9052755" y="3172373"/>
                  <a:pt x="9048048" y="3170020"/>
                  <a:pt x="9043341" y="3166256"/>
                </a:cubicBezTo>
                <a:cubicBezTo>
                  <a:pt x="9041458" y="3164844"/>
                  <a:pt x="9040046" y="3162962"/>
                  <a:pt x="9038634" y="3161550"/>
                </a:cubicBezTo>
                <a:cubicBezTo>
                  <a:pt x="8992978" y="3157786"/>
                  <a:pt x="8947791" y="3154962"/>
                  <a:pt x="8902134" y="3152610"/>
                </a:cubicBezTo>
                <a:cubicBezTo>
                  <a:pt x="8900722" y="3160139"/>
                  <a:pt x="8899310" y="3167668"/>
                  <a:pt x="8897898" y="3174726"/>
                </a:cubicBezTo>
                <a:cubicBezTo>
                  <a:pt x="8926610" y="3192608"/>
                  <a:pt x="8955323" y="3210960"/>
                  <a:pt x="8983564" y="3229782"/>
                </a:cubicBezTo>
                <a:close/>
                <a:moveTo>
                  <a:pt x="9105943" y="3288133"/>
                </a:moveTo>
                <a:cubicBezTo>
                  <a:pt x="9123828" y="3291427"/>
                  <a:pt x="9142186" y="3294721"/>
                  <a:pt x="9160072" y="3298015"/>
                </a:cubicBezTo>
                <a:cubicBezTo>
                  <a:pt x="9145480" y="3279663"/>
                  <a:pt x="9130888" y="3261781"/>
                  <a:pt x="9116298" y="3243899"/>
                </a:cubicBezTo>
                <a:cubicBezTo>
                  <a:pt x="9113003" y="3258958"/>
                  <a:pt x="9109707" y="3273545"/>
                  <a:pt x="9105943" y="3288133"/>
                </a:cubicBezTo>
                <a:close/>
                <a:moveTo>
                  <a:pt x="9138420" y="3070260"/>
                </a:moveTo>
                <a:cubicBezTo>
                  <a:pt x="9077230" y="3010028"/>
                  <a:pt x="9014629" y="2950736"/>
                  <a:pt x="8950144" y="2892857"/>
                </a:cubicBezTo>
                <a:cubicBezTo>
                  <a:pt x="8948262" y="2892386"/>
                  <a:pt x="8946379" y="2891915"/>
                  <a:pt x="8944025" y="2890974"/>
                </a:cubicBezTo>
                <a:cubicBezTo>
                  <a:pt x="8940260" y="2916855"/>
                  <a:pt x="8936495" y="2943207"/>
                  <a:pt x="8932258" y="2969088"/>
                </a:cubicBezTo>
                <a:cubicBezTo>
                  <a:pt x="9000038" y="3009557"/>
                  <a:pt x="9066875" y="3051908"/>
                  <a:pt x="9133242" y="3095671"/>
                </a:cubicBezTo>
                <a:cubicBezTo>
                  <a:pt x="9135125" y="3087201"/>
                  <a:pt x="9137008" y="3078731"/>
                  <a:pt x="9138420" y="3070260"/>
                </a:cubicBezTo>
                <a:close/>
                <a:moveTo>
                  <a:pt x="9140773" y="3058967"/>
                </a:moveTo>
                <a:cubicBezTo>
                  <a:pt x="9142656" y="3049085"/>
                  <a:pt x="9144539" y="3039203"/>
                  <a:pt x="9145951" y="3029791"/>
                </a:cubicBezTo>
                <a:cubicBezTo>
                  <a:pt x="9088056" y="2952619"/>
                  <a:pt x="9027337" y="2876387"/>
                  <a:pt x="8965206" y="2801096"/>
                </a:cubicBezTo>
                <a:cubicBezTo>
                  <a:pt x="8962853" y="2801096"/>
                  <a:pt x="8960029" y="2801096"/>
                  <a:pt x="8956734" y="2800625"/>
                </a:cubicBezTo>
                <a:cubicBezTo>
                  <a:pt x="8953910" y="2823213"/>
                  <a:pt x="8950616" y="2845329"/>
                  <a:pt x="8947791" y="2867917"/>
                </a:cubicBezTo>
                <a:cubicBezTo>
                  <a:pt x="8948262" y="2868387"/>
                  <a:pt x="8949203" y="2868857"/>
                  <a:pt x="8949673" y="2869328"/>
                </a:cubicBezTo>
                <a:cubicBezTo>
                  <a:pt x="8958146" y="2875446"/>
                  <a:pt x="8962383" y="2883916"/>
                  <a:pt x="8960029" y="2889092"/>
                </a:cubicBezTo>
                <a:cubicBezTo>
                  <a:pt x="9021689" y="2944148"/>
                  <a:pt x="9081466" y="3001087"/>
                  <a:pt x="9140773" y="3058967"/>
                </a:cubicBezTo>
                <a:close/>
                <a:moveTo>
                  <a:pt x="9147363" y="3020851"/>
                </a:moveTo>
                <a:cubicBezTo>
                  <a:pt x="9150658" y="3001087"/>
                  <a:pt x="9153953" y="2981794"/>
                  <a:pt x="9157247" y="2962971"/>
                </a:cubicBezTo>
                <a:cubicBezTo>
                  <a:pt x="9097940" y="2906974"/>
                  <a:pt x="9036751" y="2852388"/>
                  <a:pt x="8975091" y="2799214"/>
                </a:cubicBezTo>
                <a:cubicBezTo>
                  <a:pt x="8974150" y="2799684"/>
                  <a:pt x="8973679" y="2800155"/>
                  <a:pt x="8972738" y="2800625"/>
                </a:cubicBezTo>
                <a:cubicBezTo>
                  <a:pt x="9032986" y="2872151"/>
                  <a:pt x="9091351" y="2946031"/>
                  <a:pt x="9147363" y="3020851"/>
                </a:cubicBezTo>
                <a:close/>
                <a:moveTo>
                  <a:pt x="9159130" y="2951207"/>
                </a:moveTo>
                <a:cubicBezTo>
                  <a:pt x="9161483" y="2937560"/>
                  <a:pt x="9163367" y="2923914"/>
                  <a:pt x="9165249" y="2910738"/>
                </a:cubicBezTo>
                <a:cubicBezTo>
                  <a:pt x="9113473" y="2877798"/>
                  <a:pt x="9061227" y="2845800"/>
                  <a:pt x="9008509" y="2814742"/>
                </a:cubicBezTo>
                <a:cubicBezTo>
                  <a:pt x="9059344" y="2859446"/>
                  <a:pt x="9109707" y="2905091"/>
                  <a:pt x="9159130" y="2951207"/>
                </a:cubicBezTo>
                <a:close/>
                <a:moveTo>
                  <a:pt x="9166661" y="2900386"/>
                </a:moveTo>
                <a:cubicBezTo>
                  <a:pt x="9168074" y="2890974"/>
                  <a:pt x="9169015" y="2882034"/>
                  <a:pt x="9170427" y="2873093"/>
                </a:cubicBezTo>
                <a:cubicBezTo>
                  <a:pt x="9167132" y="2872151"/>
                  <a:pt x="9163367" y="2869799"/>
                  <a:pt x="9160072" y="2867446"/>
                </a:cubicBezTo>
                <a:cubicBezTo>
                  <a:pt x="9155835" y="2864152"/>
                  <a:pt x="9152541" y="2859917"/>
                  <a:pt x="9150658" y="2856152"/>
                </a:cubicBezTo>
                <a:cubicBezTo>
                  <a:pt x="9094646" y="2832153"/>
                  <a:pt x="9038634" y="2809096"/>
                  <a:pt x="8982152" y="2787449"/>
                </a:cubicBezTo>
                <a:cubicBezTo>
                  <a:pt x="8982152" y="2787920"/>
                  <a:pt x="8982152" y="2788391"/>
                  <a:pt x="8982152" y="2788861"/>
                </a:cubicBezTo>
                <a:cubicBezTo>
                  <a:pt x="9043811" y="2824624"/>
                  <a:pt x="9105472" y="2861799"/>
                  <a:pt x="9166661" y="2900386"/>
                </a:cubicBezTo>
                <a:close/>
                <a:moveTo>
                  <a:pt x="9179841" y="2908856"/>
                </a:moveTo>
                <a:cubicBezTo>
                  <a:pt x="9183135" y="2910738"/>
                  <a:pt x="9186430" y="2913091"/>
                  <a:pt x="9189725" y="2915444"/>
                </a:cubicBezTo>
                <a:cubicBezTo>
                  <a:pt x="9186901" y="2909326"/>
                  <a:pt x="9184076" y="2903209"/>
                  <a:pt x="9181253" y="2897562"/>
                </a:cubicBezTo>
                <a:cubicBezTo>
                  <a:pt x="9180782" y="2901327"/>
                  <a:pt x="9180311" y="2905091"/>
                  <a:pt x="9179841" y="2908856"/>
                </a:cubicBezTo>
                <a:close/>
                <a:moveTo>
                  <a:pt x="9516383" y="3062731"/>
                </a:moveTo>
                <a:cubicBezTo>
                  <a:pt x="9517324" y="3062731"/>
                  <a:pt x="9517795" y="3062731"/>
                  <a:pt x="9518737" y="3062731"/>
                </a:cubicBezTo>
                <a:cubicBezTo>
                  <a:pt x="9518265" y="3062261"/>
                  <a:pt x="9517795" y="3061790"/>
                  <a:pt x="9517795" y="3060849"/>
                </a:cubicBezTo>
                <a:cubicBezTo>
                  <a:pt x="9517324" y="3061790"/>
                  <a:pt x="9516853" y="3062261"/>
                  <a:pt x="9516383" y="3062731"/>
                </a:cubicBezTo>
                <a:close/>
                <a:moveTo>
                  <a:pt x="9531445" y="3064143"/>
                </a:moveTo>
                <a:cubicBezTo>
                  <a:pt x="9554979" y="3066496"/>
                  <a:pt x="9578043" y="3068848"/>
                  <a:pt x="9601577" y="3071201"/>
                </a:cubicBezTo>
                <a:cubicBezTo>
                  <a:pt x="9579926" y="3059908"/>
                  <a:pt x="9558274" y="3048614"/>
                  <a:pt x="9536623" y="3037321"/>
                </a:cubicBezTo>
                <a:cubicBezTo>
                  <a:pt x="9532386" y="3042497"/>
                  <a:pt x="9528150" y="3047673"/>
                  <a:pt x="9523913" y="3053320"/>
                </a:cubicBezTo>
                <a:cubicBezTo>
                  <a:pt x="9526267" y="3057084"/>
                  <a:pt x="9529091" y="3060378"/>
                  <a:pt x="9531445" y="3064143"/>
                </a:cubicBezTo>
                <a:close/>
                <a:moveTo>
                  <a:pt x="9538034" y="3074495"/>
                </a:moveTo>
                <a:cubicBezTo>
                  <a:pt x="9570982" y="3123434"/>
                  <a:pt x="9602989" y="3173314"/>
                  <a:pt x="9634055" y="3223195"/>
                </a:cubicBezTo>
                <a:cubicBezTo>
                  <a:pt x="9634996" y="3178961"/>
                  <a:pt x="9635938" y="3134728"/>
                  <a:pt x="9635938" y="3090495"/>
                </a:cubicBezTo>
                <a:cubicBezTo>
                  <a:pt x="9631702" y="3088142"/>
                  <a:pt x="9627465" y="3085789"/>
                  <a:pt x="9623700" y="3083907"/>
                </a:cubicBezTo>
                <a:cubicBezTo>
                  <a:pt x="9595459" y="3080142"/>
                  <a:pt x="9566747" y="3077319"/>
                  <a:pt x="9538034" y="3074495"/>
                </a:cubicBezTo>
                <a:close/>
                <a:moveTo>
                  <a:pt x="9601107" y="2858505"/>
                </a:moveTo>
                <a:cubicBezTo>
                  <a:pt x="9544153" y="2788391"/>
                  <a:pt x="9486258" y="2719217"/>
                  <a:pt x="9426011" y="2651456"/>
                </a:cubicBezTo>
                <a:lnTo>
                  <a:pt x="9412360" y="2674984"/>
                </a:lnTo>
                <a:cubicBezTo>
                  <a:pt x="9476375" y="2734746"/>
                  <a:pt x="9538976" y="2795920"/>
                  <a:pt x="9600166" y="2858505"/>
                </a:cubicBezTo>
                <a:cubicBezTo>
                  <a:pt x="9600636" y="2858505"/>
                  <a:pt x="9600636" y="2858505"/>
                  <a:pt x="9601107" y="2858505"/>
                </a:cubicBezTo>
                <a:close/>
                <a:moveTo>
                  <a:pt x="9416126" y="2640162"/>
                </a:moveTo>
                <a:cubicBezTo>
                  <a:pt x="9395886" y="2617575"/>
                  <a:pt x="9375647" y="2594517"/>
                  <a:pt x="9354937" y="2571930"/>
                </a:cubicBezTo>
                <a:cubicBezTo>
                  <a:pt x="9344582" y="2576635"/>
                  <a:pt x="9334697" y="2581341"/>
                  <a:pt x="9324342" y="2586047"/>
                </a:cubicBezTo>
                <a:cubicBezTo>
                  <a:pt x="9326224" y="2589341"/>
                  <a:pt x="9327167" y="2592635"/>
                  <a:pt x="9326224" y="2594988"/>
                </a:cubicBezTo>
                <a:cubicBezTo>
                  <a:pt x="9351642" y="2618045"/>
                  <a:pt x="9376589" y="2641103"/>
                  <a:pt x="9402006" y="2664632"/>
                </a:cubicBezTo>
                <a:lnTo>
                  <a:pt x="9416126" y="2640162"/>
                </a:lnTo>
                <a:close/>
                <a:moveTo>
                  <a:pt x="9421304" y="2631692"/>
                </a:moveTo>
                <a:lnTo>
                  <a:pt x="9480610" y="2528638"/>
                </a:lnTo>
                <a:cubicBezTo>
                  <a:pt x="9476375" y="2527696"/>
                  <a:pt x="9471668" y="2525343"/>
                  <a:pt x="9466961" y="2522050"/>
                </a:cubicBezTo>
                <a:cubicBezTo>
                  <a:pt x="9432600" y="2537108"/>
                  <a:pt x="9398240" y="2552637"/>
                  <a:pt x="9364350" y="2568165"/>
                </a:cubicBezTo>
                <a:cubicBezTo>
                  <a:pt x="9383178" y="2588870"/>
                  <a:pt x="9402477" y="2610046"/>
                  <a:pt x="9421304" y="2631692"/>
                </a:cubicBezTo>
                <a:close/>
                <a:moveTo>
                  <a:pt x="9490024" y="2511226"/>
                </a:moveTo>
                <a:cubicBezTo>
                  <a:pt x="9489083" y="2511697"/>
                  <a:pt x="9488612" y="2512168"/>
                  <a:pt x="9487671" y="2512168"/>
                </a:cubicBezTo>
                <a:cubicBezTo>
                  <a:pt x="9488142" y="2512638"/>
                  <a:pt x="9488142" y="2513109"/>
                  <a:pt x="9488612" y="2513579"/>
                </a:cubicBezTo>
                <a:lnTo>
                  <a:pt x="9490024" y="2511226"/>
                </a:lnTo>
                <a:close/>
                <a:moveTo>
                  <a:pt x="9521560" y="2497580"/>
                </a:moveTo>
                <a:cubicBezTo>
                  <a:pt x="9562040" y="2520167"/>
                  <a:pt x="9602048" y="2543225"/>
                  <a:pt x="9642057" y="2566283"/>
                </a:cubicBezTo>
                <a:cubicBezTo>
                  <a:pt x="9642057" y="2556872"/>
                  <a:pt x="9642057" y="2546990"/>
                  <a:pt x="9642057" y="2537578"/>
                </a:cubicBezTo>
                <a:cubicBezTo>
                  <a:pt x="9614757" y="2518756"/>
                  <a:pt x="9586986" y="2499933"/>
                  <a:pt x="9559215" y="2481110"/>
                </a:cubicBezTo>
                <a:cubicBezTo>
                  <a:pt x="9546978" y="2486757"/>
                  <a:pt x="9534270" y="2491933"/>
                  <a:pt x="9521560" y="2497580"/>
                </a:cubicBezTo>
                <a:close/>
                <a:moveTo>
                  <a:pt x="9651471" y="2571930"/>
                </a:moveTo>
                <a:cubicBezTo>
                  <a:pt x="9657119" y="2575224"/>
                  <a:pt x="9662767" y="2578518"/>
                  <a:pt x="9667945" y="2581812"/>
                </a:cubicBezTo>
                <a:cubicBezTo>
                  <a:pt x="9669827" y="2580871"/>
                  <a:pt x="9672180" y="2580871"/>
                  <a:pt x="9675005" y="2581341"/>
                </a:cubicBezTo>
                <a:cubicBezTo>
                  <a:pt x="9672652" y="2572871"/>
                  <a:pt x="9670298" y="2564401"/>
                  <a:pt x="9668416" y="2555930"/>
                </a:cubicBezTo>
                <a:cubicBezTo>
                  <a:pt x="9662767" y="2552166"/>
                  <a:pt x="9657119" y="2547931"/>
                  <a:pt x="9651471" y="2544166"/>
                </a:cubicBezTo>
                <a:cubicBezTo>
                  <a:pt x="9651942" y="2553578"/>
                  <a:pt x="9651942" y="2562518"/>
                  <a:pt x="9651471" y="2571930"/>
                </a:cubicBezTo>
                <a:close/>
                <a:moveTo>
                  <a:pt x="9693833" y="2614751"/>
                </a:moveTo>
                <a:cubicBezTo>
                  <a:pt x="9714542" y="2694277"/>
                  <a:pt x="9733370" y="2773803"/>
                  <a:pt x="9750786" y="2853329"/>
                </a:cubicBezTo>
                <a:cubicBezTo>
                  <a:pt x="9757847" y="2856623"/>
                  <a:pt x="9765377" y="2861799"/>
                  <a:pt x="9772437" y="2867917"/>
                </a:cubicBezTo>
                <a:cubicBezTo>
                  <a:pt x="9826096" y="2848153"/>
                  <a:pt x="9880696" y="2828389"/>
                  <a:pt x="9935296" y="2809566"/>
                </a:cubicBezTo>
                <a:cubicBezTo>
                  <a:pt x="9931530" y="2804390"/>
                  <a:pt x="9930118" y="2799214"/>
                  <a:pt x="9931059" y="2795449"/>
                </a:cubicBezTo>
                <a:cubicBezTo>
                  <a:pt x="9899523" y="2761568"/>
                  <a:pt x="9867516" y="2727687"/>
                  <a:pt x="9835510" y="2694748"/>
                </a:cubicBezTo>
                <a:cubicBezTo>
                  <a:pt x="9791265" y="2666514"/>
                  <a:pt x="9746549" y="2639221"/>
                  <a:pt x="9701834" y="2611928"/>
                </a:cubicBezTo>
                <a:cubicBezTo>
                  <a:pt x="9701834" y="2611928"/>
                  <a:pt x="9701834" y="2612398"/>
                  <a:pt x="9701834" y="2612398"/>
                </a:cubicBezTo>
                <a:cubicBezTo>
                  <a:pt x="9699952" y="2614751"/>
                  <a:pt x="9697127" y="2615222"/>
                  <a:pt x="9693833" y="2614751"/>
                </a:cubicBezTo>
                <a:close/>
                <a:moveTo>
                  <a:pt x="9967303" y="2821801"/>
                </a:moveTo>
                <a:cubicBezTo>
                  <a:pt x="9976717" y="2832153"/>
                  <a:pt x="9986131" y="2842506"/>
                  <a:pt x="9996014" y="2853329"/>
                </a:cubicBezTo>
                <a:cubicBezTo>
                  <a:pt x="9994602" y="2835918"/>
                  <a:pt x="9992720" y="2818507"/>
                  <a:pt x="9991308" y="2801096"/>
                </a:cubicBezTo>
                <a:cubicBezTo>
                  <a:pt x="9982365" y="2804390"/>
                  <a:pt x="9972951" y="2807213"/>
                  <a:pt x="9964007" y="2810507"/>
                </a:cubicBezTo>
                <a:cubicBezTo>
                  <a:pt x="9966361" y="2814742"/>
                  <a:pt x="9967773" y="2818977"/>
                  <a:pt x="9967303" y="2821801"/>
                </a:cubicBezTo>
                <a:close/>
                <a:moveTo>
                  <a:pt x="9984718" y="2793096"/>
                </a:moveTo>
                <a:cubicBezTo>
                  <a:pt x="9946592" y="2767215"/>
                  <a:pt x="9907996" y="2741804"/>
                  <a:pt x="9869400" y="2716864"/>
                </a:cubicBezTo>
                <a:cubicBezTo>
                  <a:pt x="9892934" y="2741804"/>
                  <a:pt x="9916938" y="2766745"/>
                  <a:pt x="9940003" y="2792155"/>
                </a:cubicBezTo>
                <a:cubicBezTo>
                  <a:pt x="9944710" y="2793096"/>
                  <a:pt x="9950829" y="2796390"/>
                  <a:pt x="9956477" y="2801566"/>
                </a:cubicBezTo>
                <a:cubicBezTo>
                  <a:pt x="9956947" y="2802037"/>
                  <a:pt x="9956947" y="2802037"/>
                  <a:pt x="9957418" y="2802508"/>
                </a:cubicBezTo>
                <a:cubicBezTo>
                  <a:pt x="9966832" y="2799214"/>
                  <a:pt x="9975775" y="2796390"/>
                  <a:pt x="9984718" y="2793096"/>
                </a:cubicBezTo>
                <a:close/>
                <a:moveTo>
                  <a:pt x="9783735" y="2880622"/>
                </a:moveTo>
                <a:cubicBezTo>
                  <a:pt x="9852926" y="2900856"/>
                  <a:pt x="9922117" y="2922032"/>
                  <a:pt x="9991308" y="2945089"/>
                </a:cubicBezTo>
                <a:cubicBezTo>
                  <a:pt x="9990366" y="2941325"/>
                  <a:pt x="9990366" y="2938502"/>
                  <a:pt x="9992249" y="2936619"/>
                </a:cubicBezTo>
                <a:cubicBezTo>
                  <a:pt x="9994602" y="2934266"/>
                  <a:pt x="9998368" y="2934266"/>
                  <a:pt x="10002605" y="2936149"/>
                </a:cubicBezTo>
                <a:cubicBezTo>
                  <a:pt x="10000721" y="2914032"/>
                  <a:pt x="9999309" y="2891445"/>
                  <a:pt x="9997427" y="2869328"/>
                </a:cubicBezTo>
                <a:cubicBezTo>
                  <a:pt x="9984718" y="2855211"/>
                  <a:pt x="9972480" y="2841565"/>
                  <a:pt x="9959772" y="2827918"/>
                </a:cubicBezTo>
                <a:cubicBezTo>
                  <a:pt x="9954594" y="2827448"/>
                  <a:pt x="9948004" y="2824154"/>
                  <a:pt x="9941885" y="2818507"/>
                </a:cubicBezTo>
                <a:cubicBezTo>
                  <a:pt x="9887756" y="2837330"/>
                  <a:pt x="9833157" y="2856623"/>
                  <a:pt x="9779498" y="2876387"/>
                </a:cubicBezTo>
                <a:cubicBezTo>
                  <a:pt x="9780910" y="2877328"/>
                  <a:pt x="9782322" y="2878740"/>
                  <a:pt x="9783735" y="2880622"/>
                </a:cubicBezTo>
                <a:close/>
                <a:moveTo>
                  <a:pt x="10063794" y="2929090"/>
                </a:moveTo>
                <a:cubicBezTo>
                  <a:pt x="10043554" y="2891445"/>
                  <a:pt x="10023315" y="2853800"/>
                  <a:pt x="10002134" y="2816154"/>
                </a:cubicBezTo>
                <a:cubicBezTo>
                  <a:pt x="10003546" y="2832153"/>
                  <a:pt x="10004958" y="2848153"/>
                  <a:pt x="10006369" y="2864623"/>
                </a:cubicBezTo>
                <a:cubicBezTo>
                  <a:pt x="10025668" y="2886268"/>
                  <a:pt x="10044496" y="2907444"/>
                  <a:pt x="10063794" y="2929090"/>
                </a:cubicBezTo>
                <a:close/>
                <a:moveTo>
                  <a:pt x="9807269" y="2666514"/>
                </a:moveTo>
                <a:cubicBezTo>
                  <a:pt x="9794559" y="2653809"/>
                  <a:pt x="9781851" y="2640632"/>
                  <a:pt x="9769143" y="2627927"/>
                </a:cubicBezTo>
                <a:cubicBezTo>
                  <a:pt x="9739489" y="2606281"/>
                  <a:pt x="9709835" y="2585106"/>
                  <a:pt x="9680183" y="2564401"/>
                </a:cubicBezTo>
                <a:cubicBezTo>
                  <a:pt x="9682065" y="2571930"/>
                  <a:pt x="9683948" y="2578988"/>
                  <a:pt x="9685831" y="2586517"/>
                </a:cubicBezTo>
                <a:cubicBezTo>
                  <a:pt x="9687243" y="2587458"/>
                  <a:pt x="9689126" y="2588870"/>
                  <a:pt x="9690538" y="2589811"/>
                </a:cubicBezTo>
                <a:cubicBezTo>
                  <a:pt x="9694774" y="2593105"/>
                  <a:pt x="9697598" y="2597340"/>
                  <a:pt x="9699952" y="2600634"/>
                </a:cubicBezTo>
                <a:cubicBezTo>
                  <a:pt x="9736194" y="2622280"/>
                  <a:pt x="9771967" y="2644397"/>
                  <a:pt x="9807269" y="2666514"/>
                </a:cubicBezTo>
                <a:close/>
                <a:moveTo>
                  <a:pt x="9726781" y="2585576"/>
                </a:moveTo>
                <a:cubicBezTo>
                  <a:pt x="9708424" y="2567695"/>
                  <a:pt x="9690067" y="2549813"/>
                  <a:pt x="9671710" y="2531932"/>
                </a:cubicBezTo>
                <a:cubicBezTo>
                  <a:pt x="9673593" y="2538049"/>
                  <a:pt x="9675005" y="2544166"/>
                  <a:pt x="9676887" y="2549813"/>
                </a:cubicBezTo>
                <a:cubicBezTo>
                  <a:pt x="9693361" y="2562048"/>
                  <a:pt x="9710307" y="2573812"/>
                  <a:pt x="9726781" y="2585576"/>
                </a:cubicBezTo>
                <a:close/>
                <a:moveTo>
                  <a:pt x="9658531" y="2519226"/>
                </a:moveTo>
                <a:cubicBezTo>
                  <a:pt x="9656177" y="2517344"/>
                  <a:pt x="9654295" y="2514991"/>
                  <a:pt x="9651942" y="2513109"/>
                </a:cubicBezTo>
                <a:cubicBezTo>
                  <a:pt x="9651942" y="2519697"/>
                  <a:pt x="9651942" y="2526285"/>
                  <a:pt x="9651942" y="2532873"/>
                </a:cubicBezTo>
                <a:cubicBezTo>
                  <a:pt x="9656177" y="2535696"/>
                  <a:pt x="9660413" y="2538990"/>
                  <a:pt x="9664650" y="2541813"/>
                </a:cubicBezTo>
                <a:cubicBezTo>
                  <a:pt x="9662767" y="2534284"/>
                  <a:pt x="9660413" y="2526755"/>
                  <a:pt x="9658531" y="2519226"/>
                </a:cubicBezTo>
                <a:close/>
                <a:moveTo>
                  <a:pt x="9653824" y="2501345"/>
                </a:moveTo>
                <a:cubicBezTo>
                  <a:pt x="9653353" y="2498992"/>
                  <a:pt x="9652883" y="2497109"/>
                  <a:pt x="9651942" y="2494757"/>
                </a:cubicBezTo>
                <a:cubicBezTo>
                  <a:pt x="9651942" y="2496169"/>
                  <a:pt x="9651942" y="2498051"/>
                  <a:pt x="9651942" y="2499462"/>
                </a:cubicBezTo>
                <a:cubicBezTo>
                  <a:pt x="9652412" y="2500403"/>
                  <a:pt x="9652883" y="2500874"/>
                  <a:pt x="9653824" y="2501345"/>
                </a:cubicBezTo>
                <a:close/>
                <a:moveTo>
                  <a:pt x="9563922" y="2410996"/>
                </a:moveTo>
                <a:lnTo>
                  <a:pt x="9561569" y="2415231"/>
                </a:lnTo>
                <a:cubicBezTo>
                  <a:pt x="9575219" y="2427936"/>
                  <a:pt x="9588869" y="2440171"/>
                  <a:pt x="9602048" y="2452876"/>
                </a:cubicBezTo>
                <a:cubicBezTo>
                  <a:pt x="9606284" y="2450994"/>
                  <a:pt x="9610991" y="2449112"/>
                  <a:pt x="9615228" y="2447229"/>
                </a:cubicBezTo>
                <a:cubicBezTo>
                  <a:pt x="9608167" y="2440171"/>
                  <a:pt x="9603461" y="2432642"/>
                  <a:pt x="9600636" y="2425583"/>
                </a:cubicBezTo>
                <a:cubicBezTo>
                  <a:pt x="9588399" y="2420878"/>
                  <a:pt x="9576160" y="2415701"/>
                  <a:pt x="9563922" y="2410996"/>
                </a:cubicBezTo>
                <a:close/>
                <a:moveTo>
                  <a:pt x="9526267" y="2395938"/>
                </a:moveTo>
                <a:cubicBezTo>
                  <a:pt x="9460370" y="2370056"/>
                  <a:pt x="9394004" y="2345116"/>
                  <a:pt x="9327637" y="2321588"/>
                </a:cubicBezTo>
                <a:cubicBezTo>
                  <a:pt x="9394474" y="2362527"/>
                  <a:pt x="9460842" y="2404408"/>
                  <a:pt x="9526267" y="2447700"/>
                </a:cubicBezTo>
                <a:lnTo>
                  <a:pt x="9545566" y="2413819"/>
                </a:lnTo>
                <a:cubicBezTo>
                  <a:pt x="9539446" y="2408172"/>
                  <a:pt x="9532857" y="2402055"/>
                  <a:pt x="9526267" y="2395938"/>
                </a:cubicBezTo>
                <a:close/>
                <a:moveTo>
                  <a:pt x="9126653" y="2077364"/>
                </a:moveTo>
                <a:cubicBezTo>
                  <a:pt x="9100765" y="2066070"/>
                  <a:pt x="9074877" y="2054776"/>
                  <a:pt x="9048518" y="2043953"/>
                </a:cubicBezTo>
                <a:cubicBezTo>
                  <a:pt x="9059815" y="2054776"/>
                  <a:pt x="9070641" y="2066070"/>
                  <a:pt x="9081937" y="2076893"/>
                </a:cubicBezTo>
                <a:cubicBezTo>
                  <a:pt x="9085703" y="2077834"/>
                  <a:pt x="9089939" y="2079717"/>
                  <a:pt x="9093705" y="2082069"/>
                </a:cubicBezTo>
                <a:cubicBezTo>
                  <a:pt x="9104531" y="2080658"/>
                  <a:pt x="9115357" y="2079246"/>
                  <a:pt x="9126653" y="2077364"/>
                </a:cubicBezTo>
                <a:close/>
                <a:moveTo>
                  <a:pt x="9077702" y="2046306"/>
                </a:moveTo>
                <a:cubicBezTo>
                  <a:pt x="9054167" y="2032189"/>
                  <a:pt x="9030633" y="2018072"/>
                  <a:pt x="9007098" y="2003955"/>
                </a:cubicBezTo>
                <a:cubicBezTo>
                  <a:pt x="9014629" y="2011484"/>
                  <a:pt x="9022630" y="2019013"/>
                  <a:pt x="9030162" y="2026542"/>
                </a:cubicBezTo>
                <a:cubicBezTo>
                  <a:pt x="9046164" y="2033130"/>
                  <a:pt x="9062169" y="2039718"/>
                  <a:pt x="9077702" y="2046306"/>
                </a:cubicBezTo>
                <a:close/>
                <a:moveTo>
                  <a:pt x="8972738" y="1983721"/>
                </a:moveTo>
                <a:cubicBezTo>
                  <a:pt x="8899781" y="1940899"/>
                  <a:pt x="8825883" y="1899960"/>
                  <a:pt x="8751514" y="1859962"/>
                </a:cubicBezTo>
                <a:cubicBezTo>
                  <a:pt x="8747277" y="1861373"/>
                  <a:pt x="8740217" y="1860432"/>
                  <a:pt x="8733157" y="1857138"/>
                </a:cubicBezTo>
                <a:cubicBezTo>
                  <a:pt x="8735510" y="1875961"/>
                  <a:pt x="8737863" y="1894784"/>
                  <a:pt x="8740217" y="1914077"/>
                </a:cubicBezTo>
                <a:cubicBezTo>
                  <a:pt x="8822587" y="1943723"/>
                  <a:pt x="8904488" y="1975251"/>
                  <a:pt x="8985917" y="2008190"/>
                </a:cubicBezTo>
                <a:lnTo>
                  <a:pt x="8990153" y="2000191"/>
                </a:lnTo>
                <a:cubicBezTo>
                  <a:pt x="8984034" y="1994544"/>
                  <a:pt x="8978386" y="1988897"/>
                  <a:pt x="8972738" y="1983721"/>
                </a:cubicBezTo>
                <a:close/>
                <a:moveTo>
                  <a:pt x="8512875" y="1617620"/>
                </a:moveTo>
                <a:cubicBezTo>
                  <a:pt x="8514757" y="1614326"/>
                  <a:pt x="8516640" y="1610561"/>
                  <a:pt x="8518523" y="1607267"/>
                </a:cubicBezTo>
                <a:cubicBezTo>
                  <a:pt x="8493105" y="1591738"/>
                  <a:pt x="8467689" y="1576210"/>
                  <a:pt x="8442272" y="1560681"/>
                </a:cubicBezTo>
                <a:cubicBezTo>
                  <a:pt x="8404146" y="1541388"/>
                  <a:pt x="8366020" y="1523036"/>
                  <a:pt x="8327423" y="1504684"/>
                </a:cubicBezTo>
                <a:cubicBezTo>
                  <a:pt x="8307184" y="1487743"/>
                  <a:pt x="8286474" y="1470803"/>
                  <a:pt x="8266234" y="1453862"/>
                </a:cubicBezTo>
                <a:cubicBezTo>
                  <a:pt x="8250701" y="1447745"/>
                  <a:pt x="8194218" y="1425628"/>
                  <a:pt x="8178215" y="1418570"/>
                </a:cubicBezTo>
                <a:cubicBezTo>
                  <a:pt x="8171155" y="1415746"/>
                  <a:pt x="8142914" y="1411511"/>
                  <a:pt x="8115144" y="1409159"/>
                </a:cubicBezTo>
                <a:cubicBezTo>
                  <a:pt x="8222460" y="1472685"/>
                  <a:pt x="8328836" y="1539505"/>
                  <a:pt x="8432387" y="1608679"/>
                </a:cubicBezTo>
                <a:cubicBezTo>
                  <a:pt x="8432858" y="1602561"/>
                  <a:pt x="8439447" y="1599738"/>
                  <a:pt x="8440388" y="1599267"/>
                </a:cubicBezTo>
                <a:cubicBezTo>
                  <a:pt x="8441330" y="1598797"/>
                  <a:pt x="8442272" y="1598326"/>
                  <a:pt x="8443213" y="1598326"/>
                </a:cubicBezTo>
                <a:cubicBezTo>
                  <a:pt x="8466276" y="1604914"/>
                  <a:pt x="8489341" y="1611032"/>
                  <a:pt x="8512875" y="1617620"/>
                </a:cubicBezTo>
                <a:close/>
                <a:moveTo>
                  <a:pt x="8099139" y="1411041"/>
                </a:moveTo>
                <a:lnTo>
                  <a:pt x="8101023" y="1408217"/>
                </a:lnTo>
                <a:cubicBezTo>
                  <a:pt x="8099139" y="1408217"/>
                  <a:pt x="8097257" y="1407747"/>
                  <a:pt x="8095845" y="1407747"/>
                </a:cubicBezTo>
                <a:cubicBezTo>
                  <a:pt x="8094433" y="1407747"/>
                  <a:pt x="8093020" y="1407747"/>
                  <a:pt x="8091609" y="1407276"/>
                </a:cubicBezTo>
                <a:cubicBezTo>
                  <a:pt x="8089256" y="1406335"/>
                  <a:pt x="8086902" y="1404923"/>
                  <a:pt x="8084078" y="1403982"/>
                </a:cubicBezTo>
                <a:cubicBezTo>
                  <a:pt x="8083606" y="1404453"/>
                  <a:pt x="8082665" y="1404923"/>
                  <a:pt x="8082195" y="1404923"/>
                </a:cubicBezTo>
                <a:cubicBezTo>
                  <a:pt x="8104317" y="1430334"/>
                  <a:pt x="8125498" y="1458568"/>
                  <a:pt x="8145738" y="1490096"/>
                </a:cubicBezTo>
                <a:cubicBezTo>
                  <a:pt x="8178687" y="1504213"/>
                  <a:pt x="8212105" y="1517859"/>
                  <a:pt x="8244583" y="1532447"/>
                </a:cubicBezTo>
                <a:cubicBezTo>
                  <a:pt x="8196572" y="1491508"/>
                  <a:pt x="8148092" y="1451039"/>
                  <a:pt x="8099139" y="1411041"/>
                </a:cubicBezTo>
                <a:close/>
                <a:moveTo>
                  <a:pt x="8043598" y="1385159"/>
                </a:moveTo>
                <a:cubicBezTo>
                  <a:pt x="8034184" y="1380924"/>
                  <a:pt x="8024770" y="1376219"/>
                  <a:pt x="8015357" y="1371984"/>
                </a:cubicBezTo>
                <a:cubicBezTo>
                  <a:pt x="7992293" y="1364925"/>
                  <a:pt x="7968759" y="1358337"/>
                  <a:pt x="7945696" y="1351279"/>
                </a:cubicBezTo>
                <a:cubicBezTo>
                  <a:pt x="7914630" y="1338573"/>
                  <a:pt x="7884035" y="1326339"/>
                  <a:pt x="7852969" y="1314104"/>
                </a:cubicBezTo>
                <a:cubicBezTo>
                  <a:pt x="7848733" y="1316927"/>
                  <a:pt x="7844498" y="1320221"/>
                  <a:pt x="7840261" y="1323045"/>
                </a:cubicBezTo>
                <a:lnTo>
                  <a:pt x="7824258" y="1364925"/>
                </a:lnTo>
                <a:cubicBezTo>
                  <a:pt x="7836966" y="1369631"/>
                  <a:pt x="7849204" y="1373866"/>
                  <a:pt x="7861913" y="1378572"/>
                </a:cubicBezTo>
                <a:cubicBezTo>
                  <a:pt x="7924985" y="1382336"/>
                  <a:pt x="7988058" y="1386571"/>
                  <a:pt x="8051129" y="1392218"/>
                </a:cubicBezTo>
                <a:cubicBezTo>
                  <a:pt x="8048305" y="1389865"/>
                  <a:pt x="8045951" y="1387512"/>
                  <a:pt x="8043598" y="1385159"/>
                </a:cubicBezTo>
                <a:close/>
                <a:moveTo>
                  <a:pt x="7846380" y="1267988"/>
                </a:moveTo>
                <a:cubicBezTo>
                  <a:pt x="7770599" y="1248225"/>
                  <a:pt x="7687287" y="1251519"/>
                  <a:pt x="7597856" y="1277400"/>
                </a:cubicBezTo>
                <a:cubicBezTo>
                  <a:pt x="7602092" y="1278811"/>
                  <a:pt x="7606329" y="1279753"/>
                  <a:pt x="7610094" y="1281164"/>
                </a:cubicBezTo>
                <a:cubicBezTo>
                  <a:pt x="7640689" y="1283988"/>
                  <a:pt x="7671754" y="1286811"/>
                  <a:pt x="7702349" y="1289634"/>
                </a:cubicBezTo>
                <a:cubicBezTo>
                  <a:pt x="7735297" y="1299987"/>
                  <a:pt x="7768246" y="1310810"/>
                  <a:pt x="7800723" y="1322104"/>
                </a:cubicBezTo>
                <a:cubicBezTo>
                  <a:pt x="7812019" y="1314104"/>
                  <a:pt x="7823317" y="1306575"/>
                  <a:pt x="7834141" y="1298575"/>
                </a:cubicBezTo>
                <a:lnTo>
                  <a:pt x="7846380" y="1267988"/>
                </a:lnTo>
                <a:close/>
                <a:moveTo>
                  <a:pt x="7458532" y="1333397"/>
                </a:moveTo>
                <a:cubicBezTo>
                  <a:pt x="7456179" y="1336221"/>
                  <a:pt x="7453355" y="1339044"/>
                  <a:pt x="7451001" y="1341867"/>
                </a:cubicBezTo>
                <a:cubicBezTo>
                  <a:pt x="7461827" y="1346102"/>
                  <a:pt x="7472182" y="1350808"/>
                  <a:pt x="7483008" y="1355043"/>
                </a:cubicBezTo>
                <a:cubicBezTo>
                  <a:pt x="7482537" y="1354573"/>
                  <a:pt x="7482537" y="1354573"/>
                  <a:pt x="7482067" y="1354102"/>
                </a:cubicBezTo>
                <a:cubicBezTo>
                  <a:pt x="7491010" y="1353161"/>
                  <a:pt x="7499483" y="1351749"/>
                  <a:pt x="7508425" y="1350808"/>
                </a:cubicBezTo>
                <a:cubicBezTo>
                  <a:pt x="7506072" y="1342338"/>
                  <a:pt x="7504189" y="1333397"/>
                  <a:pt x="7501836" y="1324927"/>
                </a:cubicBezTo>
                <a:cubicBezTo>
                  <a:pt x="7503718" y="1320221"/>
                  <a:pt x="7505131" y="1315045"/>
                  <a:pt x="7507013" y="1310339"/>
                </a:cubicBezTo>
                <a:cubicBezTo>
                  <a:pt x="7490539" y="1317398"/>
                  <a:pt x="7474536" y="1324927"/>
                  <a:pt x="7458532" y="1333397"/>
                </a:cubicBezTo>
                <a:close/>
                <a:moveTo>
                  <a:pt x="7409110" y="1334809"/>
                </a:moveTo>
                <a:cubicBezTo>
                  <a:pt x="7387458" y="1325868"/>
                  <a:pt x="7365336" y="1317398"/>
                  <a:pt x="7343684" y="1308457"/>
                </a:cubicBezTo>
                <a:cubicBezTo>
                  <a:pt x="7340860" y="1311751"/>
                  <a:pt x="7338036" y="1315516"/>
                  <a:pt x="7335212" y="1318810"/>
                </a:cubicBezTo>
                <a:cubicBezTo>
                  <a:pt x="7362041" y="1325868"/>
                  <a:pt x="7388400" y="1332927"/>
                  <a:pt x="7414759" y="1340456"/>
                </a:cubicBezTo>
                <a:cubicBezTo>
                  <a:pt x="7414759" y="1340456"/>
                  <a:pt x="7414759" y="1340456"/>
                  <a:pt x="7414759" y="1340456"/>
                </a:cubicBezTo>
                <a:cubicBezTo>
                  <a:pt x="7412876" y="1338573"/>
                  <a:pt x="7410993" y="1336691"/>
                  <a:pt x="7409110" y="1334809"/>
                </a:cubicBezTo>
                <a:close/>
                <a:moveTo>
                  <a:pt x="7392165" y="1317868"/>
                </a:moveTo>
                <a:cubicBezTo>
                  <a:pt x="7385105" y="1310810"/>
                  <a:pt x="7378045" y="1303751"/>
                  <a:pt x="7370984" y="1297163"/>
                </a:cubicBezTo>
                <a:cubicBezTo>
                  <a:pt x="7365807" y="1296693"/>
                  <a:pt x="7360629" y="1295281"/>
                  <a:pt x="7355451" y="1293870"/>
                </a:cubicBezTo>
                <a:cubicBezTo>
                  <a:pt x="7353569" y="1296222"/>
                  <a:pt x="7351686" y="1298575"/>
                  <a:pt x="7349803" y="1300928"/>
                </a:cubicBezTo>
                <a:cubicBezTo>
                  <a:pt x="7363924" y="1306575"/>
                  <a:pt x="7378045" y="1312222"/>
                  <a:pt x="7392165" y="1317868"/>
                </a:cubicBezTo>
                <a:close/>
                <a:moveTo>
                  <a:pt x="7289555" y="1254812"/>
                </a:moveTo>
                <a:lnTo>
                  <a:pt x="7286731" y="1265165"/>
                </a:lnTo>
                <a:cubicBezTo>
                  <a:pt x="7297086" y="1266576"/>
                  <a:pt x="7307441" y="1268459"/>
                  <a:pt x="7317796" y="1269870"/>
                </a:cubicBezTo>
                <a:cubicBezTo>
                  <a:pt x="7316855" y="1268459"/>
                  <a:pt x="7315914" y="1267047"/>
                  <a:pt x="7315443" y="1266106"/>
                </a:cubicBezTo>
                <a:cubicBezTo>
                  <a:pt x="7310265" y="1263753"/>
                  <a:pt x="7305559" y="1261871"/>
                  <a:pt x="7300381" y="1259518"/>
                </a:cubicBezTo>
                <a:cubicBezTo>
                  <a:pt x="7296615" y="1258106"/>
                  <a:pt x="7292850" y="1256695"/>
                  <a:pt x="7289555" y="1254812"/>
                </a:cubicBezTo>
                <a:close/>
                <a:moveTo>
                  <a:pt x="7267903" y="1279282"/>
                </a:moveTo>
                <a:cubicBezTo>
                  <a:pt x="7257548" y="1275517"/>
                  <a:pt x="7247193" y="1271282"/>
                  <a:pt x="7236838" y="1267518"/>
                </a:cubicBezTo>
                <a:cubicBezTo>
                  <a:pt x="7202478" y="1262342"/>
                  <a:pt x="7168588" y="1257636"/>
                  <a:pt x="7134228" y="1253401"/>
                </a:cubicBezTo>
                <a:cubicBezTo>
                  <a:pt x="7148348" y="1261871"/>
                  <a:pt x="7162940" y="1270341"/>
                  <a:pt x="7177061" y="1278811"/>
                </a:cubicBezTo>
                <a:cubicBezTo>
                  <a:pt x="7181768" y="1276929"/>
                  <a:pt x="7188828" y="1276929"/>
                  <a:pt x="7196359" y="1279282"/>
                </a:cubicBezTo>
                <a:cubicBezTo>
                  <a:pt x="7202478" y="1281164"/>
                  <a:pt x="7207656" y="1283988"/>
                  <a:pt x="7210950" y="1286811"/>
                </a:cubicBezTo>
                <a:cubicBezTo>
                  <a:pt x="7229307" y="1285399"/>
                  <a:pt x="7248135" y="1283988"/>
                  <a:pt x="7266492" y="1282576"/>
                </a:cubicBezTo>
                <a:lnTo>
                  <a:pt x="7267903" y="1279282"/>
                </a:lnTo>
                <a:close/>
                <a:moveTo>
                  <a:pt x="7195417" y="1251989"/>
                </a:moveTo>
                <a:cubicBezTo>
                  <a:pt x="7141288" y="1232225"/>
                  <a:pt x="7086688" y="1212932"/>
                  <a:pt x="7032089" y="1194109"/>
                </a:cubicBezTo>
                <a:cubicBezTo>
                  <a:pt x="7059389" y="1209638"/>
                  <a:pt x="7086218" y="1225167"/>
                  <a:pt x="7113518" y="1241166"/>
                </a:cubicBezTo>
                <a:cubicBezTo>
                  <a:pt x="7140817" y="1244460"/>
                  <a:pt x="7168118" y="1248225"/>
                  <a:pt x="7195417" y="1251989"/>
                </a:cubicBezTo>
                <a:close/>
                <a:moveTo>
                  <a:pt x="6982666" y="1183286"/>
                </a:moveTo>
                <a:cubicBezTo>
                  <a:pt x="6968075" y="1195991"/>
                  <a:pt x="6953484" y="1208697"/>
                  <a:pt x="6938892" y="1221402"/>
                </a:cubicBezTo>
                <a:cubicBezTo>
                  <a:pt x="6955366" y="1223285"/>
                  <a:pt x="6971840" y="1224696"/>
                  <a:pt x="6988314" y="1226578"/>
                </a:cubicBezTo>
                <a:cubicBezTo>
                  <a:pt x="6986903" y="1211991"/>
                  <a:pt x="6984549" y="1197403"/>
                  <a:pt x="6982666" y="1183286"/>
                </a:cubicBezTo>
                <a:close/>
                <a:moveTo>
                  <a:pt x="6923830" y="1234578"/>
                </a:moveTo>
                <a:cubicBezTo>
                  <a:pt x="6889470" y="1264694"/>
                  <a:pt x="6855580" y="1295281"/>
                  <a:pt x="6822161" y="1325868"/>
                </a:cubicBezTo>
                <a:cubicBezTo>
                  <a:pt x="6823573" y="1326809"/>
                  <a:pt x="6824986" y="1327280"/>
                  <a:pt x="6825927" y="1328221"/>
                </a:cubicBezTo>
                <a:cubicBezTo>
                  <a:pt x="6877232" y="1321162"/>
                  <a:pt x="6929008" y="1314574"/>
                  <a:pt x="6981254" y="1308928"/>
                </a:cubicBezTo>
                <a:cubicBezTo>
                  <a:pt x="6981254" y="1308457"/>
                  <a:pt x="6981254" y="1307516"/>
                  <a:pt x="6981254" y="1307045"/>
                </a:cubicBezTo>
                <a:cubicBezTo>
                  <a:pt x="6982196" y="1302340"/>
                  <a:pt x="6989256" y="1299987"/>
                  <a:pt x="6997728" y="1300928"/>
                </a:cubicBezTo>
                <a:cubicBezTo>
                  <a:pt x="6995375" y="1283517"/>
                  <a:pt x="6993492" y="1265636"/>
                  <a:pt x="6991139" y="1248225"/>
                </a:cubicBezTo>
                <a:cubicBezTo>
                  <a:pt x="6969016" y="1243519"/>
                  <a:pt x="6946423" y="1238813"/>
                  <a:pt x="6923830" y="1234578"/>
                </a:cubicBezTo>
                <a:close/>
                <a:moveTo>
                  <a:pt x="6912533" y="1232225"/>
                </a:moveTo>
                <a:cubicBezTo>
                  <a:pt x="6898413" y="1229402"/>
                  <a:pt x="6884763" y="1226578"/>
                  <a:pt x="6870642" y="1224225"/>
                </a:cubicBezTo>
                <a:cubicBezTo>
                  <a:pt x="6833929" y="1220932"/>
                  <a:pt x="6797215" y="1218108"/>
                  <a:pt x="6760501" y="1215285"/>
                </a:cubicBezTo>
                <a:cubicBezTo>
                  <a:pt x="6759560" y="1218108"/>
                  <a:pt x="6757206" y="1219990"/>
                  <a:pt x="6752970" y="1220932"/>
                </a:cubicBezTo>
                <a:lnTo>
                  <a:pt x="6751088" y="1230343"/>
                </a:lnTo>
                <a:cubicBezTo>
                  <a:pt x="6762384" y="1255753"/>
                  <a:pt x="6773680" y="1280693"/>
                  <a:pt x="6784977" y="1306104"/>
                </a:cubicBezTo>
                <a:cubicBezTo>
                  <a:pt x="6788743" y="1309398"/>
                  <a:pt x="6792508" y="1313163"/>
                  <a:pt x="6796274" y="1316457"/>
                </a:cubicBezTo>
                <a:cubicBezTo>
                  <a:pt x="6797215" y="1316457"/>
                  <a:pt x="6798156" y="1316927"/>
                  <a:pt x="6799098" y="1316927"/>
                </a:cubicBezTo>
                <a:cubicBezTo>
                  <a:pt x="6804275" y="1318339"/>
                  <a:pt x="6809453" y="1319751"/>
                  <a:pt x="6813689" y="1321633"/>
                </a:cubicBezTo>
                <a:cubicBezTo>
                  <a:pt x="6846167" y="1291517"/>
                  <a:pt x="6879115" y="1261400"/>
                  <a:pt x="6912533" y="1232225"/>
                </a:cubicBezTo>
                <a:close/>
                <a:moveTo>
                  <a:pt x="6774622" y="1206344"/>
                </a:moveTo>
                <a:cubicBezTo>
                  <a:pt x="6768503" y="1205403"/>
                  <a:pt x="6762855" y="1204462"/>
                  <a:pt x="6756736" y="1203521"/>
                </a:cubicBezTo>
                <a:lnTo>
                  <a:pt x="6756265" y="1205403"/>
                </a:lnTo>
                <a:cubicBezTo>
                  <a:pt x="6762384" y="1205403"/>
                  <a:pt x="6768503" y="1205873"/>
                  <a:pt x="6774622" y="1206344"/>
                </a:cubicBezTo>
                <a:close/>
                <a:moveTo>
                  <a:pt x="6724258" y="1197874"/>
                </a:moveTo>
                <a:cubicBezTo>
                  <a:pt x="6631062" y="1182345"/>
                  <a:pt x="6537395" y="1168699"/>
                  <a:pt x="6443728" y="1156934"/>
                </a:cubicBezTo>
                <a:cubicBezTo>
                  <a:pt x="6459731" y="1163993"/>
                  <a:pt x="6475264" y="1171051"/>
                  <a:pt x="6491267" y="1178581"/>
                </a:cubicBezTo>
                <a:cubicBezTo>
                  <a:pt x="6495503" y="1179051"/>
                  <a:pt x="6499740" y="1179051"/>
                  <a:pt x="6503505" y="1179522"/>
                </a:cubicBezTo>
                <a:cubicBezTo>
                  <a:pt x="6531746" y="1182345"/>
                  <a:pt x="6559046" y="1187521"/>
                  <a:pt x="6585875" y="1194580"/>
                </a:cubicBezTo>
                <a:cubicBezTo>
                  <a:pt x="6630120" y="1196933"/>
                  <a:pt x="6674365" y="1199285"/>
                  <a:pt x="6718139" y="1202579"/>
                </a:cubicBezTo>
                <a:cubicBezTo>
                  <a:pt x="6719551" y="1201168"/>
                  <a:pt x="6721434" y="1199756"/>
                  <a:pt x="6724258" y="1199285"/>
                </a:cubicBezTo>
                <a:cubicBezTo>
                  <a:pt x="6724729" y="1198815"/>
                  <a:pt x="6724258" y="1198344"/>
                  <a:pt x="6724258" y="1197874"/>
                </a:cubicBezTo>
                <a:close/>
                <a:moveTo>
                  <a:pt x="6410309" y="1155523"/>
                </a:moveTo>
                <a:cubicBezTo>
                  <a:pt x="6399483" y="1162111"/>
                  <a:pt x="6388657" y="1168699"/>
                  <a:pt x="6377361" y="1175287"/>
                </a:cubicBezTo>
                <a:cubicBezTo>
                  <a:pt x="6377831" y="1177639"/>
                  <a:pt x="6378302" y="1179992"/>
                  <a:pt x="6378772" y="1182345"/>
                </a:cubicBezTo>
                <a:cubicBezTo>
                  <a:pt x="6391481" y="1180463"/>
                  <a:pt x="6404660" y="1179051"/>
                  <a:pt x="6417369" y="1178110"/>
                </a:cubicBezTo>
                <a:cubicBezTo>
                  <a:pt x="6415016" y="1171051"/>
                  <a:pt x="6412662" y="1163052"/>
                  <a:pt x="6410309" y="1155523"/>
                </a:cubicBezTo>
                <a:close/>
                <a:moveTo>
                  <a:pt x="6365123" y="1183286"/>
                </a:moveTo>
                <a:cubicBezTo>
                  <a:pt x="6363711" y="1184227"/>
                  <a:pt x="6362770" y="1184698"/>
                  <a:pt x="6361357" y="1185639"/>
                </a:cubicBezTo>
                <a:cubicBezTo>
                  <a:pt x="6362770" y="1185639"/>
                  <a:pt x="6364181" y="1185168"/>
                  <a:pt x="6365594" y="1185168"/>
                </a:cubicBezTo>
                <a:cubicBezTo>
                  <a:pt x="6365123" y="1184227"/>
                  <a:pt x="6365123" y="1183757"/>
                  <a:pt x="6365123" y="1183286"/>
                </a:cubicBezTo>
                <a:close/>
                <a:moveTo>
                  <a:pt x="6326997" y="1071762"/>
                </a:moveTo>
                <a:cubicBezTo>
                  <a:pt x="6329821" y="1072232"/>
                  <a:pt x="6333116" y="1072703"/>
                  <a:pt x="6335940" y="1073174"/>
                </a:cubicBezTo>
                <a:cubicBezTo>
                  <a:pt x="6331233" y="1058115"/>
                  <a:pt x="6326056" y="1043528"/>
                  <a:pt x="6320878" y="1029881"/>
                </a:cubicBezTo>
                <a:cubicBezTo>
                  <a:pt x="6298755" y="1025646"/>
                  <a:pt x="6276163" y="1021882"/>
                  <a:pt x="6253569" y="1018117"/>
                </a:cubicBezTo>
                <a:lnTo>
                  <a:pt x="6253569" y="1019529"/>
                </a:lnTo>
                <a:cubicBezTo>
                  <a:pt x="6247921" y="1019999"/>
                  <a:pt x="6242273" y="1020941"/>
                  <a:pt x="6236625" y="1021882"/>
                </a:cubicBezTo>
                <a:lnTo>
                  <a:pt x="6232859" y="1047292"/>
                </a:lnTo>
                <a:cubicBezTo>
                  <a:pt x="6235684" y="1048233"/>
                  <a:pt x="6238508" y="1049175"/>
                  <a:pt x="6241802" y="1050116"/>
                </a:cubicBezTo>
                <a:cubicBezTo>
                  <a:pt x="6241802" y="1048704"/>
                  <a:pt x="6242273" y="1047763"/>
                  <a:pt x="6242273" y="1046351"/>
                </a:cubicBezTo>
                <a:cubicBezTo>
                  <a:pt x="6270985" y="1054821"/>
                  <a:pt x="6299227" y="1063292"/>
                  <a:pt x="6326997" y="1071762"/>
                </a:cubicBezTo>
                <a:close/>
                <a:moveTo>
                  <a:pt x="6140134" y="975766"/>
                </a:moveTo>
                <a:cubicBezTo>
                  <a:pt x="6124130" y="972943"/>
                  <a:pt x="6040818" y="961649"/>
                  <a:pt x="6005517" y="957414"/>
                </a:cubicBezTo>
                <a:cubicBezTo>
                  <a:pt x="6007870" y="962590"/>
                  <a:pt x="6009753" y="968237"/>
                  <a:pt x="6012106" y="973413"/>
                </a:cubicBezTo>
                <a:cubicBezTo>
                  <a:pt x="6035170" y="980472"/>
                  <a:pt x="6057763" y="988001"/>
                  <a:pt x="6080827" y="995530"/>
                </a:cubicBezTo>
                <a:cubicBezTo>
                  <a:pt x="6084121" y="995059"/>
                  <a:pt x="6087887" y="995059"/>
                  <a:pt x="6091652" y="995530"/>
                </a:cubicBezTo>
                <a:cubicBezTo>
                  <a:pt x="6099184" y="996471"/>
                  <a:pt x="6105773" y="999294"/>
                  <a:pt x="6109539" y="1002588"/>
                </a:cubicBezTo>
                <a:cubicBezTo>
                  <a:pt x="6148135" y="1004471"/>
                  <a:pt x="6186261" y="1006353"/>
                  <a:pt x="6224858" y="1008706"/>
                </a:cubicBezTo>
                <a:lnTo>
                  <a:pt x="6224858" y="1008235"/>
                </a:lnTo>
                <a:cubicBezTo>
                  <a:pt x="6196616" y="996942"/>
                  <a:pt x="6168375" y="986119"/>
                  <a:pt x="6140134" y="975766"/>
                </a:cubicBezTo>
                <a:close/>
                <a:moveTo>
                  <a:pt x="5984806" y="942356"/>
                </a:moveTo>
                <a:cubicBezTo>
                  <a:pt x="5980099" y="930592"/>
                  <a:pt x="5974922" y="918828"/>
                  <a:pt x="5970215" y="907063"/>
                </a:cubicBezTo>
                <a:cubicBezTo>
                  <a:pt x="5957506" y="916475"/>
                  <a:pt x="5945268" y="926356"/>
                  <a:pt x="5932560" y="937650"/>
                </a:cubicBezTo>
                <a:cubicBezTo>
                  <a:pt x="5949975" y="939062"/>
                  <a:pt x="5967391" y="940944"/>
                  <a:pt x="5984806" y="942356"/>
                </a:cubicBezTo>
                <a:close/>
                <a:moveTo>
                  <a:pt x="5869488" y="950826"/>
                </a:moveTo>
                <a:cubicBezTo>
                  <a:pt x="5825243" y="957885"/>
                  <a:pt x="5780998" y="964943"/>
                  <a:pt x="5736754" y="972943"/>
                </a:cubicBezTo>
                <a:cubicBezTo>
                  <a:pt x="5734871" y="973884"/>
                  <a:pt x="5733458" y="974354"/>
                  <a:pt x="5731576" y="975296"/>
                </a:cubicBezTo>
                <a:cubicBezTo>
                  <a:pt x="5734871" y="981883"/>
                  <a:pt x="5738165" y="988942"/>
                  <a:pt x="5741460" y="996000"/>
                </a:cubicBezTo>
                <a:cubicBezTo>
                  <a:pt x="5745226" y="996000"/>
                  <a:pt x="5749462" y="996000"/>
                  <a:pt x="5753228" y="996000"/>
                </a:cubicBezTo>
                <a:cubicBezTo>
                  <a:pt x="5791824" y="980001"/>
                  <a:pt x="5830891" y="965413"/>
                  <a:pt x="5869488" y="950826"/>
                </a:cubicBezTo>
                <a:close/>
                <a:moveTo>
                  <a:pt x="5718867" y="980472"/>
                </a:moveTo>
                <a:cubicBezTo>
                  <a:pt x="5705688" y="985648"/>
                  <a:pt x="5692979" y="991295"/>
                  <a:pt x="5680271" y="996471"/>
                </a:cubicBezTo>
                <a:cubicBezTo>
                  <a:pt x="5695803" y="996000"/>
                  <a:pt x="5711336" y="996000"/>
                  <a:pt x="5726398" y="996000"/>
                </a:cubicBezTo>
                <a:cubicBezTo>
                  <a:pt x="5724045" y="990354"/>
                  <a:pt x="5721221" y="985177"/>
                  <a:pt x="5718867" y="980472"/>
                </a:cubicBezTo>
                <a:close/>
                <a:moveTo>
                  <a:pt x="5711807" y="965884"/>
                </a:moveTo>
                <a:cubicBezTo>
                  <a:pt x="5572483" y="691073"/>
                  <a:pt x="5416685" y="543786"/>
                  <a:pt x="5246296" y="526374"/>
                </a:cubicBezTo>
                <a:cubicBezTo>
                  <a:pt x="5148863" y="516493"/>
                  <a:pt x="4998243" y="547080"/>
                  <a:pt x="4815145" y="736718"/>
                </a:cubicBezTo>
                <a:cubicBezTo>
                  <a:pt x="4824559" y="736247"/>
                  <a:pt x="4833973" y="736247"/>
                  <a:pt x="4842916" y="735777"/>
                </a:cubicBezTo>
                <a:cubicBezTo>
                  <a:pt x="4832090" y="747541"/>
                  <a:pt x="4821735" y="759776"/>
                  <a:pt x="4810909" y="771540"/>
                </a:cubicBezTo>
                <a:cubicBezTo>
                  <a:pt x="4800554" y="772011"/>
                  <a:pt x="4790198" y="772952"/>
                  <a:pt x="4780314" y="773893"/>
                </a:cubicBezTo>
                <a:cubicBezTo>
                  <a:pt x="4773724" y="781422"/>
                  <a:pt x="4766664" y="788951"/>
                  <a:pt x="4760075" y="796951"/>
                </a:cubicBezTo>
                <a:cubicBezTo>
                  <a:pt x="4712535" y="852478"/>
                  <a:pt x="4672056" y="908945"/>
                  <a:pt x="4639107" y="957414"/>
                </a:cubicBezTo>
                <a:cubicBezTo>
                  <a:pt x="4649463" y="983295"/>
                  <a:pt x="4659347" y="1010117"/>
                  <a:pt x="4669702" y="1037881"/>
                </a:cubicBezTo>
                <a:cubicBezTo>
                  <a:pt x="4676292" y="1038351"/>
                  <a:pt x="4682882" y="1038351"/>
                  <a:pt x="4689471" y="1038822"/>
                </a:cubicBezTo>
                <a:cubicBezTo>
                  <a:pt x="4690413" y="1039293"/>
                  <a:pt x="4690883" y="1039293"/>
                  <a:pt x="4691825" y="1039763"/>
                </a:cubicBezTo>
                <a:cubicBezTo>
                  <a:pt x="4694649" y="1040704"/>
                  <a:pt x="4717242" y="1049175"/>
                  <a:pt x="4714418" y="1060468"/>
                </a:cubicBezTo>
                <a:cubicBezTo>
                  <a:pt x="4713476" y="1064703"/>
                  <a:pt x="4708770" y="1070350"/>
                  <a:pt x="4691825" y="1075997"/>
                </a:cubicBezTo>
                <a:cubicBezTo>
                  <a:pt x="4689471" y="1076938"/>
                  <a:pt x="4687118" y="1077409"/>
                  <a:pt x="4684765" y="1078350"/>
                </a:cubicBezTo>
                <a:cubicBezTo>
                  <a:pt x="4687589" y="1086349"/>
                  <a:pt x="4690413" y="1094349"/>
                  <a:pt x="4693237" y="1102349"/>
                </a:cubicBezTo>
                <a:cubicBezTo>
                  <a:pt x="4708299" y="1103290"/>
                  <a:pt x="4719124" y="1107054"/>
                  <a:pt x="4719124" y="1111760"/>
                </a:cubicBezTo>
                <a:cubicBezTo>
                  <a:pt x="4719124" y="1117877"/>
                  <a:pt x="4703592" y="1123054"/>
                  <a:pt x="4684293" y="1123995"/>
                </a:cubicBezTo>
                <a:cubicBezTo>
                  <a:pt x="4664995" y="1124465"/>
                  <a:pt x="4648992" y="1120230"/>
                  <a:pt x="4648992" y="1114583"/>
                </a:cubicBezTo>
                <a:cubicBezTo>
                  <a:pt x="4648992" y="1109407"/>
                  <a:pt x="4661230" y="1104231"/>
                  <a:pt x="4678175" y="1102819"/>
                </a:cubicBezTo>
                <a:cubicBezTo>
                  <a:pt x="4675821" y="1096231"/>
                  <a:pt x="4673468" y="1089643"/>
                  <a:pt x="4671114" y="1083055"/>
                </a:cubicBezTo>
                <a:cubicBezTo>
                  <a:pt x="4661230" y="1086349"/>
                  <a:pt x="4651345" y="1089173"/>
                  <a:pt x="4641931" y="1092467"/>
                </a:cubicBezTo>
                <a:cubicBezTo>
                  <a:pt x="4624987" y="1096231"/>
                  <a:pt x="4607571" y="1099996"/>
                  <a:pt x="4590627" y="1103760"/>
                </a:cubicBezTo>
                <a:cubicBezTo>
                  <a:pt x="4579330" y="1105172"/>
                  <a:pt x="4568033" y="1106113"/>
                  <a:pt x="4556737" y="1107525"/>
                </a:cubicBezTo>
                <a:cubicBezTo>
                  <a:pt x="4543087" y="1112701"/>
                  <a:pt x="4529908" y="1118348"/>
                  <a:pt x="4516258" y="1123524"/>
                </a:cubicBezTo>
                <a:cubicBezTo>
                  <a:pt x="4504020" y="1124936"/>
                  <a:pt x="4492253" y="1125877"/>
                  <a:pt x="4480015" y="1127289"/>
                </a:cubicBezTo>
                <a:cubicBezTo>
                  <a:pt x="4468248" y="1126348"/>
                  <a:pt x="4456009" y="1125406"/>
                  <a:pt x="4444242" y="1124465"/>
                </a:cubicBezTo>
                <a:cubicBezTo>
                  <a:pt x="4546382" y="1179992"/>
                  <a:pt x="4648051" y="1255283"/>
                  <a:pt x="4748778" y="1350808"/>
                </a:cubicBezTo>
                <a:cubicBezTo>
                  <a:pt x="4748778" y="1350808"/>
                  <a:pt x="4748778" y="1350808"/>
                  <a:pt x="4748778" y="1350338"/>
                </a:cubicBezTo>
                <a:cubicBezTo>
                  <a:pt x="4749249" y="1344220"/>
                  <a:pt x="4753485" y="1321162"/>
                  <a:pt x="4753956" y="1320221"/>
                </a:cubicBezTo>
                <a:cubicBezTo>
                  <a:pt x="4754426" y="1319280"/>
                  <a:pt x="4754897" y="1318339"/>
                  <a:pt x="4755368" y="1317868"/>
                </a:cubicBezTo>
                <a:cubicBezTo>
                  <a:pt x="4757250" y="1315986"/>
                  <a:pt x="4758662" y="1314574"/>
                  <a:pt x="4760545" y="1312692"/>
                </a:cubicBezTo>
                <a:cubicBezTo>
                  <a:pt x="4760075" y="1306104"/>
                  <a:pt x="4759604" y="1299516"/>
                  <a:pt x="4758662" y="1292928"/>
                </a:cubicBezTo>
                <a:cubicBezTo>
                  <a:pt x="4778902" y="1280693"/>
                  <a:pt x="4799141" y="1267988"/>
                  <a:pt x="4819852" y="1256224"/>
                </a:cubicBezTo>
                <a:cubicBezTo>
                  <a:pt x="4839150" y="1255283"/>
                  <a:pt x="4857978" y="1254812"/>
                  <a:pt x="4877276" y="1253871"/>
                </a:cubicBezTo>
                <a:cubicBezTo>
                  <a:pt x="4895162" y="1253871"/>
                  <a:pt x="4912577" y="1253871"/>
                  <a:pt x="4930464" y="1253871"/>
                </a:cubicBezTo>
                <a:cubicBezTo>
                  <a:pt x="4930934" y="1262342"/>
                  <a:pt x="4931405" y="1270812"/>
                  <a:pt x="4931876" y="1279282"/>
                </a:cubicBezTo>
                <a:cubicBezTo>
                  <a:pt x="4929993" y="1286340"/>
                  <a:pt x="4928110" y="1293399"/>
                  <a:pt x="4926227" y="1300457"/>
                </a:cubicBezTo>
                <a:cubicBezTo>
                  <a:pt x="4921991" y="1302810"/>
                  <a:pt x="4918226" y="1305163"/>
                  <a:pt x="4913990" y="1307516"/>
                </a:cubicBezTo>
                <a:cubicBezTo>
                  <a:pt x="4914460" y="1317398"/>
                  <a:pt x="4915402" y="1327280"/>
                  <a:pt x="4915873" y="1337162"/>
                </a:cubicBezTo>
                <a:cubicBezTo>
                  <a:pt x="4893750" y="1338103"/>
                  <a:pt x="4872098" y="1339044"/>
                  <a:pt x="4849976" y="1340456"/>
                </a:cubicBezTo>
                <a:cubicBezTo>
                  <a:pt x="4845269" y="1343279"/>
                  <a:pt x="4840562" y="1346102"/>
                  <a:pt x="4835855" y="1348926"/>
                </a:cubicBezTo>
                <a:cubicBezTo>
                  <a:pt x="4822205" y="1352220"/>
                  <a:pt x="4809026" y="1355514"/>
                  <a:pt x="4795376" y="1358808"/>
                </a:cubicBezTo>
                <a:cubicBezTo>
                  <a:pt x="4794435" y="1358808"/>
                  <a:pt x="4793964" y="1358808"/>
                  <a:pt x="4793023" y="1358808"/>
                </a:cubicBezTo>
                <a:cubicBezTo>
                  <a:pt x="4782667" y="1359278"/>
                  <a:pt x="4764310" y="1359749"/>
                  <a:pt x="4755368" y="1356925"/>
                </a:cubicBezTo>
                <a:cubicBezTo>
                  <a:pt x="4773724" y="1374807"/>
                  <a:pt x="4792552" y="1393159"/>
                  <a:pt x="4810909" y="1412452"/>
                </a:cubicBezTo>
                <a:cubicBezTo>
                  <a:pt x="4841974" y="1444451"/>
                  <a:pt x="4872569" y="1478332"/>
                  <a:pt x="4903164" y="1514095"/>
                </a:cubicBezTo>
                <a:cubicBezTo>
                  <a:pt x="4906459" y="1514095"/>
                  <a:pt x="4910224" y="1514095"/>
                  <a:pt x="4913519" y="1514095"/>
                </a:cubicBezTo>
                <a:cubicBezTo>
                  <a:pt x="4933288" y="1516448"/>
                  <a:pt x="4953528" y="1518801"/>
                  <a:pt x="4973296" y="1521153"/>
                </a:cubicBezTo>
                <a:cubicBezTo>
                  <a:pt x="4987417" y="1520212"/>
                  <a:pt x="5001538" y="1519742"/>
                  <a:pt x="5015658" y="1519271"/>
                </a:cubicBezTo>
                <a:cubicBezTo>
                  <a:pt x="5026955" y="1512683"/>
                  <a:pt x="5038252" y="1506095"/>
                  <a:pt x="5049548" y="1499507"/>
                </a:cubicBezTo>
                <a:cubicBezTo>
                  <a:pt x="5046724" y="1484449"/>
                  <a:pt x="5043900" y="1469391"/>
                  <a:pt x="5041076" y="1454803"/>
                </a:cubicBezTo>
                <a:cubicBezTo>
                  <a:pt x="5034486" y="1450098"/>
                  <a:pt x="5006715" y="1431275"/>
                  <a:pt x="4969531" y="1433157"/>
                </a:cubicBezTo>
                <a:cubicBezTo>
                  <a:pt x="4952115" y="1434099"/>
                  <a:pt x="4940819" y="1431746"/>
                  <a:pt x="4936112" y="1426569"/>
                </a:cubicBezTo>
                <a:cubicBezTo>
                  <a:pt x="4927169" y="1416687"/>
                  <a:pt x="4951174" y="1401159"/>
                  <a:pt x="4958705" y="1396924"/>
                </a:cubicBezTo>
                <a:cubicBezTo>
                  <a:pt x="4959646" y="1396453"/>
                  <a:pt x="4961059" y="1395512"/>
                  <a:pt x="4962471" y="1395042"/>
                </a:cubicBezTo>
                <a:cubicBezTo>
                  <a:pt x="4987417" y="1393630"/>
                  <a:pt x="5012364" y="1392689"/>
                  <a:pt x="5037310" y="1391747"/>
                </a:cubicBezTo>
                <a:cubicBezTo>
                  <a:pt x="5049077" y="1386571"/>
                  <a:pt x="5060374" y="1381865"/>
                  <a:pt x="5072141" y="1376689"/>
                </a:cubicBezTo>
                <a:cubicBezTo>
                  <a:pt x="5072141" y="1363984"/>
                  <a:pt x="5092381" y="1352690"/>
                  <a:pt x="5117327" y="1351749"/>
                </a:cubicBezTo>
                <a:cubicBezTo>
                  <a:pt x="5125800" y="1351749"/>
                  <a:pt x="5133330" y="1352690"/>
                  <a:pt x="5140391" y="1354102"/>
                </a:cubicBezTo>
                <a:cubicBezTo>
                  <a:pt x="5152158" y="1347514"/>
                  <a:pt x="5163925" y="1340926"/>
                  <a:pt x="5176163" y="1334809"/>
                </a:cubicBezTo>
                <a:cubicBezTo>
                  <a:pt x="5193579" y="1334338"/>
                  <a:pt x="5210994" y="1334338"/>
                  <a:pt x="5227939" y="1333868"/>
                </a:cubicBezTo>
                <a:cubicBezTo>
                  <a:pt x="5246296" y="1323045"/>
                  <a:pt x="5265123" y="1312222"/>
                  <a:pt x="5283951" y="1301399"/>
                </a:cubicBezTo>
                <a:cubicBezTo>
                  <a:pt x="5301837" y="1292458"/>
                  <a:pt x="5319723" y="1283046"/>
                  <a:pt x="5337609" y="1274106"/>
                </a:cubicBezTo>
                <a:cubicBezTo>
                  <a:pt x="5353613" y="1274106"/>
                  <a:pt x="5370087" y="1274576"/>
                  <a:pt x="5386091" y="1274576"/>
                </a:cubicBezTo>
                <a:lnTo>
                  <a:pt x="5377618" y="1269400"/>
                </a:lnTo>
                <a:lnTo>
                  <a:pt x="5400211" y="1274576"/>
                </a:lnTo>
                <a:cubicBezTo>
                  <a:pt x="5402094" y="1274576"/>
                  <a:pt x="5403506" y="1274576"/>
                  <a:pt x="5405389" y="1274576"/>
                </a:cubicBezTo>
                <a:lnTo>
                  <a:pt x="5408213" y="1272694"/>
                </a:lnTo>
                <a:lnTo>
                  <a:pt x="5408683" y="1275047"/>
                </a:lnTo>
                <a:cubicBezTo>
                  <a:pt x="5409625" y="1275047"/>
                  <a:pt x="5410566" y="1275047"/>
                  <a:pt x="5411507" y="1275047"/>
                </a:cubicBezTo>
                <a:cubicBezTo>
                  <a:pt x="5416685" y="1272223"/>
                  <a:pt x="5422333" y="1269870"/>
                  <a:pt x="5427511" y="1267047"/>
                </a:cubicBezTo>
                <a:cubicBezTo>
                  <a:pt x="5427981" y="1247754"/>
                  <a:pt x="5427981" y="1228461"/>
                  <a:pt x="5428453" y="1209638"/>
                </a:cubicBezTo>
                <a:cubicBezTo>
                  <a:pt x="5448692" y="1199756"/>
                  <a:pt x="5468932" y="1190345"/>
                  <a:pt x="5489642" y="1180933"/>
                </a:cubicBezTo>
                <a:cubicBezTo>
                  <a:pt x="5498585" y="1192698"/>
                  <a:pt x="5507528" y="1203991"/>
                  <a:pt x="5516942" y="1215755"/>
                </a:cubicBezTo>
                <a:cubicBezTo>
                  <a:pt x="5521178" y="1218108"/>
                  <a:pt x="5525414" y="1220461"/>
                  <a:pt x="5529651" y="1222814"/>
                </a:cubicBezTo>
                <a:cubicBezTo>
                  <a:pt x="5537652" y="1220932"/>
                  <a:pt x="5546125" y="1219049"/>
                  <a:pt x="5554126" y="1217167"/>
                </a:cubicBezTo>
                <a:cubicBezTo>
                  <a:pt x="5554126" y="1213402"/>
                  <a:pt x="5554597" y="1209168"/>
                  <a:pt x="5554597" y="1205403"/>
                </a:cubicBezTo>
                <a:cubicBezTo>
                  <a:pt x="5532945" y="1193639"/>
                  <a:pt x="5510823" y="1181404"/>
                  <a:pt x="5489171" y="1169640"/>
                </a:cubicBezTo>
                <a:cubicBezTo>
                  <a:pt x="5481169" y="1173404"/>
                  <a:pt x="5473168" y="1177169"/>
                  <a:pt x="5465166" y="1180933"/>
                </a:cubicBezTo>
                <a:cubicBezTo>
                  <a:pt x="5431747" y="1179992"/>
                  <a:pt x="5397858" y="1179522"/>
                  <a:pt x="5364438" y="1179051"/>
                </a:cubicBezTo>
                <a:cubicBezTo>
                  <a:pt x="5349377" y="1171522"/>
                  <a:pt x="5334315" y="1163993"/>
                  <a:pt x="5319252" y="1156464"/>
                </a:cubicBezTo>
                <a:cubicBezTo>
                  <a:pt x="5319723" y="1141876"/>
                  <a:pt x="5319723" y="1127759"/>
                  <a:pt x="5320194" y="1113172"/>
                </a:cubicBezTo>
                <a:cubicBezTo>
                  <a:pt x="5328666" y="1100937"/>
                  <a:pt x="5337139" y="1089173"/>
                  <a:pt x="5345611" y="1076938"/>
                </a:cubicBezTo>
                <a:cubicBezTo>
                  <a:pt x="5371028" y="1076938"/>
                  <a:pt x="5396445" y="1077409"/>
                  <a:pt x="5421863" y="1077879"/>
                </a:cubicBezTo>
                <a:cubicBezTo>
                  <a:pt x="5465636" y="1062821"/>
                  <a:pt x="5509411" y="1048233"/>
                  <a:pt x="5553656" y="1034116"/>
                </a:cubicBezTo>
                <a:cubicBezTo>
                  <a:pt x="5580955" y="1022352"/>
                  <a:pt x="5608255" y="1010588"/>
                  <a:pt x="5635556" y="998824"/>
                </a:cubicBezTo>
                <a:lnTo>
                  <a:pt x="5635084" y="998353"/>
                </a:lnTo>
                <a:lnTo>
                  <a:pt x="5636967" y="998353"/>
                </a:lnTo>
                <a:cubicBezTo>
                  <a:pt x="5661443" y="986589"/>
                  <a:pt x="5686390" y="976237"/>
                  <a:pt x="5711807" y="965884"/>
                </a:cubicBezTo>
                <a:close/>
                <a:moveTo>
                  <a:pt x="4785021" y="1314104"/>
                </a:moveTo>
                <a:cubicBezTo>
                  <a:pt x="4782667" y="1316457"/>
                  <a:pt x="4779843" y="1318810"/>
                  <a:pt x="4777490" y="1321162"/>
                </a:cubicBezTo>
                <a:cubicBezTo>
                  <a:pt x="4776078" y="1327280"/>
                  <a:pt x="4773724" y="1339514"/>
                  <a:pt x="4773254" y="1346102"/>
                </a:cubicBezTo>
                <a:cubicBezTo>
                  <a:pt x="4777490" y="1346573"/>
                  <a:pt x="4784080" y="1346573"/>
                  <a:pt x="4790198" y="1346102"/>
                </a:cubicBezTo>
                <a:cubicBezTo>
                  <a:pt x="4800554" y="1343750"/>
                  <a:pt x="4810438" y="1340926"/>
                  <a:pt x="4820793" y="1338573"/>
                </a:cubicBezTo>
                <a:cubicBezTo>
                  <a:pt x="4826442" y="1335279"/>
                  <a:pt x="4832560" y="1331515"/>
                  <a:pt x="4838209" y="1328221"/>
                </a:cubicBezTo>
                <a:cubicBezTo>
                  <a:pt x="4855154" y="1327280"/>
                  <a:pt x="4872098" y="1326339"/>
                  <a:pt x="4889043" y="1325397"/>
                </a:cubicBezTo>
                <a:cubicBezTo>
                  <a:pt x="4888572" y="1317868"/>
                  <a:pt x="4888102" y="1310810"/>
                  <a:pt x="4887631" y="1303281"/>
                </a:cubicBezTo>
                <a:cubicBezTo>
                  <a:pt x="4892338" y="1300457"/>
                  <a:pt x="4897045" y="1297634"/>
                  <a:pt x="4901752" y="1295281"/>
                </a:cubicBezTo>
                <a:cubicBezTo>
                  <a:pt x="4903164" y="1290105"/>
                  <a:pt x="4904576" y="1284929"/>
                  <a:pt x="4905988" y="1279282"/>
                </a:cubicBezTo>
                <a:cubicBezTo>
                  <a:pt x="4905517" y="1275047"/>
                  <a:pt x="4905517" y="1270812"/>
                  <a:pt x="4905046" y="1266106"/>
                </a:cubicBezTo>
                <a:cubicBezTo>
                  <a:pt x="4895162" y="1266106"/>
                  <a:pt x="4885278" y="1266106"/>
                  <a:pt x="4875393" y="1266106"/>
                </a:cubicBezTo>
                <a:cubicBezTo>
                  <a:pt x="4860331" y="1266576"/>
                  <a:pt x="4845269" y="1267047"/>
                  <a:pt x="4830207" y="1267988"/>
                </a:cubicBezTo>
                <a:cubicBezTo>
                  <a:pt x="4814674" y="1277400"/>
                  <a:pt x="4799141" y="1286340"/>
                  <a:pt x="4784080" y="1295752"/>
                </a:cubicBezTo>
                <a:cubicBezTo>
                  <a:pt x="4784080" y="1302340"/>
                  <a:pt x="4784550" y="1307987"/>
                  <a:pt x="4785021" y="1314104"/>
                </a:cubicBezTo>
                <a:close/>
                <a:moveTo>
                  <a:pt x="4792552" y="760246"/>
                </a:moveTo>
                <a:cubicBezTo>
                  <a:pt x="4793023" y="759776"/>
                  <a:pt x="4793493" y="758835"/>
                  <a:pt x="4793964" y="758364"/>
                </a:cubicBezTo>
                <a:cubicBezTo>
                  <a:pt x="4793493" y="759305"/>
                  <a:pt x="4793023" y="759776"/>
                  <a:pt x="4792552" y="760246"/>
                </a:cubicBezTo>
                <a:cubicBezTo>
                  <a:pt x="4792552" y="760246"/>
                  <a:pt x="4792552" y="760246"/>
                  <a:pt x="4792552" y="760246"/>
                </a:cubicBezTo>
                <a:close/>
                <a:moveTo>
                  <a:pt x="4782197" y="750364"/>
                </a:moveTo>
                <a:cubicBezTo>
                  <a:pt x="4776549" y="750364"/>
                  <a:pt x="4770430" y="750835"/>
                  <a:pt x="4764782" y="750835"/>
                </a:cubicBezTo>
                <a:cubicBezTo>
                  <a:pt x="4742659" y="755070"/>
                  <a:pt x="4720537" y="759776"/>
                  <a:pt x="4698885" y="764481"/>
                </a:cubicBezTo>
                <a:cubicBezTo>
                  <a:pt x="4677704" y="760717"/>
                  <a:pt x="4656523" y="756952"/>
                  <a:pt x="4635342" y="753188"/>
                </a:cubicBezTo>
                <a:cubicBezTo>
                  <a:pt x="4621692" y="752717"/>
                  <a:pt x="4608042" y="752717"/>
                  <a:pt x="4593921" y="752247"/>
                </a:cubicBezTo>
                <a:cubicBezTo>
                  <a:pt x="4582625" y="759776"/>
                  <a:pt x="4571328" y="767305"/>
                  <a:pt x="4560032" y="774834"/>
                </a:cubicBezTo>
                <a:cubicBezTo>
                  <a:pt x="4567092" y="789892"/>
                  <a:pt x="4574153" y="805421"/>
                  <a:pt x="4581684" y="820949"/>
                </a:cubicBezTo>
                <a:cubicBezTo>
                  <a:pt x="4582625" y="821420"/>
                  <a:pt x="4583566" y="821420"/>
                  <a:pt x="4584508" y="821891"/>
                </a:cubicBezTo>
                <a:cubicBezTo>
                  <a:pt x="4587802" y="821420"/>
                  <a:pt x="4591097" y="820479"/>
                  <a:pt x="4594863" y="820479"/>
                </a:cubicBezTo>
                <a:cubicBezTo>
                  <a:pt x="4595334" y="820479"/>
                  <a:pt x="4595804" y="820479"/>
                  <a:pt x="4596275" y="820479"/>
                </a:cubicBezTo>
                <a:cubicBezTo>
                  <a:pt x="4595804" y="817185"/>
                  <a:pt x="4595804" y="813891"/>
                  <a:pt x="4595334" y="810597"/>
                </a:cubicBezTo>
                <a:cubicBezTo>
                  <a:pt x="4609925" y="802127"/>
                  <a:pt x="4624987" y="793186"/>
                  <a:pt x="4639578" y="784716"/>
                </a:cubicBezTo>
                <a:cubicBezTo>
                  <a:pt x="4656523" y="779069"/>
                  <a:pt x="4673468" y="773422"/>
                  <a:pt x="4689942" y="768246"/>
                </a:cubicBezTo>
                <a:cubicBezTo>
                  <a:pt x="4717242" y="765893"/>
                  <a:pt x="4744542" y="764011"/>
                  <a:pt x="4771371" y="761658"/>
                </a:cubicBezTo>
                <a:cubicBezTo>
                  <a:pt x="4775607" y="757894"/>
                  <a:pt x="4778902" y="754129"/>
                  <a:pt x="4782197" y="750364"/>
                </a:cubicBezTo>
                <a:close/>
                <a:moveTo>
                  <a:pt x="4577447" y="751776"/>
                </a:moveTo>
                <a:cubicBezTo>
                  <a:pt x="4568975" y="751776"/>
                  <a:pt x="4560973" y="751306"/>
                  <a:pt x="4552501" y="751306"/>
                </a:cubicBezTo>
                <a:cubicBezTo>
                  <a:pt x="4551089" y="751306"/>
                  <a:pt x="4550147" y="751306"/>
                  <a:pt x="4548735" y="751776"/>
                </a:cubicBezTo>
                <a:cubicBezTo>
                  <a:pt x="4551089" y="756482"/>
                  <a:pt x="4553442" y="761658"/>
                  <a:pt x="4555796" y="766364"/>
                </a:cubicBezTo>
                <a:cubicBezTo>
                  <a:pt x="4563327" y="761658"/>
                  <a:pt x="4570387" y="756482"/>
                  <a:pt x="4577447" y="751776"/>
                </a:cubicBezTo>
                <a:close/>
                <a:moveTo>
                  <a:pt x="4533673" y="752717"/>
                </a:moveTo>
                <a:cubicBezTo>
                  <a:pt x="4509668" y="754599"/>
                  <a:pt x="4485663" y="756011"/>
                  <a:pt x="4461187" y="758364"/>
                </a:cubicBezTo>
                <a:cubicBezTo>
                  <a:pt x="4437182" y="759776"/>
                  <a:pt x="4412706" y="761188"/>
                  <a:pt x="4388701" y="762599"/>
                </a:cubicBezTo>
                <a:cubicBezTo>
                  <a:pt x="4424473" y="772952"/>
                  <a:pt x="4460716" y="783775"/>
                  <a:pt x="4496489" y="794598"/>
                </a:cubicBezTo>
                <a:cubicBezTo>
                  <a:pt x="4500254" y="792715"/>
                  <a:pt x="4504961" y="791304"/>
                  <a:pt x="4510610" y="790833"/>
                </a:cubicBezTo>
                <a:cubicBezTo>
                  <a:pt x="4513904" y="790363"/>
                  <a:pt x="4517199" y="790363"/>
                  <a:pt x="4520023" y="790833"/>
                </a:cubicBezTo>
                <a:cubicBezTo>
                  <a:pt x="4528025" y="785657"/>
                  <a:pt x="4536026" y="780010"/>
                  <a:pt x="4543558" y="774834"/>
                </a:cubicBezTo>
                <a:cubicBezTo>
                  <a:pt x="4540733" y="766834"/>
                  <a:pt x="4537439" y="759776"/>
                  <a:pt x="4533673" y="752717"/>
                </a:cubicBezTo>
                <a:close/>
                <a:moveTo>
                  <a:pt x="4527554" y="740482"/>
                </a:moveTo>
                <a:cubicBezTo>
                  <a:pt x="4463070" y="612018"/>
                  <a:pt x="4396232" y="511787"/>
                  <a:pt x="4327041" y="439790"/>
                </a:cubicBezTo>
                <a:cubicBezTo>
                  <a:pt x="4282796" y="487317"/>
                  <a:pt x="4238551" y="538609"/>
                  <a:pt x="4193836" y="593666"/>
                </a:cubicBezTo>
                <a:cubicBezTo>
                  <a:pt x="4131234" y="671309"/>
                  <a:pt x="4073810" y="749423"/>
                  <a:pt x="4022976" y="823773"/>
                </a:cubicBezTo>
                <a:cubicBezTo>
                  <a:pt x="4039921" y="819538"/>
                  <a:pt x="4056395" y="815303"/>
                  <a:pt x="4073340" y="811068"/>
                </a:cubicBezTo>
                <a:cubicBezTo>
                  <a:pt x="4089343" y="806832"/>
                  <a:pt x="4104876" y="803068"/>
                  <a:pt x="4120879" y="798833"/>
                </a:cubicBezTo>
                <a:lnTo>
                  <a:pt x="4120879" y="798833"/>
                </a:lnTo>
                <a:lnTo>
                  <a:pt x="4120879" y="798833"/>
                </a:lnTo>
                <a:cubicBezTo>
                  <a:pt x="4132646" y="796009"/>
                  <a:pt x="4144414" y="792715"/>
                  <a:pt x="4156181" y="789892"/>
                </a:cubicBezTo>
                <a:cubicBezTo>
                  <a:pt x="4183010" y="786598"/>
                  <a:pt x="4209369" y="782834"/>
                  <a:pt x="4236198" y="780010"/>
                </a:cubicBezTo>
                <a:cubicBezTo>
                  <a:pt x="4254555" y="777187"/>
                  <a:pt x="4272912" y="774363"/>
                  <a:pt x="4291739" y="772011"/>
                </a:cubicBezTo>
                <a:cubicBezTo>
                  <a:pt x="4312920" y="764952"/>
                  <a:pt x="4333630" y="758364"/>
                  <a:pt x="4354811" y="751776"/>
                </a:cubicBezTo>
                <a:cubicBezTo>
                  <a:pt x="4358106" y="751776"/>
                  <a:pt x="4361401" y="751306"/>
                  <a:pt x="4364225" y="751306"/>
                </a:cubicBezTo>
                <a:lnTo>
                  <a:pt x="4363755" y="642134"/>
                </a:lnTo>
                <a:cubicBezTo>
                  <a:pt x="4341162" y="638370"/>
                  <a:pt x="4325158" y="617194"/>
                  <a:pt x="4328453" y="594136"/>
                </a:cubicBezTo>
                <a:cubicBezTo>
                  <a:pt x="4331748" y="570608"/>
                  <a:pt x="4353400" y="554608"/>
                  <a:pt x="4376463" y="557432"/>
                </a:cubicBezTo>
                <a:cubicBezTo>
                  <a:pt x="4399998" y="560726"/>
                  <a:pt x="4416001" y="582372"/>
                  <a:pt x="4413177" y="605430"/>
                </a:cubicBezTo>
                <a:cubicBezTo>
                  <a:pt x="4410353" y="624253"/>
                  <a:pt x="4395762" y="638840"/>
                  <a:pt x="4377875" y="641663"/>
                </a:cubicBezTo>
                <a:lnTo>
                  <a:pt x="4378346" y="747071"/>
                </a:lnTo>
                <a:lnTo>
                  <a:pt x="4380699" y="745659"/>
                </a:lnTo>
                <a:lnTo>
                  <a:pt x="4378346" y="748482"/>
                </a:lnTo>
                <a:lnTo>
                  <a:pt x="4378346" y="749423"/>
                </a:lnTo>
                <a:cubicBezTo>
                  <a:pt x="4406116" y="747541"/>
                  <a:pt x="4434358" y="746129"/>
                  <a:pt x="4462129" y="744718"/>
                </a:cubicBezTo>
                <a:cubicBezTo>
                  <a:pt x="4484722" y="743306"/>
                  <a:pt x="4505903" y="741894"/>
                  <a:pt x="4527554" y="740482"/>
                </a:cubicBezTo>
                <a:close/>
                <a:moveTo>
                  <a:pt x="4012621" y="839772"/>
                </a:moveTo>
                <a:cubicBezTo>
                  <a:pt x="4006502" y="848713"/>
                  <a:pt x="4000383" y="857654"/>
                  <a:pt x="3994264" y="866595"/>
                </a:cubicBezTo>
                <a:cubicBezTo>
                  <a:pt x="4016387" y="864242"/>
                  <a:pt x="4038509" y="862359"/>
                  <a:pt x="4060160" y="860477"/>
                </a:cubicBezTo>
                <a:cubicBezTo>
                  <a:pt x="4063926" y="857183"/>
                  <a:pt x="4070045" y="854830"/>
                  <a:pt x="4077105" y="853419"/>
                </a:cubicBezTo>
                <a:cubicBezTo>
                  <a:pt x="4079458" y="852948"/>
                  <a:pt x="4081341" y="852948"/>
                  <a:pt x="4083224" y="852948"/>
                </a:cubicBezTo>
                <a:cubicBezTo>
                  <a:pt x="4092167" y="840243"/>
                  <a:pt x="4100639" y="828008"/>
                  <a:pt x="4109583" y="815303"/>
                </a:cubicBezTo>
                <a:cubicBezTo>
                  <a:pt x="4099698" y="817656"/>
                  <a:pt x="4089814" y="820008"/>
                  <a:pt x="4079929" y="822832"/>
                </a:cubicBezTo>
                <a:cubicBezTo>
                  <a:pt x="4057807" y="828008"/>
                  <a:pt x="4035214" y="833655"/>
                  <a:pt x="4012621" y="839772"/>
                </a:cubicBezTo>
                <a:close/>
                <a:moveTo>
                  <a:pt x="3991910" y="844478"/>
                </a:moveTo>
                <a:cubicBezTo>
                  <a:pt x="3978731" y="847301"/>
                  <a:pt x="3965552" y="850125"/>
                  <a:pt x="3952372" y="853419"/>
                </a:cubicBezTo>
                <a:cubicBezTo>
                  <a:pt x="3959433" y="858595"/>
                  <a:pt x="3966964" y="863301"/>
                  <a:pt x="3974495" y="868947"/>
                </a:cubicBezTo>
                <a:cubicBezTo>
                  <a:pt x="3974966" y="868947"/>
                  <a:pt x="3975907" y="868947"/>
                  <a:pt x="3976378" y="868947"/>
                </a:cubicBezTo>
                <a:cubicBezTo>
                  <a:pt x="3981555" y="860477"/>
                  <a:pt x="3986733" y="852478"/>
                  <a:pt x="3991910" y="844478"/>
                </a:cubicBezTo>
                <a:close/>
                <a:moveTo>
                  <a:pt x="3933545" y="857654"/>
                </a:moveTo>
                <a:cubicBezTo>
                  <a:pt x="3928367" y="858595"/>
                  <a:pt x="3923190" y="860007"/>
                  <a:pt x="3918012" y="860948"/>
                </a:cubicBezTo>
                <a:cubicBezTo>
                  <a:pt x="3896361" y="868006"/>
                  <a:pt x="3874238" y="875065"/>
                  <a:pt x="3852587" y="882123"/>
                </a:cubicBezTo>
                <a:cubicBezTo>
                  <a:pt x="3886005" y="877888"/>
                  <a:pt x="3919424" y="874124"/>
                  <a:pt x="3953314" y="870830"/>
                </a:cubicBezTo>
                <a:cubicBezTo>
                  <a:pt x="3946724" y="866124"/>
                  <a:pt x="3940135" y="861889"/>
                  <a:pt x="3933545" y="857654"/>
                </a:cubicBezTo>
                <a:close/>
                <a:moveTo>
                  <a:pt x="3015231" y="1096231"/>
                </a:moveTo>
                <a:cubicBezTo>
                  <a:pt x="2962985" y="1114113"/>
                  <a:pt x="2911209" y="1132465"/>
                  <a:pt x="2859434" y="1151758"/>
                </a:cubicBezTo>
                <a:cubicBezTo>
                  <a:pt x="2848608" y="1157405"/>
                  <a:pt x="2837311" y="1162581"/>
                  <a:pt x="2826485" y="1168228"/>
                </a:cubicBezTo>
                <a:cubicBezTo>
                  <a:pt x="2834487" y="1166346"/>
                  <a:pt x="2842018" y="1164464"/>
                  <a:pt x="2850020" y="1162111"/>
                </a:cubicBezTo>
                <a:cubicBezTo>
                  <a:pt x="2867435" y="1155523"/>
                  <a:pt x="2885321" y="1149405"/>
                  <a:pt x="2902737" y="1142817"/>
                </a:cubicBezTo>
                <a:cubicBezTo>
                  <a:pt x="2925801" y="1136700"/>
                  <a:pt x="2948864" y="1131053"/>
                  <a:pt x="2971928" y="1125406"/>
                </a:cubicBezTo>
                <a:cubicBezTo>
                  <a:pt x="2973340" y="1129642"/>
                  <a:pt x="2974752" y="1133406"/>
                  <a:pt x="2976164" y="1137641"/>
                </a:cubicBezTo>
                <a:cubicBezTo>
                  <a:pt x="2976635" y="1137171"/>
                  <a:pt x="2977106" y="1137171"/>
                  <a:pt x="2977576" y="1136700"/>
                </a:cubicBezTo>
                <a:lnTo>
                  <a:pt x="2978047" y="1136230"/>
                </a:lnTo>
                <a:cubicBezTo>
                  <a:pt x="2983225" y="1133406"/>
                  <a:pt x="2988402" y="1131053"/>
                  <a:pt x="2993580" y="1128230"/>
                </a:cubicBezTo>
                <a:cubicBezTo>
                  <a:pt x="3000640" y="1117407"/>
                  <a:pt x="3007701" y="1107054"/>
                  <a:pt x="3015231" y="1096231"/>
                </a:cubicBezTo>
                <a:close/>
                <a:moveTo>
                  <a:pt x="2764354" y="1197874"/>
                </a:moveTo>
                <a:lnTo>
                  <a:pt x="2765296" y="1209168"/>
                </a:lnTo>
                <a:cubicBezTo>
                  <a:pt x="2788360" y="1200227"/>
                  <a:pt x="2811423" y="1191756"/>
                  <a:pt x="2834487" y="1182816"/>
                </a:cubicBezTo>
                <a:cubicBezTo>
                  <a:pt x="2855197" y="1178110"/>
                  <a:pt x="2875908" y="1173875"/>
                  <a:pt x="2896618" y="1169640"/>
                </a:cubicBezTo>
                <a:cubicBezTo>
                  <a:pt x="2914975" y="1163052"/>
                  <a:pt x="2933332" y="1156464"/>
                  <a:pt x="2951688" y="1149876"/>
                </a:cubicBezTo>
                <a:cubicBezTo>
                  <a:pt x="2951218" y="1147994"/>
                  <a:pt x="2950276" y="1146582"/>
                  <a:pt x="2949806" y="1144700"/>
                </a:cubicBezTo>
                <a:cubicBezTo>
                  <a:pt x="2934273" y="1148464"/>
                  <a:pt x="2919211" y="1152229"/>
                  <a:pt x="2903678" y="1156464"/>
                </a:cubicBezTo>
                <a:cubicBezTo>
                  <a:pt x="2885792" y="1163052"/>
                  <a:pt x="2868377" y="1169169"/>
                  <a:pt x="2850490" y="1175757"/>
                </a:cubicBezTo>
                <a:cubicBezTo>
                  <a:pt x="2821308" y="1182816"/>
                  <a:pt x="2793067" y="1190345"/>
                  <a:pt x="2764354" y="1197874"/>
                </a:cubicBezTo>
                <a:close/>
                <a:moveTo>
                  <a:pt x="2672570" y="1275988"/>
                </a:moveTo>
                <a:cubicBezTo>
                  <a:pt x="2675865" y="1274576"/>
                  <a:pt x="2679160" y="1273165"/>
                  <a:pt x="2682455" y="1271753"/>
                </a:cubicBezTo>
                <a:cubicBezTo>
                  <a:pt x="2672100" y="1275988"/>
                  <a:pt x="2661744" y="1280223"/>
                  <a:pt x="2651860" y="1284458"/>
                </a:cubicBezTo>
                <a:cubicBezTo>
                  <a:pt x="2626913" y="1297634"/>
                  <a:pt x="2601967" y="1311280"/>
                  <a:pt x="2577020" y="1324927"/>
                </a:cubicBezTo>
                <a:cubicBezTo>
                  <a:pt x="2580315" y="1328691"/>
                  <a:pt x="2584081" y="1332456"/>
                  <a:pt x="2587376" y="1336221"/>
                </a:cubicBezTo>
                <a:cubicBezTo>
                  <a:pt x="2587846" y="1335750"/>
                  <a:pt x="2588317" y="1335279"/>
                  <a:pt x="2588788" y="1334338"/>
                </a:cubicBezTo>
                <a:cubicBezTo>
                  <a:pt x="2623619" y="1317868"/>
                  <a:pt x="2658450" y="1301399"/>
                  <a:pt x="2693281" y="1285399"/>
                </a:cubicBezTo>
                <a:cubicBezTo>
                  <a:pt x="2686220" y="1282576"/>
                  <a:pt x="2679630" y="1279282"/>
                  <a:pt x="2672570" y="1275988"/>
                </a:cubicBezTo>
                <a:close/>
                <a:moveTo>
                  <a:pt x="2665039" y="1265165"/>
                </a:moveTo>
                <a:cubicBezTo>
                  <a:pt x="2663627" y="1261400"/>
                  <a:pt x="2661744" y="1257636"/>
                  <a:pt x="2660332" y="1253871"/>
                </a:cubicBezTo>
                <a:cubicBezTo>
                  <a:pt x="2640093" y="1262342"/>
                  <a:pt x="2619382" y="1270341"/>
                  <a:pt x="2599143" y="1279282"/>
                </a:cubicBezTo>
                <a:cubicBezTo>
                  <a:pt x="2583610" y="1286811"/>
                  <a:pt x="2568548" y="1294340"/>
                  <a:pt x="2553486" y="1301869"/>
                </a:cubicBezTo>
                <a:cubicBezTo>
                  <a:pt x="2558193" y="1306575"/>
                  <a:pt x="2562900" y="1310810"/>
                  <a:pt x="2567607" y="1315516"/>
                </a:cubicBezTo>
                <a:cubicBezTo>
                  <a:pt x="2593495" y="1301399"/>
                  <a:pt x="2619853" y="1287282"/>
                  <a:pt x="2645741" y="1273635"/>
                </a:cubicBezTo>
                <a:cubicBezTo>
                  <a:pt x="2651860" y="1270341"/>
                  <a:pt x="2658450" y="1267988"/>
                  <a:pt x="2665039" y="1265165"/>
                </a:cubicBezTo>
                <a:close/>
                <a:moveTo>
                  <a:pt x="2539836" y="1307987"/>
                </a:moveTo>
                <a:cubicBezTo>
                  <a:pt x="2532305" y="1311751"/>
                  <a:pt x="2524774" y="1315516"/>
                  <a:pt x="2517243" y="1319280"/>
                </a:cubicBezTo>
                <a:cubicBezTo>
                  <a:pt x="2518655" y="1322574"/>
                  <a:pt x="2520067" y="1325868"/>
                  <a:pt x="2521479" y="1329633"/>
                </a:cubicBezTo>
                <a:cubicBezTo>
                  <a:pt x="2531834" y="1326339"/>
                  <a:pt x="2542189" y="1323515"/>
                  <a:pt x="2552545" y="1320692"/>
                </a:cubicBezTo>
                <a:cubicBezTo>
                  <a:pt x="2548309" y="1315986"/>
                  <a:pt x="2544072" y="1312222"/>
                  <a:pt x="2539836" y="1307987"/>
                </a:cubicBezTo>
                <a:close/>
                <a:moveTo>
                  <a:pt x="2367093" y="1517859"/>
                </a:moveTo>
                <a:cubicBezTo>
                  <a:pt x="2344971" y="1528212"/>
                  <a:pt x="2323319" y="1538564"/>
                  <a:pt x="2301197" y="1549387"/>
                </a:cubicBezTo>
                <a:cubicBezTo>
                  <a:pt x="2288017" y="1558799"/>
                  <a:pt x="2274838" y="1567739"/>
                  <a:pt x="2261659" y="1577151"/>
                </a:cubicBezTo>
                <a:cubicBezTo>
                  <a:pt x="2262600" y="1579033"/>
                  <a:pt x="2263542" y="1580916"/>
                  <a:pt x="2264483" y="1582327"/>
                </a:cubicBezTo>
                <a:cubicBezTo>
                  <a:pt x="2271543" y="1579504"/>
                  <a:pt x="2278133" y="1576680"/>
                  <a:pt x="2285193" y="1573857"/>
                </a:cubicBezTo>
                <a:cubicBezTo>
                  <a:pt x="2290842" y="1566798"/>
                  <a:pt x="2296961" y="1559740"/>
                  <a:pt x="2302609" y="1552681"/>
                </a:cubicBezTo>
                <a:cubicBezTo>
                  <a:pt x="2324731" y="1541858"/>
                  <a:pt x="2346854" y="1531506"/>
                  <a:pt x="2368505" y="1521153"/>
                </a:cubicBezTo>
                <a:cubicBezTo>
                  <a:pt x="2368035" y="1519742"/>
                  <a:pt x="2367564" y="1518801"/>
                  <a:pt x="2367093" y="1517859"/>
                </a:cubicBezTo>
                <a:close/>
                <a:moveTo>
                  <a:pt x="2187290" y="1601620"/>
                </a:moveTo>
                <a:cubicBezTo>
                  <a:pt x="2183995" y="1603032"/>
                  <a:pt x="2181171" y="1604914"/>
                  <a:pt x="2177877" y="1606326"/>
                </a:cubicBezTo>
                <a:cubicBezTo>
                  <a:pt x="2177406" y="1607267"/>
                  <a:pt x="2176935" y="1608679"/>
                  <a:pt x="2176465" y="1609150"/>
                </a:cubicBezTo>
                <a:cubicBezTo>
                  <a:pt x="2175994" y="1611032"/>
                  <a:pt x="2175523" y="1612914"/>
                  <a:pt x="2175052" y="1614796"/>
                </a:cubicBezTo>
                <a:cubicBezTo>
                  <a:pt x="2164697" y="1619502"/>
                  <a:pt x="2153871" y="1624207"/>
                  <a:pt x="2143516" y="1629384"/>
                </a:cubicBezTo>
                <a:cubicBezTo>
                  <a:pt x="2136456" y="1636913"/>
                  <a:pt x="2129396" y="1644913"/>
                  <a:pt x="2122335" y="1652912"/>
                </a:cubicBezTo>
                <a:cubicBezTo>
                  <a:pt x="2133161" y="1650089"/>
                  <a:pt x="2144457" y="1647736"/>
                  <a:pt x="2156225" y="1645854"/>
                </a:cubicBezTo>
                <a:cubicBezTo>
                  <a:pt x="2166109" y="1630796"/>
                  <a:pt x="2176935" y="1616208"/>
                  <a:pt x="2187290" y="1601620"/>
                </a:cubicBezTo>
                <a:close/>
                <a:moveTo>
                  <a:pt x="2089387" y="1676911"/>
                </a:moveTo>
                <a:cubicBezTo>
                  <a:pt x="2082327" y="1680675"/>
                  <a:pt x="2075737" y="1683970"/>
                  <a:pt x="2068677" y="1687734"/>
                </a:cubicBezTo>
                <a:cubicBezTo>
                  <a:pt x="2080444" y="1686793"/>
                  <a:pt x="2092682" y="1685852"/>
                  <a:pt x="2104449" y="1684911"/>
                </a:cubicBezTo>
                <a:cubicBezTo>
                  <a:pt x="2117158" y="1677382"/>
                  <a:pt x="2129396" y="1669853"/>
                  <a:pt x="2142104" y="1662794"/>
                </a:cubicBezTo>
                <a:cubicBezTo>
                  <a:pt x="2124218" y="1667029"/>
                  <a:pt x="2106332" y="1671264"/>
                  <a:pt x="2089387" y="1676911"/>
                </a:cubicBezTo>
                <a:close/>
                <a:moveTo>
                  <a:pt x="1974539" y="1769142"/>
                </a:moveTo>
                <a:cubicBezTo>
                  <a:pt x="1974068" y="1770554"/>
                  <a:pt x="1973597" y="1772436"/>
                  <a:pt x="1973597" y="1773848"/>
                </a:cubicBezTo>
                <a:cubicBezTo>
                  <a:pt x="1982541" y="1772436"/>
                  <a:pt x="1991954" y="1771024"/>
                  <a:pt x="2000897" y="1769613"/>
                </a:cubicBezTo>
                <a:cubicBezTo>
                  <a:pt x="2003251" y="1777142"/>
                  <a:pt x="2005604" y="1784200"/>
                  <a:pt x="2007958" y="1791730"/>
                </a:cubicBezTo>
                <a:cubicBezTo>
                  <a:pt x="1997132" y="1801141"/>
                  <a:pt x="1985836" y="1810081"/>
                  <a:pt x="1975009" y="1819493"/>
                </a:cubicBezTo>
                <a:cubicBezTo>
                  <a:pt x="1976422" y="1825140"/>
                  <a:pt x="1977834" y="1831257"/>
                  <a:pt x="1980187" y="1837375"/>
                </a:cubicBezTo>
                <a:cubicBezTo>
                  <a:pt x="1994778" y="1826551"/>
                  <a:pt x="2009370" y="1815728"/>
                  <a:pt x="2024432" y="1804905"/>
                </a:cubicBezTo>
                <a:cubicBezTo>
                  <a:pt x="2025373" y="1804905"/>
                  <a:pt x="2026315" y="1804905"/>
                  <a:pt x="2026785" y="1804905"/>
                </a:cubicBezTo>
                <a:lnTo>
                  <a:pt x="2027256" y="1803964"/>
                </a:lnTo>
                <a:lnTo>
                  <a:pt x="2027727" y="1804905"/>
                </a:lnTo>
                <a:cubicBezTo>
                  <a:pt x="2028668" y="1804905"/>
                  <a:pt x="2029139" y="1804905"/>
                  <a:pt x="2030080" y="1804905"/>
                </a:cubicBezTo>
                <a:cubicBezTo>
                  <a:pt x="2026785" y="1798788"/>
                  <a:pt x="2023020" y="1792200"/>
                  <a:pt x="2019725" y="1786083"/>
                </a:cubicBezTo>
                <a:cubicBezTo>
                  <a:pt x="2021137" y="1784671"/>
                  <a:pt x="2022549" y="1783259"/>
                  <a:pt x="2023961" y="1781377"/>
                </a:cubicBezTo>
                <a:cubicBezTo>
                  <a:pt x="2029610" y="1775260"/>
                  <a:pt x="2037611" y="1767730"/>
                  <a:pt x="2047966" y="1759731"/>
                </a:cubicBezTo>
                <a:lnTo>
                  <a:pt x="2042318" y="1706086"/>
                </a:lnTo>
                <a:cubicBezTo>
                  <a:pt x="2036199" y="1706557"/>
                  <a:pt x="2029610" y="1707027"/>
                  <a:pt x="2023491" y="1707969"/>
                </a:cubicBezTo>
                <a:cubicBezTo>
                  <a:pt x="1998544" y="1724438"/>
                  <a:pt x="1981129" y="1744202"/>
                  <a:pt x="1974539" y="1769142"/>
                </a:cubicBezTo>
                <a:close/>
                <a:moveTo>
                  <a:pt x="1971715" y="1803964"/>
                </a:moveTo>
                <a:cubicBezTo>
                  <a:pt x="1974539" y="1801611"/>
                  <a:pt x="1977363" y="1798788"/>
                  <a:pt x="1980658" y="1796435"/>
                </a:cubicBezTo>
                <a:cubicBezTo>
                  <a:pt x="1979716" y="1793612"/>
                  <a:pt x="1979246" y="1791259"/>
                  <a:pt x="1978304" y="1788435"/>
                </a:cubicBezTo>
                <a:cubicBezTo>
                  <a:pt x="1975951" y="1788906"/>
                  <a:pt x="1973597" y="1789377"/>
                  <a:pt x="1971715" y="1789377"/>
                </a:cubicBezTo>
                <a:cubicBezTo>
                  <a:pt x="1971244" y="1794553"/>
                  <a:pt x="1971244" y="1799258"/>
                  <a:pt x="1971715" y="1803964"/>
                </a:cubicBezTo>
                <a:close/>
                <a:moveTo>
                  <a:pt x="1959006" y="1772436"/>
                </a:moveTo>
                <a:cubicBezTo>
                  <a:pt x="1958065" y="1773848"/>
                  <a:pt x="1956653" y="1775730"/>
                  <a:pt x="1955711" y="1777142"/>
                </a:cubicBezTo>
                <a:cubicBezTo>
                  <a:pt x="1956653" y="1777142"/>
                  <a:pt x="1957594" y="1776671"/>
                  <a:pt x="1958535" y="1776671"/>
                </a:cubicBezTo>
                <a:cubicBezTo>
                  <a:pt x="1958535" y="1775260"/>
                  <a:pt x="1959006" y="1773848"/>
                  <a:pt x="1959006" y="1772436"/>
                </a:cubicBezTo>
                <a:close/>
                <a:moveTo>
                  <a:pt x="1702010" y="2001602"/>
                </a:moveTo>
                <a:cubicBezTo>
                  <a:pt x="1707188" y="1998779"/>
                  <a:pt x="1711895" y="1996897"/>
                  <a:pt x="1717072" y="1995015"/>
                </a:cubicBezTo>
                <a:cubicBezTo>
                  <a:pt x="1719896" y="1990309"/>
                  <a:pt x="1722720" y="1986074"/>
                  <a:pt x="1726015" y="1981368"/>
                </a:cubicBezTo>
                <a:cubicBezTo>
                  <a:pt x="1720838" y="1984662"/>
                  <a:pt x="1715660" y="1987956"/>
                  <a:pt x="1710483" y="1991250"/>
                </a:cubicBezTo>
                <a:cubicBezTo>
                  <a:pt x="1707658" y="1994544"/>
                  <a:pt x="1704834" y="1998308"/>
                  <a:pt x="1702010" y="2001602"/>
                </a:cubicBezTo>
                <a:close/>
                <a:moveTo>
                  <a:pt x="1663414" y="2045836"/>
                </a:moveTo>
                <a:cubicBezTo>
                  <a:pt x="1631407" y="2066541"/>
                  <a:pt x="1599400" y="2087716"/>
                  <a:pt x="1567864" y="2108892"/>
                </a:cubicBezTo>
                <a:cubicBezTo>
                  <a:pt x="1529268" y="2150302"/>
                  <a:pt x="1491142" y="2192653"/>
                  <a:pt x="1453957" y="2234533"/>
                </a:cubicBezTo>
                <a:cubicBezTo>
                  <a:pt x="1510911" y="2200652"/>
                  <a:pt x="1568805" y="2167712"/>
                  <a:pt x="1627171" y="2135714"/>
                </a:cubicBezTo>
                <a:cubicBezTo>
                  <a:pt x="1629524" y="2131479"/>
                  <a:pt x="1633760" y="2126773"/>
                  <a:pt x="1639879" y="2123009"/>
                </a:cubicBezTo>
                <a:cubicBezTo>
                  <a:pt x="1643645" y="2120656"/>
                  <a:pt x="1647410" y="2118774"/>
                  <a:pt x="1650705" y="2117833"/>
                </a:cubicBezTo>
                <a:cubicBezTo>
                  <a:pt x="1661531" y="2098539"/>
                  <a:pt x="1672357" y="2078775"/>
                  <a:pt x="1683183" y="2059482"/>
                </a:cubicBezTo>
                <a:cubicBezTo>
                  <a:pt x="1674710" y="2059953"/>
                  <a:pt x="1668591" y="2058070"/>
                  <a:pt x="1665296" y="2052894"/>
                </a:cubicBezTo>
                <a:cubicBezTo>
                  <a:pt x="1663884" y="2051012"/>
                  <a:pt x="1663414" y="2048659"/>
                  <a:pt x="1663414" y="2045836"/>
                </a:cubicBezTo>
                <a:close/>
                <a:moveTo>
                  <a:pt x="1541505" y="2123009"/>
                </a:moveTo>
                <a:cubicBezTo>
                  <a:pt x="1453487" y="2186065"/>
                  <a:pt x="1366880" y="2251474"/>
                  <a:pt x="1281685" y="2319235"/>
                </a:cubicBezTo>
                <a:cubicBezTo>
                  <a:pt x="1324989" y="2298060"/>
                  <a:pt x="1368292" y="2277355"/>
                  <a:pt x="1411595" y="2257120"/>
                </a:cubicBezTo>
                <a:cubicBezTo>
                  <a:pt x="1413949" y="2253356"/>
                  <a:pt x="1417714" y="2249121"/>
                  <a:pt x="1422892" y="2245827"/>
                </a:cubicBezTo>
                <a:cubicBezTo>
                  <a:pt x="1427599" y="2242062"/>
                  <a:pt x="1432776" y="2240180"/>
                  <a:pt x="1437483" y="2238768"/>
                </a:cubicBezTo>
                <a:cubicBezTo>
                  <a:pt x="1471373" y="2200182"/>
                  <a:pt x="1506204" y="2161595"/>
                  <a:pt x="1541505" y="2123009"/>
                </a:cubicBezTo>
                <a:close/>
                <a:moveTo>
                  <a:pt x="1207787" y="2367233"/>
                </a:moveTo>
                <a:cubicBezTo>
                  <a:pt x="1163542" y="2389820"/>
                  <a:pt x="1119768" y="2412407"/>
                  <a:pt x="1076465" y="2435936"/>
                </a:cubicBezTo>
                <a:cubicBezTo>
                  <a:pt x="1078818" y="2442994"/>
                  <a:pt x="1075053" y="2453347"/>
                  <a:pt x="1067522" y="2463699"/>
                </a:cubicBezTo>
                <a:cubicBezTo>
                  <a:pt x="1074582" y="2464641"/>
                  <a:pt x="1081642" y="2465582"/>
                  <a:pt x="1088703" y="2466523"/>
                </a:cubicBezTo>
                <a:cubicBezTo>
                  <a:pt x="1128241" y="2432642"/>
                  <a:pt x="1167778" y="2399702"/>
                  <a:pt x="1207787" y="2367233"/>
                </a:cubicBezTo>
                <a:close/>
                <a:moveTo>
                  <a:pt x="937141" y="2600634"/>
                </a:moveTo>
                <a:cubicBezTo>
                  <a:pt x="972914" y="2567695"/>
                  <a:pt x="1009627" y="2535696"/>
                  <a:pt x="1046341" y="2503698"/>
                </a:cubicBezTo>
                <a:cubicBezTo>
                  <a:pt x="1044458" y="2499462"/>
                  <a:pt x="1042105" y="2494757"/>
                  <a:pt x="1040222" y="2490522"/>
                </a:cubicBezTo>
                <a:cubicBezTo>
                  <a:pt x="1029396" y="2498051"/>
                  <a:pt x="1018100" y="2502286"/>
                  <a:pt x="1009627" y="2503698"/>
                </a:cubicBezTo>
                <a:cubicBezTo>
                  <a:pt x="985151" y="2535226"/>
                  <a:pt x="961146" y="2567695"/>
                  <a:pt x="937141" y="2600634"/>
                </a:cubicBezTo>
                <a:close/>
                <a:moveTo>
                  <a:pt x="686735" y="2779920"/>
                </a:moveTo>
                <a:cubicBezTo>
                  <a:pt x="649550" y="2819919"/>
                  <a:pt x="612837" y="2859917"/>
                  <a:pt x="576123" y="2900856"/>
                </a:cubicBezTo>
                <a:cubicBezTo>
                  <a:pt x="591185" y="2904621"/>
                  <a:pt x="606718" y="2907915"/>
                  <a:pt x="621780" y="2911679"/>
                </a:cubicBezTo>
                <a:cubicBezTo>
                  <a:pt x="626957" y="2906974"/>
                  <a:pt x="632135" y="2904150"/>
                  <a:pt x="636371" y="2903209"/>
                </a:cubicBezTo>
                <a:cubicBezTo>
                  <a:pt x="709798" y="2823683"/>
                  <a:pt x="785109" y="2746510"/>
                  <a:pt x="862302" y="2671690"/>
                </a:cubicBezTo>
                <a:cubicBezTo>
                  <a:pt x="803466" y="2706512"/>
                  <a:pt x="744630" y="2742746"/>
                  <a:pt x="686735" y="2779920"/>
                </a:cubicBezTo>
                <a:close/>
                <a:moveTo>
                  <a:pt x="654728" y="2800625"/>
                </a:moveTo>
                <a:cubicBezTo>
                  <a:pt x="610483" y="2829330"/>
                  <a:pt x="566238" y="2858976"/>
                  <a:pt x="522935" y="2888621"/>
                </a:cubicBezTo>
                <a:cubicBezTo>
                  <a:pt x="537527" y="2891915"/>
                  <a:pt x="551647" y="2895209"/>
                  <a:pt x="566238" y="2898503"/>
                </a:cubicBezTo>
                <a:cubicBezTo>
                  <a:pt x="594951" y="2865564"/>
                  <a:pt x="624604" y="2833094"/>
                  <a:pt x="654728" y="2800625"/>
                </a:cubicBezTo>
                <a:close/>
                <a:moveTo>
                  <a:pt x="510226" y="2903680"/>
                </a:moveTo>
                <a:cubicBezTo>
                  <a:pt x="487633" y="2948383"/>
                  <a:pt x="465040" y="2994028"/>
                  <a:pt x="443389" y="3039674"/>
                </a:cubicBezTo>
                <a:cubicBezTo>
                  <a:pt x="466452" y="3012380"/>
                  <a:pt x="489987" y="2985088"/>
                  <a:pt x="513521" y="2958265"/>
                </a:cubicBezTo>
                <a:cubicBezTo>
                  <a:pt x="512109" y="2939913"/>
                  <a:pt x="511168" y="2922032"/>
                  <a:pt x="510226" y="2903680"/>
                </a:cubicBezTo>
                <a:close/>
                <a:moveTo>
                  <a:pt x="302182" y="3266957"/>
                </a:moveTo>
                <a:cubicBezTo>
                  <a:pt x="279589" y="3302721"/>
                  <a:pt x="257467" y="3338954"/>
                  <a:pt x="235815" y="3375659"/>
                </a:cubicBezTo>
                <a:cubicBezTo>
                  <a:pt x="268293" y="3333778"/>
                  <a:pt x="301241" y="3291897"/>
                  <a:pt x="335130" y="3250488"/>
                </a:cubicBezTo>
                <a:cubicBezTo>
                  <a:pt x="323834" y="3256134"/>
                  <a:pt x="313008" y="3261781"/>
                  <a:pt x="302182" y="3266957"/>
                </a:cubicBezTo>
                <a:close/>
                <a:moveTo>
                  <a:pt x="472571" y="3175667"/>
                </a:moveTo>
                <a:cubicBezTo>
                  <a:pt x="481044" y="3162962"/>
                  <a:pt x="489987" y="3150257"/>
                  <a:pt x="498459" y="3138022"/>
                </a:cubicBezTo>
                <a:cubicBezTo>
                  <a:pt x="481044" y="3154492"/>
                  <a:pt x="463628" y="3171432"/>
                  <a:pt x="446213" y="3187902"/>
                </a:cubicBezTo>
                <a:cubicBezTo>
                  <a:pt x="454685" y="3183667"/>
                  <a:pt x="463628" y="3179432"/>
                  <a:pt x="472571" y="3175667"/>
                </a:cubicBezTo>
                <a:close/>
                <a:moveTo>
                  <a:pt x="489045" y="3167668"/>
                </a:moveTo>
                <a:cubicBezTo>
                  <a:pt x="509285" y="3158256"/>
                  <a:pt x="529054" y="3149316"/>
                  <a:pt x="549294" y="3140375"/>
                </a:cubicBezTo>
                <a:cubicBezTo>
                  <a:pt x="552588" y="3134257"/>
                  <a:pt x="556354" y="3128140"/>
                  <a:pt x="561532" y="3122023"/>
                </a:cubicBezTo>
                <a:cubicBezTo>
                  <a:pt x="553059" y="3118258"/>
                  <a:pt x="544116" y="3114494"/>
                  <a:pt x="535644" y="3111200"/>
                </a:cubicBezTo>
                <a:cubicBezTo>
                  <a:pt x="530937" y="3115905"/>
                  <a:pt x="525759" y="3119199"/>
                  <a:pt x="521523" y="3121082"/>
                </a:cubicBezTo>
                <a:cubicBezTo>
                  <a:pt x="510697" y="3136610"/>
                  <a:pt x="499871" y="3152139"/>
                  <a:pt x="489045" y="3167668"/>
                </a:cubicBezTo>
                <a:close/>
                <a:moveTo>
                  <a:pt x="745571" y="2986029"/>
                </a:moveTo>
                <a:cubicBezTo>
                  <a:pt x="710269" y="3004851"/>
                  <a:pt x="674968" y="3024615"/>
                  <a:pt x="639666" y="3044379"/>
                </a:cubicBezTo>
                <a:cubicBezTo>
                  <a:pt x="629781" y="3060378"/>
                  <a:pt x="620368" y="3075907"/>
                  <a:pt x="610483" y="3091906"/>
                </a:cubicBezTo>
                <a:cubicBezTo>
                  <a:pt x="612837" y="3091906"/>
                  <a:pt x="615190" y="3092377"/>
                  <a:pt x="617073" y="3093318"/>
                </a:cubicBezTo>
                <a:cubicBezTo>
                  <a:pt x="659435" y="3057084"/>
                  <a:pt x="702268" y="3021321"/>
                  <a:pt x="745571" y="2986029"/>
                </a:cubicBezTo>
                <a:close/>
                <a:moveTo>
                  <a:pt x="790286" y="2962971"/>
                </a:moveTo>
                <a:cubicBezTo>
                  <a:pt x="785109" y="2980853"/>
                  <a:pt x="779931" y="2998734"/>
                  <a:pt x="774753" y="3016616"/>
                </a:cubicBezTo>
                <a:cubicBezTo>
                  <a:pt x="833119" y="2982735"/>
                  <a:pt x="892426" y="2949795"/>
                  <a:pt x="951733" y="2918267"/>
                </a:cubicBezTo>
                <a:cubicBezTo>
                  <a:pt x="898074" y="2931914"/>
                  <a:pt x="843945" y="2946972"/>
                  <a:pt x="790286" y="2962971"/>
                </a:cubicBezTo>
                <a:close/>
                <a:moveTo>
                  <a:pt x="791698" y="3098494"/>
                </a:moveTo>
                <a:cubicBezTo>
                  <a:pt x="799229" y="3098494"/>
                  <a:pt x="806760" y="3098494"/>
                  <a:pt x="814291" y="3098494"/>
                </a:cubicBezTo>
                <a:cubicBezTo>
                  <a:pt x="843003" y="3098494"/>
                  <a:pt x="871245" y="3098965"/>
                  <a:pt x="899486" y="3099435"/>
                </a:cubicBezTo>
                <a:cubicBezTo>
                  <a:pt x="899486" y="3099435"/>
                  <a:pt x="899486" y="3099435"/>
                  <a:pt x="899957" y="3098965"/>
                </a:cubicBezTo>
                <a:cubicBezTo>
                  <a:pt x="912195" y="3087201"/>
                  <a:pt x="925845" y="3079672"/>
                  <a:pt x="936670" y="3077789"/>
                </a:cubicBezTo>
                <a:cubicBezTo>
                  <a:pt x="950321" y="3025557"/>
                  <a:pt x="964441" y="2973323"/>
                  <a:pt x="979503" y="2921091"/>
                </a:cubicBezTo>
                <a:cubicBezTo>
                  <a:pt x="978091" y="2921561"/>
                  <a:pt x="977150" y="2922032"/>
                  <a:pt x="975738" y="2922502"/>
                </a:cubicBezTo>
                <a:cubicBezTo>
                  <a:pt x="913607" y="2979441"/>
                  <a:pt x="851946" y="3038262"/>
                  <a:pt x="791698" y="3097553"/>
                </a:cubicBezTo>
                <a:cubicBezTo>
                  <a:pt x="791698" y="3097553"/>
                  <a:pt x="791698" y="3098024"/>
                  <a:pt x="791698" y="3098494"/>
                </a:cubicBezTo>
                <a:close/>
                <a:moveTo>
                  <a:pt x="951733" y="3107906"/>
                </a:moveTo>
                <a:cubicBezTo>
                  <a:pt x="999743" y="3101318"/>
                  <a:pt x="1047753" y="3095671"/>
                  <a:pt x="1095763" y="3090495"/>
                </a:cubicBezTo>
                <a:cubicBezTo>
                  <a:pt x="1134360" y="3034968"/>
                  <a:pt x="1173898" y="2979911"/>
                  <a:pt x="1213906" y="2925326"/>
                </a:cubicBezTo>
                <a:cubicBezTo>
                  <a:pt x="1126358" y="2979441"/>
                  <a:pt x="1040222" y="3036380"/>
                  <a:pt x="955969" y="3095200"/>
                </a:cubicBezTo>
                <a:cubicBezTo>
                  <a:pt x="955498" y="3098965"/>
                  <a:pt x="954086" y="3103200"/>
                  <a:pt x="951733" y="3107906"/>
                </a:cubicBezTo>
                <a:close/>
                <a:moveTo>
                  <a:pt x="1108001" y="3089083"/>
                </a:moveTo>
                <a:cubicBezTo>
                  <a:pt x="1139067" y="3085789"/>
                  <a:pt x="1170603" y="3082965"/>
                  <a:pt x="1201668" y="3080142"/>
                </a:cubicBezTo>
                <a:cubicBezTo>
                  <a:pt x="1202610" y="3079201"/>
                  <a:pt x="1203551" y="3078260"/>
                  <a:pt x="1204492" y="3077319"/>
                </a:cubicBezTo>
                <a:cubicBezTo>
                  <a:pt x="1205904" y="3076378"/>
                  <a:pt x="1207316" y="3074966"/>
                  <a:pt x="1208258" y="3074025"/>
                </a:cubicBezTo>
                <a:cubicBezTo>
                  <a:pt x="1232263" y="3010028"/>
                  <a:pt x="1257209" y="2946031"/>
                  <a:pt x="1283097" y="2882974"/>
                </a:cubicBezTo>
                <a:cubicBezTo>
                  <a:pt x="1267094" y="2892386"/>
                  <a:pt x="1251561" y="2902268"/>
                  <a:pt x="1235558" y="2911679"/>
                </a:cubicBezTo>
                <a:cubicBezTo>
                  <a:pt x="1192254" y="2970500"/>
                  <a:pt x="1149422" y="3029321"/>
                  <a:pt x="1108001" y="3089083"/>
                </a:cubicBezTo>
                <a:close/>
                <a:moveTo>
                  <a:pt x="1100941" y="3099435"/>
                </a:moveTo>
                <a:cubicBezTo>
                  <a:pt x="1058108" y="3161550"/>
                  <a:pt x="1016217" y="3224136"/>
                  <a:pt x="975738" y="3287192"/>
                </a:cubicBezTo>
                <a:cubicBezTo>
                  <a:pt x="975738" y="3287192"/>
                  <a:pt x="975738" y="3287662"/>
                  <a:pt x="975738" y="3287662"/>
                </a:cubicBezTo>
                <a:cubicBezTo>
                  <a:pt x="1040692" y="3247664"/>
                  <a:pt x="1106589" y="3208607"/>
                  <a:pt x="1172956" y="3171432"/>
                </a:cubicBezTo>
                <a:cubicBezTo>
                  <a:pt x="1180958" y="3148374"/>
                  <a:pt x="1189430" y="3125317"/>
                  <a:pt x="1197903" y="3102259"/>
                </a:cubicBezTo>
                <a:cubicBezTo>
                  <a:pt x="1196491" y="3101788"/>
                  <a:pt x="1195549" y="3101318"/>
                  <a:pt x="1195079" y="3100377"/>
                </a:cubicBezTo>
                <a:cubicBezTo>
                  <a:pt x="1193196" y="3098024"/>
                  <a:pt x="1193196" y="3094259"/>
                  <a:pt x="1195079" y="3090024"/>
                </a:cubicBezTo>
                <a:cubicBezTo>
                  <a:pt x="1163542" y="3093318"/>
                  <a:pt x="1132477" y="3096142"/>
                  <a:pt x="1100941" y="3099435"/>
                </a:cubicBezTo>
                <a:close/>
                <a:moveTo>
                  <a:pt x="899486" y="3549297"/>
                </a:moveTo>
                <a:cubicBezTo>
                  <a:pt x="955969" y="3512593"/>
                  <a:pt x="1013393" y="3476830"/>
                  <a:pt x="1071287" y="3442479"/>
                </a:cubicBezTo>
                <a:cubicBezTo>
                  <a:pt x="1021865" y="3446714"/>
                  <a:pt x="972443" y="3451420"/>
                  <a:pt x="923020" y="3457066"/>
                </a:cubicBezTo>
                <a:cubicBezTo>
                  <a:pt x="915019" y="3487653"/>
                  <a:pt x="907017" y="3518240"/>
                  <a:pt x="899486" y="3549297"/>
                </a:cubicBezTo>
                <a:close/>
                <a:moveTo>
                  <a:pt x="1079289" y="3432127"/>
                </a:moveTo>
                <a:cubicBezTo>
                  <a:pt x="1079289" y="3432127"/>
                  <a:pt x="1079289" y="3432127"/>
                  <a:pt x="1079289" y="3432127"/>
                </a:cubicBezTo>
                <a:cubicBezTo>
                  <a:pt x="1082584" y="3428832"/>
                  <a:pt x="1086349" y="3426009"/>
                  <a:pt x="1089644" y="3424597"/>
                </a:cubicBezTo>
                <a:cubicBezTo>
                  <a:pt x="1114120" y="3344601"/>
                  <a:pt x="1140479" y="3264605"/>
                  <a:pt x="1168249" y="3185079"/>
                </a:cubicBezTo>
                <a:cubicBezTo>
                  <a:pt x="1102353" y="3222254"/>
                  <a:pt x="1036927" y="3261311"/>
                  <a:pt x="972443" y="3300838"/>
                </a:cubicBezTo>
                <a:cubicBezTo>
                  <a:pt x="970560" y="3303662"/>
                  <a:pt x="968677" y="3306485"/>
                  <a:pt x="965853" y="3308838"/>
                </a:cubicBezTo>
                <a:cubicBezTo>
                  <a:pt x="964441" y="3310250"/>
                  <a:pt x="963500" y="3311191"/>
                  <a:pt x="962088" y="3312132"/>
                </a:cubicBezTo>
                <a:cubicBezTo>
                  <a:pt x="949379" y="3356836"/>
                  <a:pt x="937141" y="3401540"/>
                  <a:pt x="925374" y="3446714"/>
                </a:cubicBezTo>
                <a:cubicBezTo>
                  <a:pt x="976679" y="3441067"/>
                  <a:pt x="1028455" y="3436361"/>
                  <a:pt x="1079289" y="3432127"/>
                </a:cubicBezTo>
                <a:close/>
                <a:moveTo>
                  <a:pt x="1413007" y="3197314"/>
                </a:moveTo>
                <a:cubicBezTo>
                  <a:pt x="1401240" y="3164844"/>
                  <a:pt x="1389473" y="3132375"/>
                  <a:pt x="1378176" y="3099906"/>
                </a:cubicBezTo>
                <a:cubicBezTo>
                  <a:pt x="1377235" y="3100377"/>
                  <a:pt x="1376294" y="3101318"/>
                  <a:pt x="1374881" y="3101788"/>
                </a:cubicBezTo>
                <a:cubicBezTo>
                  <a:pt x="1365939" y="3147904"/>
                  <a:pt x="1357466" y="3194019"/>
                  <a:pt x="1349464" y="3240135"/>
                </a:cubicBezTo>
                <a:cubicBezTo>
                  <a:pt x="1370645" y="3226018"/>
                  <a:pt x="1391826" y="3211431"/>
                  <a:pt x="1413007" y="3197314"/>
                </a:cubicBezTo>
                <a:close/>
                <a:moveTo>
                  <a:pt x="1423363" y="3190255"/>
                </a:moveTo>
                <a:cubicBezTo>
                  <a:pt x="1518912" y="3126258"/>
                  <a:pt x="1616345" y="3065555"/>
                  <a:pt x="1715190" y="3008145"/>
                </a:cubicBezTo>
                <a:cubicBezTo>
                  <a:pt x="1613992" y="3025086"/>
                  <a:pt x="1511852" y="3045791"/>
                  <a:pt x="1408771" y="3069319"/>
                </a:cubicBezTo>
                <a:cubicBezTo>
                  <a:pt x="1404535" y="3076848"/>
                  <a:pt x="1398416" y="3084377"/>
                  <a:pt x="1390414" y="3090965"/>
                </a:cubicBezTo>
                <a:cubicBezTo>
                  <a:pt x="1389944" y="3091436"/>
                  <a:pt x="1389002" y="3091906"/>
                  <a:pt x="1388532" y="3092377"/>
                </a:cubicBezTo>
                <a:cubicBezTo>
                  <a:pt x="1400299" y="3125317"/>
                  <a:pt x="1411595" y="3157786"/>
                  <a:pt x="1423363" y="3190255"/>
                </a:cubicBezTo>
                <a:close/>
                <a:moveTo>
                  <a:pt x="1796148" y="2960148"/>
                </a:moveTo>
                <a:cubicBezTo>
                  <a:pt x="1856396" y="2880151"/>
                  <a:pt x="1919468" y="2801096"/>
                  <a:pt x="1983953" y="2724394"/>
                </a:cubicBezTo>
                <a:cubicBezTo>
                  <a:pt x="1983482" y="2723923"/>
                  <a:pt x="1983482" y="2723923"/>
                  <a:pt x="1983011" y="2723452"/>
                </a:cubicBezTo>
                <a:cubicBezTo>
                  <a:pt x="1979716" y="2718276"/>
                  <a:pt x="1984894" y="2709335"/>
                  <a:pt x="1994308" y="2702747"/>
                </a:cubicBezTo>
                <a:cubicBezTo>
                  <a:pt x="1999015" y="2699453"/>
                  <a:pt x="2004192" y="2697571"/>
                  <a:pt x="2008429" y="2697100"/>
                </a:cubicBezTo>
                <a:cubicBezTo>
                  <a:pt x="2023020" y="2682513"/>
                  <a:pt x="2037611" y="2667455"/>
                  <a:pt x="2052673" y="2652867"/>
                </a:cubicBezTo>
                <a:cubicBezTo>
                  <a:pt x="2046084" y="2630751"/>
                  <a:pt x="2039965" y="2608163"/>
                  <a:pt x="2033846" y="2586047"/>
                </a:cubicBezTo>
                <a:cubicBezTo>
                  <a:pt x="2002780" y="2605811"/>
                  <a:pt x="1971715" y="2626045"/>
                  <a:pt x="1940649" y="2646750"/>
                </a:cubicBezTo>
                <a:cubicBezTo>
                  <a:pt x="1939237" y="2651456"/>
                  <a:pt x="1935001" y="2657102"/>
                  <a:pt x="1928411" y="2661337"/>
                </a:cubicBezTo>
                <a:cubicBezTo>
                  <a:pt x="1925587" y="2663220"/>
                  <a:pt x="1922293" y="2664632"/>
                  <a:pt x="1919468" y="2666043"/>
                </a:cubicBezTo>
                <a:cubicBezTo>
                  <a:pt x="1872399" y="2763451"/>
                  <a:pt x="1828625" y="2861328"/>
                  <a:pt x="1787675" y="2960148"/>
                </a:cubicBezTo>
                <a:cubicBezTo>
                  <a:pt x="1790500" y="2959677"/>
                  <a:pt x="1793324" y="2959677"/>
                  <a:pt x="1796148" y="2960148"/>
                </a:cubicBezTo>
                <a:close/>
                <a:moveTo>
                  <a:pt x="2020666" y="2698512"/>
                </a:moveTo>
                <a:cubicBezTo>
                  <a:pt x="2034316" y="2692866"/>
                  <a:pt x="2047496" y="2687219"/>
                  <a:pt x="2061146" y="2682043"/>
                </a:cubicBezTo>
                <a:cubicBezTo>
                  <a:pt x="2059263" y="2675925"/>
                  <a:pt x="2057851" y="2669808"/>
                  <a:pt x="2055968" y="2663690"/>
                </a:cubicBezTo>
                <a:cubicBezTo>
                  <a:pt x="2043730" y="2674984"/>
                  <a:pt x="2031963" y="2686748"/>
                  <a:pt x="2020666" y="2698512"/>
                </a:cubicBezTo>
                <a:close/>
                <a:moveTo>
                  <a:pt x="2063028" y="2655691"/>
                </a:moveTo>
                <a:cubicBezTo>
                  <a:pt x="2065382" y="2663220"/>
                  <a:pt x="2067265" y="2670749"/>
                  <a:pt x="2069618" y="2678278"/>
                </a:cubicBezTo>
                <a:cubicBezTo>
                  <a:pt x="2099742" y="2666043"/>
                  <a:pt x="2130337" y="2653809"/>
                  <a:pt x="2160932" y="2642515"/>
                </a:cubicBezTo>
                <a:cubicBezTo>
                  <a:pt x="2147752" y="2630280"/>
                  <a:pt x="2134573" y="2617575"/>
                  <a:pt x="2121394" y="2605340"/>
                </a:cubicBezTo>
                <a:cubicBezTo>
                  <a:pt x="2118570" y="2606281"/>
                  <a:pt x="2115746" y="2607222"/>
                  <a:pt x="2113392" y="2607222"/>
                </a:cubicBezTo>
                <a:cubicBezTo>
                  <a:pt x="2096447" y="2623222"/>
                  <a:pt x="2079973" y="2639692"/>
                  <a:pt x="2063028" y="2655691"/>
                </a:cubicBezTo>
                <a:close/>
                <a:moveTo>
                  <a:pt x="2234830" y="2462758"/>
                </a:moveTo>
                <a:cubicBezTo>
                  <a:pt x="2235771" y="2467935"/>
                  <a:pt x="2236713" y="2473111"/>
                  <a:pt x="2237183" y="2478287"/>
                </a:cubicBezTo>
                <a:cubicBezTo>
                  <a:pt x="2247068" y="2469346"/>
                  <a:pt x="2256482" y="2460876"/>
                  <a:pt x="2266366" y="2451935"/>
                </a:cubicBezTo>
                <a:cubicBezTo>
                  <a:pt x="2264012" y="2450994"/>
                  <a:pt x="2261659" y="2449582"/>
                  <a:pt x="2260247" y="2448171"/>
                </a:cubicBezTo>
                <a:cubicBezTo>
                  <a:pt x="2251775" y="2452876"/>
                  <a:pt x="2243302" y="2457582"/>
                  <a:pt x="2234830" y="2462758"/>
                </a:cubicBezTo>
                <a:close/>
                <a:moveTo>
                  <a:pt x="2223063" y="2447700"/>
                </a:moveTo>
                <a:cubicBezTo>
                  <a:pt x="2219297" y="2448641"/>
                  <a:pt x="2215061" y="2450053"/>
                  <a:pt x="2211295" y="2450994"/>
                </a:cubicBezTo>
                <a:cubicBezTo>
                  <a:pt x="2207530" y="2458052"/>
                  <a:pt x="2203764" y="2465111"/>
                  <a:pt x="2200470" y="2472169"/>
                </a:cubicBezTo>
                <a:cubicBezTo>
                  <a:pt x="2208471" y="2467464"/>
                  <a:pt x="2216473" y="2462758"/>
                  <a:pt x="2224945" y="2458052"/>
                </a:cubicBezTo>
                <a:cubicBezTo>
                  <a:pt x="2224004" y="2454288"/>
                  <a:pt x="2223533" y="2450994"/>
                  <a:pt x="2223063" y="2447700"/>
                </a:cubicBezTo>
                <a:close/>
                <a:moveTo>
                  <a:pt x="2222121" y="2440641"/>
                </a:moveTo>
                <a:cubicBezTo>
                  <a:pt x="2221651" y="2437818"/>
                  <a:pt x="2221180" y="2435465"/>
                  <a:pt x="2220709" y="2432642"/>
                </a:cubicBezTo>
                <a:cubicBezTo>
                  <a:pt x="2218826" y="2435936"/>
                  <a:pt x="2217414" y="2439230"/>
                  <a:pt x="2215532" y="2442524"/>
                </a:cubicBezTo>
                <a:cubicBezTo>
                  <a:pt x="2217885" y="2442053"/>
                  <a:pt x="2219768" y="2441112"/>
                  <a:pt x="2222121" y="2440641"/>
                </a:cubicBezTo>
                <a:close/>
                <a:moveTo>
                  <a:pt x="2216944" y="2409584"/>
                </a:moveTo>
                <a:cubicBezTo>
                  <a:pt x="2215061" y="2396879"/>
                  <a:pt x="2212707" y="2383703"/>
                  <a:pt x="2210825" y="2370998"/>
                </a:cubicBezTo>
                <a:cubicBezTo>
                  <a:pt x="2202352" y="2379468"/>
                  <a:pt x="2193880" y="2387938"/>
                  <a:pt x="2185407" y="2396408"/>
                </a:cubicBezTo>
                <a:cubicBezTo>
                  <a:pt x="2182583" y="2401114"/>
                  <a:pt x="2173640" y="2414290"/>
                  <a:pt x="2159049" y="2423231"/>
                </a:cubicBezTo>
                <a:cubicBezTo>
                  <a:pt x="2158108" y="2423701"/>
                  <a:pt x="2157637" y="2424172"/>
                  <a:pt x="2156696" y="2424642"/>
                </a:cubicBezTo>
                <a:cubicBezTo>
                  <a:pt x="2149164" y="2428877"/>
                  <a:pt x="2137868" y="2433112"/>
                  <a:pt x="2124689" y="2430760"/>
                </a:cubicBezTo>
                <a:cubicBezTo>
                  <a:pt x="2123276" y="2430760"/>
                  <a:pt x="2122335" y="2430289"/>
                  <a:pt x="2120923" y="2430289"/>
                </a:cubicBezTo>
                <a:cubicBezTo>
                  <a:pt x="2120923" y="2429348"/>
                  <a:pt x="2120923" y="2427936"/>
                  <a:pt x="2120923" y="2426995"/>
                </a:cubicBezTo>
                <a:cubicBezTo>
                  <a:pt x="2120923" y="2426054"/>
                  <a:pt x="2122806" y="2396408"/>
                  <a:pt x="2186819" y="2358763"/>
                </a:cubicBezTo>
                <a:cubicBezTo>
                  <a:pt x="2188232" y="2357822"/>
                  <a:pt x="2189644" y="2356881"/>
                  <a:pt x="2191526" y="2355939"/>
                </a:cubicBezTo>
                <a:cubicBezTo>
                  <a:pt x="2197175" y="2355469"/>
                  <a:pt x="2203294" y="2355469"/>
                  <a:pt x="2208942" y="2354998"/>
                </a:cubicBezTo>
                <a:lnTo>
                  <a:pt x="2210354" y="2354057"/>
                </a:lnTo>
                <a:cubicBezTo>
                  <a:pt x="2228711" y="2336176"/>
                  <a:pt x="2247538" y="2318294"/>
                  <a:pt x="2266366" y="2300412"/>
                </a:cubicBezTo>
                <a:cubicBezTo>
                  <a:pt x="2266366" y="2300412"/>
                  <a:pt x="2265895" y="2300412"/>
                  <a:pt x="2265895" y="2300412"/>
                </a:cubicBezTo>
                <a:cubicBezTo>
                  <a:pt x="2265424" y="2299942"/>
                  <a:pt x="2265424" y="2299471"/>
                  <a:pt x="2264954" y="2298530"/>
                </a:cubicBezTo>
                <a:cubicBezTo>
                  <a:pt x="2261659" y="2291472"/>
                  <a:pt x="2266836" y="2272178"/>
                  <a:pt x="2307316" y="2249591"/>
                </a:cubicBezTo>
                <a:cubicBezTo>
                  <a:pt x="2308257" y="2249121"/>
                  <a:pt x="2309198" y="2248180"/>
                  <a:pt x="2310611" y="2247709"/>
                </a:cubicBezTo>
                <a:cubicBezTo>
                  <a:pt x="2319554" y="2233592"/>
                  <a:pt x="2328497" y="2219475"/>
                  <a:pt x="2337911" y="2205358"/>
                </a:cubicBezTo>
                <a:cubicBezTo>
                  <a:pt x="2258835" y="2150772"/>
                  <a:pt x="2191997" y="2099480"/>
                  <a:pt x="2137397" y="2052423"/>
                </a:cubicBezTo>
                <a:cubicBezTo>
                  <a:pt x="2119982" y="2057129"/>
                  <a:pt x="2098330" y="2064188"/>
                  <a:pt x="2077149" y="2071246"/>
                </a:cubicBezTo>
                <a:cubicBezTo>
                  <a:pt x="2073384" y="2081599"/>
                  <a:pt x="2062087" y="2093363"/>
                  <a:pt x="2046554" y="2102304"/>
                </a:cubicBezTo>
                <a:cubicBezTo>
                  <a:pt x="2039494" y="2106539"/>
                  <a:pt x="2032904" y="2109362"/>
                  <a:pt x="2026315" y="2111244"/>
                </a:cubicBezTo>
                <a:cubicBezTo>
                  <a:pt x="1994778" y="2191241"/>
                  <a:pt x="1964655" y="2271237"/>
                  <a:pt x="1936413" y="2351704"/>
                </a:cubicBezTo>
                <a:cubicBezTo>
                  <a:pt x="1941120" y="2349822"/>
                  <a:pt x="1946298" y="2348410"/>
                  <a:pt x="1950534" y="2347940"/>
                </a:cubicBezTo>
                <a:cubicBezTo>
                  <a:pt x="1972185" y="2329117"/>
                  <a:pt x="1998073" y="2310765"/>
                  <a:pt x="2028668" y="2295236"/>
                </a:cubicBezTo>
                <a:cubicBezTo>
                  <a:pt x="2050320" y="2285354"/>
                  <a:pt x="2091740" y="2275943"/>
                  <a:pt x="2099742" y="2303707"/>
                </a:cubicBezTo>
                <a:cubicBezTo>
                  <a:pt x="2099742" y="2304648"/>
                  <a:pt x="2100213" y="2305118"/>
                  <a:pt x="2100213" y="2306059"/>
                </a:cubicBezTo>
                <a:cubicBezTo>
                  <a:pt x="2096918" y="2310765"/>
                  <a:pt x="2094094" y="2315941"/>
                  <a:pt x="2090799" y="2320647"/>
                </a:cubicBezTo>
                <a:cubicBezTo>
                  <a:pt x="2095506" y="2317824"/>
                  <a:pt x="2100683" y="2315000"/>
                  <a:pt x="2105861" y="2312177"/>
                </a:cubicBezTo>
                <a:cubicBezTo>
                  <a:pt x="2131278" y="2297118"/>
                  <a:pt x="2157166" y="2282531"/>
                  <a:pt x="2183054" y="2267944"/>
                </a:cubicBezTo>
                <a:cubicBezTo>
                  <a:pt x="2202823" y="2267002"/>
                  <a:pt x="2222592" y="2265591"/>
                  <a:pt x="2242361" y="2264649"/>
                </a:cubicBezTo>
                <a:cubicBezTo>
                  <a:pt x="2235301" y="2275472"/>
                  <a:pt x="2228240" y="2285825"/>
                  <a:pt x="2221180" y="2296648"/>
                </a:cubicBezTo>
                <a:cubicBezTo>
                  <a:pt x="2209883" y="2305118"/>
                  <a:pt x="2198587" y="2313118"/>
                  <a:pt x="2187761" y="2321588"/>
                </a:cubicBezTo>
                <a:cubicBezTo>
                  <a:pt x="2183054" y="2333352"/>
                  <a:pt x="2178818" y="2345116"/>
                  <a:pt x="2174111" y="2356881"/>
                </a:cubicBezTo>
                <a:cubicBezTo>
                  <a:pt x="2163285" y="2363469"/>
                  <a:pt x="2152459" y="2369586"/>
                  <a:pt x="2141633" y="2376174"/>
                </a:cubicBezTo>
                <a:cubicBezTo>
                  <a:pt x="2127513" y="2377115"/>
                  <a:pt x="2112922" y="2378056"/>
                  <a:pt x="2098801" y="2379468"/>
                </a:cubicBezTo>
                <a:cubicBezTo>
                  <a:pt x="2103978" y="2371468"/>
                  <a:pt x="2109156" y="2362998"/>
                  <a:pt x="2114334" y="2354998"/>
                </a:cubicBezTo>
                <a:cubicBezTo>
                  <a:pt x="2113392" y="2353116"/>
                  <a:pt x="2112451" y="2351704"/>
                  <a:pt x="2111509" y="2349822"/>
                </a:cubicBezTo>
                <a:cubicBezTo>
                  <a:pt x="2100213" y="2356410"/>
                  <a:pt x="2088916" y="2363469"/>
                  <a:pt x="2077620" y="2370527"/>
                </a:cubicBezTo>
                <a:cubicBezTo>
                  <a:pt x="2069147" y="2377115"/>
                  <a:pt x="2060675" y="2383703"/>
                  <a:pt x="2052673" y="2390761"/>
                </a:cubicBezTo>
                <a:cubicBezTo>
                  <a:pt x="2047025" y="2398761"/>
                  <a:pt x="2041847" y="2406761"/>
                  <a:pt x="2036199" y="2415231"/>
                </a:cubicBezTo>
                <a:cubicBezTo>
                  <a:pt x="2032904" y="2425113"/>
                  <a:pt x="2030080" y="2435465"/>
                  <a:pt x="2026785" y="2445347"/>
                </a:cubicBezTo>
                <a:cubicBezTo>
                  <a:pt x="2027256" y="2450053"/>
                  <a:pt x="2027256" y="2455229"/>
                  <a:pt x="2027727" y="2459935"/>
                </a:cubicBezTo>
                <a:cubicBezTo>
                  <a:pt x="2026785" y="2464170"/>
                  <a:pt x="2025844" y="2469346"/>
                  <a:pt x="2023491" y="2475463"/>
                </a:cubicBezTo>
                <a:cubicBezTo>
                  <a:pt x="2030551" y="2475463"/>
                  <a:pt x="2036670" y="2477816"/>
                  <a:pt x="2039494" y="2482522"/>
                </a:cubicBezTo>
                <a:cubicBezTo>
                  <a:pt x="2041377" y="2485345"/>
                  <a:pt x="2041847" y="2489110"/>
                  <a:pt x="2040906" y="2492875"/>
                </a:cubicBezTo>
                <a:cubicBezTo>
                  <a:pt x="2093152" y="2476875"/>
                  <a:pt x="2145399" y="2461817"/>
                  <a:pt x="2197645" y="2447229"/>
                </a:cubicBezTo>
                <a:cubicBezTo>
                  <a:pt x="2203294" y="2435465"/>
                  <a:pt x="2209883" y="2422760"/>
                  <a:pt x="2216944" y="2409584"/>
                </a:cubicBezTo>
                <a:close/>
                <a:moveTo>
                  <a:pt x="2189173" y="2371939"/>
                </a:moveTo>
                <a:cubicBezTo>
                  <a:pt x="2156225" y="2392173"/>
                  <a:pt x="2147282" y="2407702"/>
                  <a:pt x="2144457" y="2414290"/>
                </a:cubicBezTo>
                <a:cubicBezTo>
                  <a:pt x="2147282" y="2414290"/>
                  <a:pt x="2149635" y="2413819"/>
                  <a:pt x="2151989" y="2412407"/>
                </a:cubicBezTo>
                <a:cubicBezTo>
                  <a:pt x="2158108" y="2409114"/>
                  <a:pt x="2163756" y="2400643"/>
                  <a:pt x="2165638" y="2397349"/>
                </a:cubicBezTo>
                <a:cubicBezTo>
                  <a:pt x="2166580" y="2396408"/>
                  <a:pt x="2167051" y="2394997"/>
                  <a:pt x="2167992" y="2394055"/>
                </a:cubicBezTo>
                <a:cubicBezTo>
                  <a:pt x="2175052" y="2386526"/>
                  <a:pt x="2182583" y="2378997"/>
                  <a:pt x="2189644" y="2371939"/>
                </a:cubicBezTo>
                <a:cubicBezTo>
                  <a:pt x="2190114" y="2371939"/>
                  <a:pt x="2189644" y="2371939"/>
                  <a:pt x="2189173" y="2371939"/>
                </a:cubicBezTo>
                <a:close/>
                <a:moveTo>
                  <a:pt x="2224475" y="2395938"/>
                </a:moveTo>
                <a:cubicBezTo>
                  <a:pt x="2235301" y="2376174"/>
                  <a:pt x="2246597" y="2355469"/>
                  <a:pt x="2259306" y="2333823"/>
                </a:cubicBezTo>
                <a:cubicBezTo>
                  <a:pt x="2248480" y="2340881"/>
                  <a:pt x="2238125" y="2347469"/>
                  <a:pt x="2227769" y="2354528"/>
                </a:cubicBezTo>
                <a:cubicBezTo>
                  <a:pt x="2224945" y="2357351"/>
                  <a:pt x="2222121" y="2360175"/>
                  <a:pt x="2219768" y="2362998"/>
                </a:cubicBezTo>
                <a:cubicBezTo>
                  <a:pt x="2220709" y="2373821"/>
                  <a:pt x="2222592" y="2384644"/>
                  <a:pt x="2224475" y="2395938"/>
                </a:cubicBezTo>
                <a:close/>
                <a:moveTo>
                  <a:pt x="2269661" y="2315941"/>
                </a:moveTo>
                <a:cubicBezTo>
                  <a:pt x="2272014" y="2312177"/>
                  <a:pt x="2274368" y="2307942"/>
                  <a:pt x="2276721" y="2304177"/>
                </a:cubicBezTo>
                <a:cubicBezTo>
                  <a:pt x="2268719" y="2311706"/>
                  <a:pt x="2260718" y="2319235"/>
                  <a:pt x="2252716" y="2326764"/>
                </a:cubicBezTo>
                <a:cubicBezTo>
                  <a:pt x="2257894" y="2323000"/>
                  <a:pt x="2263542" y="2319706"/>
                  <a:pt x="2269661" y="2315941"/>
                </a:cubicBezTo>
                <a:close/>
                <a:moveTo>
                  <a:pt x="2295549" y="2299001"/>
                </a:moveTo>
                <a:cubicBezTo>
                  <a:pt x="2326614" y="2279237"/>
                  <a:pt x="2358150" y="2259944"/>
                  <a:pt x="2390157" y="2240650"/>
                </a:cubicBezTo>
                <a:cubicBezTo>
                  <a:pt x="2381214" y="2234533"/>
                  <a:pt x="2372271" y="2228886"/>
                  <a:pt x="2363799" y="2222769"/>
                </a:cubicBezTo>
                <a:cubicBezTo>
                  <a:pt x="2355797" y="2230298"/>
                  <a:pt x="2347795" y="2237357"/>
                  <a:pt x="2339793" y="2244886"/>
                </a:cubicBezTo>
                <a:cubicBezTo>
                  <a:pt x="2340735" y="2245356"/>
                  <a:pt x="2341676" y="2245827"/>
                  <a:pt x="2342618" y="2246297"/>
                </a:cubicBezTo>
                <a:cubicBezTo>
                  <a:pt x="2343559" y="2247238"/>
                  <a:pt x="2344971" y="2247709"/>
                  <a:pt x="2345912" y="2248650"/>
                </a:cubicBezTo>
                <a:cubicBezTo>
                  <a:pt x="2344971" y="2250062"/>
                  <a:pt x="2344030" y="2251944"/>
                  <a:pt x="2343088" y="2253356"/>
                </a:cubicBezTo>
                <a:cubicBezTo>
                  <a:pt x="2341206" y="2256179"/>
                  <a:pt x="2324731" y="2281119"/>
                  <a:pt x="2301668" y="2293825"/>
                </a:cubicBezTo>
                <a:cubicBezTo>
                  <a:pt x="2300256" y="2294766"/>
                  <a:pt x="2298844" y="2295236"/>
                  <a:pt x="2297902" y="2295707"/>
                </a:cubicBezTo>
                <a:cubicBezTo>
                  <a:pt x="2297902" y="2295707"/>
                  <a:pt x="2297902" y="2295707"/>
                  <a:pt x="2297902" y="2295707"/>
                </a:cubicBezTo>
                <a:cubicBezTo>
                  <a:pt x="2296961" y="2297118"/>
                  <a:pt x="2296490" y="2298060"/>
                  <a:pt x="2295549" y="2299001"/>
                </a:cubicBezTo>
                <a:close/>
                <a:moveTo>
                  <a:pt x="2403807" y="2232651"/>
                </a:moveTo>
                <a:cubicBezTo>
                  <a:pt x="2434402" y="2214299"/>
                  <a:pt x="2464997" y="2195947"/>
                  <a:pt x="2496062" y="2178065"/>
                </a:cubicBezTo>
                <a:cubicBezTo>
                  <a:pt x="2495591" y="2171477"/>
                  <a:pt x="2499357" y="2163478"/>
                  <a:pt x="2506417" y="2156419"/>
                </a:cubicBezTo>
                <a:cubicBezTo>
                  <a:pt x="2491826" y="2149361"/>
                  <a:pt x="2476764" y="2142772"/>
                  <a:pt x="2462172" y="2135714"/>
                </a:cubicBezTo>
                <a:cubicBezTo>
                  <a:pt x="2432990" y="2161125"/>
                  <a:pt x="2403807" y="2187006"/>
                  <a:pt x="2375095" y="2213358"/>
                </a:cubicBezTo>
                <a:cubicBezTo>
                  <a:pt x="2384038" y="2219475"/>
                  <a:pt x="2393922" y="2226063"/>
                  <a:pt x="2403807" y="2232651"/>
                </a:cubicBezTo>
                <a:close/>
                <a:moveTo>
                  <a:pt x="2412279" y="2238298"/>
                </a:moveTo>
                <a:cubicBezTo>
                  <a:pt x="2423576" y="2245827"/>
                  <a:pt x="2435343" y="2253356"/>
                  <a:pt x="2447581" y="2261355"/>
                </a:cubicBezTo>
                <a:cubicBezTo>
                  <a:pt x="2452288" y="2255238"/>
                  <a:pt x="2457465" y="2249121"/>
                  <a:pt x="2462172" y="2243003"/>
                </a:cubicBezTo>
                <a:cubicBezTo>
                  <a:pt x="2485236" y="2225122"/>
                  <a:pt x="2508300" y="2207711"/>
                  <a:pt x="2531834" y="2189829"/>
                </a:cubicBezTo>
                <a:cubicBezTo>
                  <a:pt x="2518184" y="2193123"/>
                  <a:pt x="2505947" y="2192182"/>
                  <a:pt x="2499827" y="2186535"/>
                </a:cubicBezTo>
                <a:cubicBezTo>
                  <a:pt x="2470645" y="2203476"/>
                  <a:pt x="2441462" y="2220887"/>
                  <a:pt x="2412279" y="2238298"/>
                </a:cubicBezTo>
                <a:close/>
                <a:moveTo>
                  <a:pt x="2692339" y="2027013"/>
                </a:moveTo>
                <a:cubicBezTo>
                  <a:pt x="2655625" y="2028895"/>
                  <a:pt x="2618441" y="2031248"/>
                  <a:pt x="2581727" y="2034072"/>
                </a:cubicBezTo>
                <a:cubicBezTo>
                  <a:pt x="2567607" y="2045836"/>
                  <a:pt x="2553957" y="2057129"/>
                  <a:pt x="2539836" y="2068893"/>
                </a:cubicBezTo>
                <a:cubicBezTo>
                  <a:pt x="2539836" y="2068893"/>
                  <a:pt x="2540307" y="2069364"/>
                  <a:pt x="2540307" y="2069364"/>
                </a:cubicBezTo>
                <a:cubicBezTo>
                  <a:pt x="2542660" y="2074070"/>
                  <a:pt x="2537482" y="2082069"/>
                  <a:pt x="2528540" y="2087246"/>
                </a:cubicBezTo>
                <a:cubicBezTo>
                  <a:pt x="2532305" y="2103715"/>
                  <a:pt x="2536070" y="2119715"/>
                  <a:pt x="2539836" y="2136185"/>
                </a:cubicBezTo>
                <a:cubicBezTo>
                  <a:pt x="2545484" y="2134302"/>
                  <a:pt x="2551133" y="2133361"/>
                  <a:pt x="2556310" y="2132891"/>
                </a:cubicBezTo>
                <a:cubicBezTo>
                  <a:pt x="2578903" y="2112186"/>
                  <a:pt x="2619853" y="2079246"/>
                  <a:pt x="2692339" y="2027013"/>
                </a:cubicBezTo>
                <a:close/>
                <a:moveTo>
                  <a:pt x="2708343" y="2058070"/>
                </a:moveTo>
                <a:cubicBezTo>
                  <a:pt x="2708813" y="2059482"/>
                  <a:pt x="2709284" y="2060423"/>
                  <a:pt x="2710225" y="2061835"/>
                </a:cubicBezTo>
                <a:cubicBezTo>
                  <a:pt x="2720110" y="2057129"/>
                  <a:pt x="2729994" y="2052894"/>
                  <a:pt x="2739408" y="2048659"/>
                </a:cubicBezTo>
                <a:cubicBezTo>
                  <a:pt x="2746468" y="2031719"/>
                  <a:pt x="2786477" y="2001602"/>
                  <a:pt x="2805304" y="1987956"/>
                </a:cubicBezTo>
                <a:cubicBezTo>
                  <a:pt x="2805304" y="1987956"/>
                  <a:pt x="2805304" y="1987956"/>
                  <a:pt x="2805304" y="1987956"/>
                </a:cubicBezTo>
                <a:lnTo>
                  <a:pt x="2803892" y="1964428"/>
                </a:lnTo>
                <a:cubicBezTo>
                  <a:pt x="2772827" y="1977604"/>
                  <a:pt x="2755882" y="1969604"/>
                  <a:pt x="2752117" y="1961134"/>
                </a:cubicBezTo>
                <a:cubicBezTo>
                  <a:pt x="2751646" y="1960192"/>
                  <a:pt x="2751175" y="1959722"/>
                  <a:pt x="2751175" y="1958781"/>
                </a:cubicBezTo>
                <a:cubicBezTo>
                  <a:pt x="2762942" y="1944193"/>
                  <a:pt x="2774710" y="1930076"/>
                  <a:pt x="2786477" y="1915959"/>
                </a:cubicBezTo>
                <a:cubicBezTo>
                  <a:pt x="2787418" y="1910312"/>
                  <a:pt x="2788360" y="1904666"/>
                  <a:pt x="2788830" y="1899019"/>
                </a:cubicBezTo>
                <a:cubicBezTo>
                  <a:pt x="2767649" y="1907960"/>
                  <a:pt x="2746939" y="1917371"/>
                  <a:pt x="2725758" y="1926782"/>
                </a:cubicBezTo>
                <a:cubicBezTo>
                  <a:pt x="2725758" y="1954546"/>
                  <a:pt x="2725287" y="1982780"/>
                  <a:pt x="2725287" y="2010543"/>
                </a:cubicBezTo>
                <a:cubicBezTo>
                  <a:pt x="2735643" y="2011014"/>
                  <a:pt x="2746468" y="2011484"/>
                  <a:pt x="2756824" y="2011955"/>
                </a:cubicBezTo>
                <a:cubicBezTo>
                  <a:pt x="2740820" y="2027013"/>
                  <a:pt x="2724346" y="2042542"/>
                  <a:pt x="2708343" y="2058070"/>
                </a:cubicBezTo>
                <a:close/>
                <a:moveTo>
                  <a:pt x="2818954" y="1981368"/>
                </a:moveTo>
                <a:cubicBezTo>
                  <a:pt x="2868377" y="1958781"/>
                  <a:pt x="2890028" y="1940429"/>
                  <a:pt x="2897089" y="1933841"/>
                </a:cubicBezTo>
                <a:cubicBezTo>
                  <a:pt x="2896147" y="1931488"/>
                  <a:pt x="2894735" y="1928664"/>
                  <a:pt x="2893794" y="1926312"/>
                </a:cubicBezTo>
                <a:cubicBezTo>
                  <a:pt x="2868377" y="1936664"/>
                  <a:pt x="2842960" y="1947487"/>
                  <a:pt x="2817542" y="1958781"/>
                </a:cubicBezTo>
                <a:lnTo>
                  <a:pt x="2818954" y="1981368"/>
                </a:lnTo>
                <a:close/>
                <a:moveTo>
                  <a:pt x="2802951" y="1950781"/>
                </a:moveTo>
                <a:lnTo>
                  <a:pt x="2801068" y="1923018"/>
                </a:lnTo>
                <a:cubicBezTo>
                  <a:pt x="2793067" y="1932900"/>
                  <a:pt x="2784594" y="1942781"/>
                  <a:pt x="2776593" y="1952664"/>
                </a:cubicBezTo>
                <a:cubicBezTo>
                  <a:pt x="2779417" y="1955487"/>
                  <a:pt x="2785535" y="1958310"/>
                  <a:pt x="2799656" y="1952193"/>
                </a:cubicBezTo>
                <a:cubicBezTo>
                  <a:pt x="2800598" y="1951722"/>
                  <a:pt x="2802010" y="1951252"/>
                  <a:pt x="2802951" y="1950781"/>
                </a:cubicBezTo>
                <a:close/>
                <a:moveTo>
                  <a:pt x="2797774" y="1880667"/>
                </a:moveTo>
                <a:lnTo>
                  <a:pt x="2796832" y="1865138"/>
                </a:lnTo>
                <a:cubicBezTo>
                  <a:pt x="2783182" y="1870785"/>
                  <a:pt x="2770003" y="1876432"/>
                  <a:pt x="2756353" y="1882549"/>
                </a:cubicBezTo>
                <a:cubicBezTo>
                  <a:pt x="2748822" y="1887255"/>
                  <a:pt x="2741291" y="1892431"/>
                  <a:pt x="2734701" y="1897136"/>
                </a:cubicBezTo>
                <a:cubicBezTo>
                  <a:pt x="2736113" y="1899960"/>
                  <a:pt x="2737525" y="1903254"/>
                  <a:pt x="2738467" y="1906077"/>
                </a:cubicBezTo>
                <a:lnTo>
                  <a:pt x="2740349" y="1905607"/>
                </a:lnTo>
                <a:cubicBezTo>
                  <a:pt x="2759648" y="1897136"/>
                  <a:pt x="2778946" y="1888666"/>
                  <a:pt x="2797774" y="1880667"/>
                </a:cubicBezTo>
                <a:close/>
                <a:moveTo>
                  <a:pt x="2795891" y="1851492"/>
                </a:moveTo>
                <a:lnTo>
                  <a:pt x="2791184" y="1786553"/>
                </a:lnTo>
                <a:cubicBezTo>
                  <a:pt x="2789301" y="1787024"/>
                  <a:pt x="2787418" y="1787024"/>
                  <a:pt x="2785535" y="1787494"/>
                </a:cubicBezTo>
                <a:cubicBezTo>
                  <a:pt x="2762001" y="1799258"/>
                  <a:pt x="2738467" y="1811493"/>
                  <a:pt x="2714932" y="1823728"/>
                </a:cubicBezTo>
                <a:cubicBezTo>
                  <a:pt x="2717286" y="1845374"/>
                  <a:pt x="2720110" y="1867491"/>
                  <a:pt x="2722463" y="1889137"/>
                </a:cubicBezTo>
                <a:cubicBezTo>
                  <a:pt x="2729053" y="1884431"/>
                  <a:pt x="2736584" y="1879255"/>
                  <a:pt x="2745998" y="1873608"/>
                </a:cubicBezTo>
                <a:cubicBezTo>
                  <a:pt x="2746939" y="1873138"/>
                  <a:pt x="2748351" y="1872667"/>
                  <a:pt x="2749292" y="1871726"/>
                </a:cubicBezTo>
                <a:cubicBezTo>
                  <a:pt x="2764825" y="1864667"/>
                  <a:pt x="2780358" y="1858079"/>
                  <a:pt x="2795891" y="1851492"/>
                </a:cubicBezTo>
                <a:close/>
                <a:moveTo>
                  <a:pt x="2809541" y="1845845"/>
                </a:moveTo>
                <a:cubicBezTo>
                  <a:pt x="2826015" y="1838786"/>
                  <a:pt x="2842489" y="1832198"/>
                  <a:pt x="2858963" y="1825140"/>
                </a:cubicBezTo>
                <a:cubicBezTo>
                  <a:pt x="2876378" y="1817611"/>
                  <a:pt x="2893794" y="1809611"/>
                  <a:pt x="2911209" y="1802082"/>
                </a:cubicBezTo>
                <a:cubicBezTo>
                  <a:pt x="2919211" y="1798788"/>
                  <a:pt x="2927213" y="1795494"/>
                  <a:pt x="2934744" y="1792671"/>
                </a:cubicBezTo>
                <a:cubicBezTo>
                  <a:pt x="2947452" y="1784671"/>
                  <a:pt x="2960632" y="1776201"/>
                  <a:pt x="2973340" y="1768201"/>
                </a:cubicBezTo>
                <a:cubicBezTo>
                  <a:pt x="2972399" y="1767260"/>
                  <a:pt x="2971457" y="1766319"/>
                  <a:pt x="2970987" y="1765378"/>
                </a:cubicBezTo>
                <a:cubicBezTo>
                  <a:pt x="2970987" y="1764907"/>
                  <a:pt x="2970987" y="1764907"/>
                  <a:pt x="2970987" y="1764437"/>
                </a:cubicBezTo>
                <a:cubicBezTo>
                  <a:pt x="2915916" y="1770554"/>
                  <a:pt x="2860846" y="1777142"/>
                  <a:pt x="2805304" y="1784671"/>
                </a:cubicBezTo>
                <a:lnTo>
                  <a:pt x="2809541" y="1845845"/>
                </a:lnTo>
                <a:close/>
                <a:moveTo>
                  <a:pt x="3131492" y="1535741"/>
                </a:moveTo>
                <a:cubicBezTo>
                  <a:pt x="3132904" y="1533859"/>
                  <a:pt x="3134316" y="1532447"/>
                  <a:pt x="3135728" y="1530565"/>
                </a:cubicBezTo>
                <a:cubicBezTo>
                  <a:pt x="3134786" y="1531035"/>
                  <a:pt x="3133845" y="1531035"/>
                  <a:pt x="3132904" y="1531506"/>
                </a:cubicBezTo>
                <a:cubicBezTo>
                  <a:pt x="3132433" y="1532918"/>
                  <a:pt x="3131962" y="1534329"/>
                  <a:pt x="3131492" y="1535741"/>
                </a:cubicBezTo>
                <a:close/>
                <a:moveTo>
                  <a:pt x="3153614" y="1509860"/>
                </a:moveTo>
                <a:cubicBezTo>
                  <a:pt x="3234102" y="1417629"/>
                  <a:pt x="3315060" y="1338103"/>
                  <a:pt x="3396019" y="1271753"/>
                </a:cubicBezTo>
                <a:cubicBezTo>
                  <a:pt x="3395078" y="1268459"/>
                  <a:pt x="3394136" y="1264694"/>
                  <a:pt x="3392724" y="1261400"/>
                </a:cubicBezTo>
                <a:cubicBezTo>
                  <a:pt x="3420965" y="1241166"/>
                  <a:pt x="3449207" y="1220461"/>
                  <a:pt x="3477919" y="1200697"/>
                </a:cubicBezTo>
                <a:cubicBezTo>
                  <a:pt x="3492039" y="1192698"/>
                  <a:pt x="3506160" y="1184227"/>
                  <a:pt x="3520281" y="1176228"/>
                </a:cubicBezTo>
                <a:cubicBezTo>
                  <a:pt x="3517927" y="1167757"/>
                  <a:pt x="3515574" y="1158817"/>
                  <a:pt x="3513220" y="1150347"/>
                </a:cubicBezTo>
                <a:cubicBezTo>
                  <a:pt x="3498158" y="1150347"/>
                  <a:pt x="3483096" y="1150347"/>
                  <a:pt x="3467563" y="1150347"/>
                </a:cubicBezTo>
                <a:cubicBezTo>
                  <a:pt x="3458149" y="1141876"/>
                  <a:pt x="3448736" y="1132936"/>
                  <a:pt x="3439322" y="1124465"/>
                </a:cubicBezTo>
                <a:cubicBezTo>
                  <a:pt x="3420494" y="1118348"/>
                  <a:pt x="3401196" y="1111760"/>
                  <a:pt x="3381898" y="1105643"/>
                </a:cubicBezTo>
                <a:cubicBezTo>
                  <a:pt x="3371543" y="1103760"/>
                  <a:pt x="3360717" y="1102349"/>
                  <a:pt x="3350362" y="1100937"/>
                </a:cubicBezTo>
                <a:cubicBezTo>
                  <a:pt x="3332476" y="1098114"/>
                  <a:pt x="3316943" y="1102819"/>
                  <a:pt x="3316002" y="1102819"/>
                </a:cubicBezTo>
                <a:cubicBezTo>
                  <a:pt x="3315531" y="1102819"/>
                  <a:pt x="3314589" y="1103290"/>
                  <a:pt x="3314119" y="1103290"/>
                </a:cubicBezTo>
                <a:cubicBezTo>
                  <a:pt x="3234102" y="1269870"/>
                  <a:pt x="3173383" y="1423276"/>
                  <a:pt x="3139023" y="1514565"/>
                </a:cubicBezTo>
                <a:cubicBezTo>
                  <a:pt x="3143730" y="1513154"/>
                  <a:pt x="3148907" y="1511271"/>
                  <a:pt x="3153614" y="1509860"/>
                </a:cubicBezTo>
                <a:close/>
                <a:moveTo>
                  <a:pt x="3160204" y="1507978"/>
                </a:moveTo>
                <a:cubicBezTo>
                  <a:pt x="3197388" y="1496684"/>
                  <a:pt x="3234572" y="1487273"/>
                  <a:pt x="3272227" y="1480684"/>
                </a:cubicBezTo>
                <a:cubicBezTo>
                  <a:pt x="3383310" y="1460450"/>
                  <a:pt x="3496746" y="1459509"/>
                  <a:pt x="3611594" y="1477861"/>
                </a:cubicBezTo>
                <a:lnTo>
                  <a:pt x="3605946" y="1352690"/>
                </a:lnTo>
                <a:cubicBezTo>
                  <a:pt x="3591825" y="1356455"/>
                  <a:pt x="3577704" y="1359749"/>
                  <a:pt x="3563584" y="1363513"/>
                </a:cubicBezTo>
                <a:cubicBezTo>
                  <a:pt x="3551816" y="1364455"/>
                  <a:pt x="3540520" y="1365396"/>
                  <a:pt x="3528753" y="1366337"/>
                </a:cubicBezTo>
                <a:cubicBezTo>
                  <a:pt x="3521692" y="1372454"/>
                  <a:pt x="3510867" y="1378101"/>
                  <a:pt x="3498158" y="1381865"/>
                </a:cubicBezTo>
                <a:cubicBezTo>
                  <a:pt x="3472270" y="1388924"/>
                  <a:pt x="3448736" y="1385159"/>
                  <a:pt x="3444970" y="1372454"/>
                </a:cubicBezTo>
                <a:cubicBezTo>
                  <a:pt x="3443558" y="1368219"/>
                  <a:pt x="3444970" y="1363513"/>
                  <a:pt x="3448265" y="1358337"/>
                </a:cubicBezTo>
                <a:cubicBezTo>
                  <a:pt x="3440264" y="1355984"/>
                  <a:pt x="3432261" y="1353161"/>
                  <a:pt x="3424260" y="1350808"/>
                </a:cubicBezTo>
                <a:cubicBezTo>
                  <a:pt x="3421436" y="1341867"/>
                  <a:pt x="3419083" y="1332456"/>
                  <a:pt x="3416258" y="1323515"/>
                </a:cubicBezTo>
                <a:cubicBezTo>
                  <a:pt x="3412022" y="1314104"/>
                  <a:pt x="3407315" y="1304693"/>
                  <a:pt x="3403079" y="1295752"/>
                </a:cubicBezTo>
                <a:cubicBezTo>
                  <a:pt x="3401196" y="1289164"/>
                  <a:pt x="3399313" y="1282576"/>
                  <a:pt x="3396960" y="1275517"/>
                </a:cubicBezTo>
                <a:cubicBezTo>
                  <a:pt x="3317884" y="1340456"/>
                  <a:pt x="3238809" y="1418099"/>
                  <a:pt x="3160204" y="1507978"/>
                </a:cubicBezTo>
                <a:close/>
                <a:moveTo>
                  <a:pt x="3625715" y="1479744"/>
                </a:moveTo>
                <a:cubicBezTo>
                  <a:pt x="3661487" y="1485861"/>
                  <a:pt x="3697259" y="1493861"/>
                  <a:pt x="3733032" y="1503742"/>
                </a:cubicBezTo>
                <a:cubicBezTo>
                  <a:pt x="3838466" y="1448216"/>
                  <a:pt x="3942959" y="1413393"/>
                  <a:pt x="4045569" y="1399276"/>
                </a:cubicBezTo>
                <a:cubicBezTo>
                  <a:pt x="4154298" y="1384218"/>
                  <a:pt x="4261615" y="1392218"/>
                  <a:pt x="4367050" y="1423746"/>
                </a:cubicBezTo>
                <a:lnTo>
                  <a:pt x="4366579" y="1250107"/>
                </a:lnTo>
                <a:cubicBezTo>
                  <a:pt x="4364225" y="1255753"/>
                  <a:pt x="4351987" y="1262812"/>
                  <a:pt x="4336455" y="1267047"/>
                </a:cubicBezTo>
                <a:cubicBezTo>
                  <a:pt x="4317627" y="1272223"/>
                  <a:pt x="4301624" y="1272223"/>
                  <a:pt x="4299741" y="1266576"/>
                </a:cubicBezTo>
                <a:cubicBezTo>
                  <a:pt x="4298329" y="1261400"/>
                  <a:pt x="4309625" y="1253401"/>
                  <a:pt x="4326099" y="1247754"/>
                </a:cubicBezTo>
                <a:cubicBezTo>
                  <a:pt x="4299741" y="1212932"/>
                  <a:pt x="4273383" y="1179992"/>
                  <a:pt x="4247024" y="1148935"/>
                </a:cubicBezTo>
                <a:cubicBezTo>
                  <a:pt x="4198543" y="1126348"/>
                  <a:pt x="4150062" y="1105172"/>
                  <a:pt x="4102052" y="1085879"/>
                </a:cubicBezTo>
                <a:cubicBezTo>
                  <a:pt x="4097815" y="1087291"/>
                  <a:pt x="4093579" y="1088702"/>
                  <a:pt x="4089343" y="1090585"/>
                </a:cubicBezTo>
                <a:cubicBezTo>
                  <a:pt x="4064867" y="1100937"/>
                  <a:pt x="4040392" y="1111760"/>
                  <a:pt x="4015915" y="1122113"/>
                </a:cubicBezTo>
                <a:cubicBezTo>
                  <a:pt x="4005560" y="1128230"/>
                  <a:pt x="3995206" y="1134347"/>
                  <a:pt x="3984850" y="1140465"/>
                </a:cubicBezTo>
                <a:cubicBezTo>
                  <a:pt x="3967435" y="1146582"/>
                  <a:pt x="3950490" y="1152699"/>
                  <a:pt x="3933074" y="1158817"/>
                </a:cubicBezTo>
                <a:cubicBezTo>
                  <a:pt x="3918483" y="1163522"/>
                  <a:pt x="3904362" y="1168699"/>
                  <a:pt x="3889771" y="1173875"/>
                </a:cubicBezTo>
                <a:cubicBezTo>
                  <a:pt x="3875180" y="1178581"/>
                  <a:pt x="3860118" y="1183286"/>
                  <a:pt x="3845526" y="1187992"/>
                </a:cubicBezTo>
                <a:cubicBezTo>
                  <a:pt x="3834230" y="1193639"/>
                  <a:pt x="3822933" y="1199285"/>
                  <a:pt x="3811637" y="1204932"/>
                </a:cubicBezTo>
                <a:cubicBezTo>
                  <a:pt x="3799870" y="1214344"/>
                  <a:pt x="3788103" y="1223755"/>
                  <a:pt x="3776335" y="1233637"/>
                </a:cubicBezTo>
                <a:cubicBezTo>
                  <a:pt x="3774923" y="1234578"/>
                  <a:pt x="3773982" y="1235049"/>
                  <a:pt x="3772570" y="1235990"/>
                </a:cubicBezTo>
                <a:cubicBezTo>
                  <a:pt x="3787161" y="1238342"/>
                  <a:pt x="3797516" y="1243519"/>
                  <a:pt x="3797516" y="1248225"/>
                </a:cubicBezTo>
                <a:cubicBezTo>
                  <a:pt x="3797045" y="1254342"/>
                  <a:pt x="3781042" y="1257636"/>
                  <a:pt x="3761743" y="1256224"/>
                </a:cubicBezTo>
                <a:cubicBezTo>
                  <a:pt x="3755625" y="1255753"/>
                  <a:pt x="3750447" y="1254812"/>
                  <a:pt x="3745269" y="1253871"/>
                </a:cubicBezTo>
                <a:cubicBezTo>
                  <a:pt x="3741034" y="1256695"/>
                  <a:pt x="3736797" y="1259518"/>
                  <a:pt x="3732561" y="1261871"/>
                </a:cubicBezTo>
                <a:cubicBezTo>
                  <a:pt x="3731149" y="1269400"/>
                  <a:pt x="3727854" y="1280223"/>
                  <a:pt x="3721264" y="1285399"/>
                </a:cubicBezTo>
                <a:cubicBezTo>
                  <a:pt x="3720323" y="1286340"/>
                  <a:pt x="3717499" y="1289634"/>
                  <a:pt x="3715616" y="1291987"/>
                </a:cubicBezTo>
                <a:cubicBezTo>
                  <a:pt x="3708085" y="1301869"/>
                  <a:pt x="3700083" y="1312222"/>
                  <a:pt x="3685492" y="1315986"/>
                </a:cubicBezTo>
                <a:cubicBezTo>
                  <a:pt x="3679844" y="1317868"/>
                  <a:pt x="3656780" y="1331044"/>
                  <a:pt x="3639364" y="1341867"/>
                </a:cubicBezTo>
                <a:cubicBezTo>
                  <a:pt x="3638423" y="1342338"/>
                  <a:pt x="3637482" y="1343279"/>
                  <a:pt x="3636540" y="1343750"/>
                </a:cubicBezTo>
                <a:cubicBezTo>
                  <a:pt x="3635129" y="1344220"/>
                  <a:pt x="3634187" y="1344220"/>
                  <a:pt x="3632775" y="1344691"/>
                </a:cubicBezTo>
                <a:cubicBezTo>
                  <a:pt x="3628068" y="1345632"/>
                  <a:pt x="3623832" y="1347044"/>
                  <a:pt x="3619125" y="1347985"/>
                </a:cubicBezTo>
                <a:lnTo>
                  <a:pt x="3625715" y="1479744"/>
                </a:lnTo>
                <a:close/>
                <a:moveTo>
                  <a:pt x="4381170" y="1427981"/>
                </a:moveTo>
                <a:cubicBezTo>
                  <a:pt x="4504491" y="1467038"/>
                  <a:pt x="4624987" y="1538094"/>
                  <a:pt x="4741718" y="1640207"/>
                </a:cubicBezTo>
                <a:cubicBezTo>
                  <a:pt x="4741247" y="1635501"/>
                  <a:pt x="4740776" y="1630325"/>
                  <a:pt x="4740305" y="1625619"/>
                </a:cubicBezTo>
                <a:cubicBezTo>
                  <a:pt x="4747836" y="1615737"/>
                  <a:pt x="4755838" y="1605856"/>
                  <a:pt x="4763369" y="1595973"/>
                </a:cubicBezTo>
                <a:cubicBezTo>
                  <a:pt x="4761016" y="1571033"/>
                  <a:pt x="4758662" y="1546093"/>
                  <a:pt x="4756780" y="1521153"/>
                </a:cubicBezTo>
                <a:cubicBezTo>
                  <a:pt x="4761016" y="1520683"/>
                  <a:pt x="4765252" y="1520683"/>
                  <a:pt x="4769488" y="1520212"/>
                </a:cubicBezTo>
                <a:lnTo>
                  <a:pt x="4767135" y="1518330"/>
                </a:lnTo>
                <a:lnTo>
                  <a:pt x="4772783" y="1519742"/>
                </a:lnTo>
                <a:cubicBezTo>
                  <a:pt x="4794435" y="1517859"/>
                  <a:pt x="4816557" y="1516448"/>
                  <a:pt x="4838209" y="1514565"/>
                </a:cubicBezTo>
                <a:cubicBezTo>
                  <a:pt x="4841974" y="1514565"/>
                  <a:pt x="4845740" y="1514565"/>
                  <a:pt x="4849506" y="1514565"/>
                </a:cubicBezTo>
                <a:cubicBezTo>
                  <a:pt x="4764310" y="1451039"/>
                  <a:pt x="4667349" y="1384218"/>
                  <a:pt x="4561444" y="1319280"/>
                </a:cubicBezTo>
                <a:cubicBezTo>
                  <a:pt x="4500725" y="1282105"/>
                  <a:pt x="4440006" y="1247283"/>
                  <a:pt x="4379758" y="1215285"/>
                </a:cubicBezTo>
                <a:lnTo>
                  <a:pt x="4381170" y="1427981"/>
                </a:lnTo>
                <a:close/>
                <a:moveTo>
                  <a:pt x="4781256" y="1675970"/>
                </a:moveTo>
                <a:cubicBezTo>
                  <a:pt x="4798671" y="1691969"/>
                  <a:pt x="4815616" y="1708910"/>
                  <a:pt x="4832560" y="1726791"/>
                </a:cubicBezTo>
                <a:cubicBezTo>
                  <a:pt x="4833031" y="1726791"/>
                  <a:pt x="4833031" y="1726321"/>
                  <a:pt x="4833502" y="1726321"/>
                </a:cubicBezTo>
                <a:cubicBezTo>
                  <a:pt x="4833031" y="1724909"/>
                  <a:pt x="4832560" y="1723968"/>
                  <a:pt x="4832560" y="1722556"/>
                </a:cubicBezTo>
                <a:cubicBezTo>
                  <a:pt x="4831619" y="1709380"/>
                  <a:pt x="4850447" y="1697616"/>
                  <a:pt x="4874452" y="1695734"/>
                </a:cubicBezTo>
                <a:cubicBezTo>
                  <a:pt x="4889985" y="1694793"/>
                  <a:pt x="4904105" y="1698087"/>
                  <a:pt x="4912577" y="1704675"/>
                </a:cubicBezTo>
                <a:lnTo>
                  <a:pt x="4913519" y="1703733"/>
                </a:lnTo>
                <a:lnTo>
                  <a:pt x="4913048" y="1704675"/>
                </a:lnTo>
                <a:cubicBezTo>
                  <a:pt x="4913519" y="1705145"/>
                  <a:pt x="4913990" y="1705145"/>
                  <a:pt x="4914460" y="1705616"/>
                </a:cubicBezTo>
                <a:cubicBezTo>
                  <a:pt x="4921991" y="1705145"/>
                  <a:pt x="4929523" y="1704675"/>
                  <a:pt x="4936583" y="1704204"/>
                </a:cubicBezTo>
                <a:cubicBezTo>
                  <a:pt x="4953528" y="1706086"/>
                  <a:pt x="4970002" y="1707969"/>
                  <a:pt x="4986946" y="1709851"/>
                </a:cubicBezTo>
                <a:cubicBezTo>
                  <a:pt x="5005774" y="1705145"/>
                  <a:pt x="5024601" y="1700910"/>
                  <a:pt x="5043429" y="1696204"/>
                </a:cubicBezTo>
                <a:cubicBezTo>
                  <a:pt x="5036369" y="1686793"/>
                  <a:pt x="5029779" y="1677382"/>
                  <a:pt x="5022719" y="1668441"/>
                </a:cubicBezTo>
                <a:cubicBezTo>
                  <a:pt x="5016600" y="1669382"/>
                  <a:pt x="5010481" y="1670323"/>
                  <a:pt x="5004833" y="1671264"/>
                </a:cubicBezTo>
                <a:cubicBezTo>
                  <a:pt x="4985064" y="1675499"/>
                  <a:pt x="4965765" y="1679264"/>
                  <a:pt x="4945997" y="1683499"/>
                </a:cubicBezTo>
                <a:cubicBezTo>
                  <a:pt x="4927169" y="1684440"/>
                  <a:pt x="4908342" y="1685852"/>
                  <a:pt x="4889514" y="1686793"/>
                </a:cubicBezTo>
                <a:cubicBezTo>
                  <a:pt x="4872098" y="1689616"/>
                  <a:pt x="4855154" y="1692440"/>
                  <a:pt x="4837738" y="1695734"/>
                </a:cubicBezTo>
                <a:cubicBezTo>
                  <a:pt x="4821735" y="1688675"/>
                  <a:pt x="4805731" y="1681617"/>
                  <a:pt x="4789728" y="1674558"/>
                </a:cubicBezTo>
                <a:cubicBezTo>
                  <a:pt x="4786904" y="1675499"/>
                  <a:pt x="4784080" y="1675970"/>
                  <a:pt x="4781256" y="1675970"/>
                </a:cubicBezTo>
                <a:close/>
                <a:moveTo>
                  <a:pt x="4548735" y="1994073"/>
                </a:moveTo>
                <a:cubicBezTo>
                  <a:pt x="4544499" y="1999249"/>
                  <a:pt x="4539792" y="2004426"/>
                  <a:pt x="4535556" y="2009602"/>
                </a:cubicBezTo>
                <a:cubicBezTo>
                  <a:pt x="4540263" y="2013837"/>
                  <a:pt x="4544499" y="2018543"/>
                  <a:pt x="4549206" y="2022778"/>
                </a:cubicBezTo>
                <a:cubicBezTo>
                  <a:pt x="4568033" y="2010072"/>
                  <a:pt x="4587332" y="1997367"/>
                  <a:pt x="4606630" y="1985132"/>
                </a:cubicBezTo>
                <a:cubicBezTo>
                  <a:pt x="4605218" y="1966781"/>
                  <a:pt x="4603806" y="1948428"/>
                  <a:pt x="4602394" y="1930076"/>
                </a:cubicBezTo>
                <a:cubicBezTo>
                  <a:pt x="4584508" y="1951252"/>
                  <a:pt x="4566621" y="1972427"/>
                  <a:pt x="4548735" y="1994073"/>
                </a:cubicBezTo>
                <a:close/>
                <a:moveTo>
                  <a:pt x="4591097" y="2064188"/>
                </a:moveTo>
                <a:cubicBezTo>
                  <a:pt x="4599099" y="2072187"/>
                  <a:pt x="4606630" y="2080187"/>
                  <a:pt x="4614632" y="2088187"/>
                </a:cubicBezTo>
                <a:cubicBezTo>
                  <a:pt x="4613690" y="2076423"/>
                  <a:pt x="4612749" y="2064658"/>
                  <a:pt x="4611808" y="2052423"/>
                </a:cubicBezTo>
                <a:cubicBezTo>
                  <a:pt x="4607571" y="2053365"/>
                  <a:pt x="4602865" y="2053835"/>
                  <a:pt x="4598628" y="2054776"/>
                </a:cubicBezTo>
                <a:cubicBezTo>
                  <a:pt x="4596275" y="2058070"/>
                  <a:pt x="4593451" y="2061364"/>
                  <a:pt x="4591097" y="2064188"/>
                </a:cubicBezTo>
                <a:close/>
                <a:moveTo>
                  <a:pt x="4581684" y="2075011"/>
                </a:moveTo>
                <a:cubicBezTo>
                  <a:pt x="4565209" y="2094304"/>
                  <a:pt x="4549206" y="2113597"/>
                  <a:pt x="4533202" y="2132891"/>
                </a:cubicBezTo>
                <a:cubicBezTo>
                  <a:pt x="4536498" y="2134302"/>
                  <a:pt x="4539322" y="2135714"/>
                  <a:pt x="4541675" y="2137596"/>
                </a:cubicBezTo>
                <a:cubicBezTo>
                  <a:pt x="4566621" y="2129126"/>
                  <a:pt x="4591097" y="2121127"/>
                  <a:pt x="4616044" y="2113127"/>
                </a:cubicBezTo>
                <a:cubicBezTo>
                  <a:pt x="4616044" y="2112186"/>
                  <a:pt x="4616044" y="2111244"/>
                  <a:pt x="4616044" y="2110304"/>
                </a:cubicBezTo>
                <a:cubicBezTo>
                  <a:pt x="4604747" y="2098539"/>
                  <a:pt x="4593451" y="2086775"/>
                  <a:pt x="4581684" y="2075011"/>
                </a:cubicBezTo>
                <a:close/>
                <a:moveTo>
                  <a:pt x="4545440" y="2161125"/>
                </a:moveTo>
                <a:cubicBezTo>
                  <a:pt x="4564268" y="2196888"/>
                  <a:pt x="4583095" y="2233121"/>
                  <a:pt x="4601452" y="2269355"/>
                </a:cubicBezTo>
                <a:cubicBezTo>
                  <a:pt x="4610395" y="2270296"/>
                  <a:pt x="4619809" y="2271708"/>
                  <a:pt x="4628752" y="2272649"/>
                </a:cubicBezTo>
                <a:cubicBezTo>
                  <a:pt x="4627340" y="2253356"/>
                  <a:pt x="4625457" y="2234533"/>
                  <a:pt x="4624046" y="2215240"/>
                </a:cubicBezTo>
                <a:cubicBezTo>
                  <a:pt x="4598158" y="2196417"/>
                  <a:pt x="4572270" y="2177595"/>
                  <a:pt x="4546382" y="2159242"/>
                </a:cubicBezTo>
                <a:cubicBezTo>
                  <a:pt x="4546382" y="2159713"/>
                  <a:pt x="4545911" y="2160654"/>
                  <a:pt x="4545440" y="2161125"/>
                </a:cubicBezTo>
                <a:close/>
                <a:moveTo>
                  <a:pt x="4639578" y="2283472"/>
                </a:moveTo>
                <a:cubicBezTo>
                  <a:pt x="4641461" y="2307942"/>
                  <a:pt x="4643344" y="2332411"/>
                  <a:pt x="4645697" y="2356410"/>
                </a:cubicBezTo>
                <a:cubicBezTo>
                  <a:pt x="4653699" y="2333352"/>
                  <a:pt x="4661230" y="2310295"/>
                  <a:pt x="4669702" y="2287237"/>
                </a:cubicBezTo>
                <a:cubicBezTo>
                  <a:pt x="4659347" y="2286295"/>
                  <a:pt x="4649463" y="2284884"/>
                  <a:pt x="4639578" y="2283472"/>
                </a:cubicBezTo>
                <a:close/>
                <a:moveTo>
                  <a:pt x="4652757" y="2364410"/>
                </a:moveTo>
                <a:cubicBezTo>
                  <a:pt x="4706416" y="2362998"/>
                  <a:pt x="4760545" y="2362057"/>
                  <a:pt x="4814204" y="2362057"/>
                </a:cubicBezTo>
                <a:cubicBezTo>
                  <a:pt x="4786904" y="2339940"/>
                  <a:pt x="4759133" y="2317824"/>
                  <a:pt x="4731362" y="2296178"/>
                </a:cubicBezTo>
                <a:cubicBezTo>
                  <a:pt x="4713947" y="2293825"/>
                  <a:pt x="4696532" y="2291001"/>
                  <a:pt x="4678645" y="2288648"/>
                </a:cubicBezTo>
                <a:cubicBezTo>
                  <a:pt x="4669702" y="2314059"/>
                  <a:pt x="4661230" y="2338999"/>
                  <a:pt x="4652757" y="2364410"/>
                </a:cubicBezTo>
                <a:close/>
                <a:moveTo>
                  <a:pt x="4686647" y="2372880"/>
                </a:moveTo>
                <a:cubicBezTo>
                  <a:pt x="4726185" y="2381350"/>
                  <a:pt x="4766193" y="2390291"/>
                  <a:pt x="4805731" y="2399702"/>
                </a:cubicBezTo>
                <a:cubicBezTo>
                  <a:pt x="4812321" y="2390291"/>
                  <a:pt x="4818440" y="2380880"/>
                  <a:pt x="4825029" y="2371939"/>
                </a:cubicBezTo>
                <a:cubicBezTo>
                  <a:pt x="4778902" y="2371468"/>
                  <a:pt x="4732775" y="2371939"/>
                  <a:pt x="4686647" y="2372880"/>
                </a:cubicBezTo>
                <a:close/>
                <a:moveTo>
                  <a:pt x="4849034" y="2410055"/>
                </a:moveTo>
                <a:cubicBezTo>
                  <a:pt x="4859860" y="2412878"/>
                  <a:pt x="4871157" y="2415701"/>
                  <a:pt x="4881983" y="2418525"/>
                </a:cubicBezTo>
                <a:cubicBezTo>
                  <a:pt x="4875393" y="2412878"/>
                  <a:pt x="4869274" y="2407702"/>
                  <a:pt x="4862684" y="2402055"/>
                </a:cubicBezTo>
                <a:cubicBezTo>
                  <a:pt x="4857978" y="2404408"/>
                  <a:pt x="4853741" y="2407231"/>
                  <a:pt x="4849034" y="2410055"/>
                </a:cubicBezTo>
                <a:close/>
                <a:moveTo>
                  <a:pt x="5065081" y="2377586"/>
                </a:moveTo>
                <a:cubicBezTo>
                  <a:pt x="5014717" y="2375233"/>
                  <a:pt x="4964353" y="2373350"/>
                  <a:pt x="4913990" y="2372409"/>
                </a:cubicBezTo>
                <a:cubicBezTo>
                  <a:pt x="4899869" y="2380409"/>
                  <a:pt x="4885748" y="2388409"/>
                  <a:pt x="4871628" y="2396879"/>
                </a:cubicBezTo>
                <a:cubicBezTo>
                  <a:pt x="4881983" y="2405349"/>
                  <a:pt x="4891868" y="2413819"/>
                  <a:pt x="4902222" y="2422289"/>
                </a:cubicBezTo>
                <a:cubicBezTo>
                  <a:pt x="4955881" y="2406761"/>
                  <a:pt x="5010010" y="2391703"/>
                  <a:pt x="5065081" y="2377586"/>
                </a:cubicBezTo>
                <a:close/>
                <a:moveTo>
                  <a:pt x="5095205" y="2369586"/>
                </a:moveTo>
                <a:cubicBezTo>
                  <a:pt x="5100382" y="2368174"/>
                  <a:pt x="5106031" y="2366763"/>
                  <a:pt x="5111208" y="2365351"/>
                </a:cubicBezTo>
                <a:cubicBezTo>
                  <a:pt x="5066493" y="2355469"/>
                  <a:pt x="5021307" y="2346058"/>
                  <a:pt x="4976120" y="2337117"/>
                </a:cubicBezTo>
                <a:cubicBezTo>
                  <a:pt x="4960588" y="2345587"/>
                  <a:pt x="4945055" y="2354057"/>
                  <a:pt x="4929523" y="2362998"/>
                </a:cubicBezTo>
                <a:cubicBezTo>
                  <a:pt x="4985064" y="2364880"/>
                  <a:pt x="5040134" y="2366763"/>
                  <a:pt x="5095205" y="2369586"/>
                </a:cubicBezTo>
                <a:close/>
                <a:moveTo>
                  <a:pt x="5481640" y="2441112"/>
                </a:moveTo>
                <a:cubicBezTo>
                  <a:pt x="5517412" y="2451935"/>
                  <a:pt x="5552714" y="2462758"/>
                  <a:pt x="5588016" y="2474052"/>
                </a:cubicBezTo>
                <a:cubicBezTo>
                  <a:pt x="5533416" y="2419937"/>
                  <a:pt x="5476933" y="2366763"/>
                  <a:pt x="5419509" y="2315000"/>
                </a:cubicBezTo>
                <a:cubicBezTo>
                  <a:pt x="5441161" y="2357822"/>
                  <a:pt x="5461871" y="2399702"/>
                  <a:pt x="5481640" y="2441112"/>
                </a:cubicBezTo>
                <a:close/>
                <a:moveTo>
                  <a:pt x="5485406" y="2449112"/>
                </a:moveTo>
                <a:cubicBezTo>
                  <a:pt x="5494820" y="2468405"/>
                  <a:pt x="5503763" y="2487698"/>
                  <a:pt x="5512705" y="2506992"/>
                </a:cubicBezTo>
                <a:cubicBezTo>
                  <a:pt x="5537652" y="2498051"/>
                  <a:pt x="5563069" y="2489581"/>
                  <a:pt x="5588016" y="2481110"/>
                </a:cubicBezTo>
                <a:cubicBezTo>
                  <a:pt x="5554126" y="2470287"/>
                  <a:pt x="5520237" y="2459464"/>
                  <a:pt x="5485406" y="2449112"/>
                </a:cubicBezTo>
                <a:close/>
                <a:moveTo>
                  <a:pt x="5516942" y="2515462"/>
                </a:moveTo>
                <a:cubicBezTo>
                  <a:pt x="5531062" y="2546519"/>
                  <a:pt x="5544712" y="2576635"/>
                  <a:pt x="5557892" y="2605811"/>
                </a:cubicBezTo>
                <a:cubicBezTo>
                  <a:pt x="5558363" y="2605811"/>
                  <a:pt x="5558363" y="2606281"/>
                  <a:pt x="5558833" y="2606281"/>
                </a:cubicBezTo>
                <a:cubicBezTo>
                  <a:pt x="5559774" y="2605811"/>
                  <a:pt x="5560716" y="2605811"/>
                  <a:pt x="5561657" y="2605811"/>
                </a:cubicBezTo>
                <a:cubicBezTo>
                  <a:pt x="5572483" y="2566754"/>
                  <a:pt x="5583780" y="2527696"/>
                  <a:pt x="5595076" y="2489110"/>
                </a:cubicBezTo>
                <a:cubicBezTo>
                  <a:pt x="5595076" y="2489110"/>
                  <a:pt x="5595076" y="2489110"/>
                  <a:pt x="5594605" y="2489110"/>
                </a:cubicBezTo>
                <a:cubicBezTo>
                  <a:pt x="5568717" y="2497580"/>
                  <a:pt x="5542830" y="2506521"/>
                  <a:pt x="5516942" y="2515462"/>
                </a:cubicBezTo>
                <a:close/>
                <a:moveTo>
                  <a:pt x="5513177" y="2516403"/>
                </a:moveTo>
                <a:cubicBezTo>
                  <a:pt x="5490113" y="2524403"/>
                  <a:pt x="5467049" y="2532873"/>
                  <a:pt x="5444456" y="2541343"/>
                </a:cubicBezTo>
                <a:cubicBezTo>
                  <a:pt x="5480699" y="2561577"/>
                  <a:pt x="5516942" y="2581812"/>
                  <a:pt x="5552714" y="2602987"/>
                </a:cubicBezTo>
                <a:cubicBezTo>
                  <a:pt x="5540006" y="2574753"/>
                  <a:pt x="5526826" y="2546049"/>
                  <a:pt x="5513177" y="2516403"/>
                </a:cubicBezTo>
                <a:close/>
                <a:moveTo>
                  <a:pt x="5613903" y="2734746"/>
                </a:moveTo>
                <a:cubicBezTo>
                  <a:pt x="5628024" y="2739452"/>
                  <a:pt x="5642145" y="2744628"/>
                  <a:pt x="5656265" y="2749804"/>
                </a:cubicBezTo>
                <a:cubicBezTo>
                  <a:pt x="5676505" y="2738040"/>
                  <a:pt x="5696745" y="2726276"/>
                  <a:pt x="5717455" y="2714512"/>
                </a:cubicBezTo>
                <a:cubicBezTo>
                  <a:pt x="5670857" y="2684395"/>
                  <a:pt x="5622847" y="2654749"/>
                  <a:pt x="5574366" y="2626045"/>
                </a:cubicBezTo>
                <a:cubicBezTo>
                  <a:pt x="5572483" y="2626515"/>
                  <a:pt x="5570130" y="2626986"/>
                  <a:pt x="5567776" y="2626986"/>
                </a:cubicBezTo>
                <a:cubicBezTo>
                  <a:pt x="5583780" y="2664632"/>
                  <a:pt x="5599312" y="2700394"/>
                  <a:pt x="5613903" y="2734746"/>
                </a:cubicBezTo>
                <a:close/>
                <a:moveTo>
                  <a:pt x="5564481" y="2629809"/>
                </a:moveTo>
                <a:cubicBezTo>
                  <a:pt x="5556950" y="2656632"/>
                  <a:pt x="5549419" y="2683454"/>
                  <a:pt x="5542359" y="2710277"/>
                </a:cubicBezTo>
                <a:cubicBezTo>
                  <a:pt x="5564481" y="2717806"/>
                  <a:pt x="5587074" y="2725334"/>
                  <a:pt x="5609197" y="2733334"/>
                </a:cubicBezTo>
                <a:cubicBezTo>
                  <a:pt x="5595076" y="2700394"/>
                  <a:pt x="5580485" y="2665573"/>
                  <a:pt x="5564481" y="2629809"/>
                </a:cubicBezTo>
                <a:close/>
                <a:moveTo>
                  <a:pt x="5618610" y="2746510"/>
                </a:moveTo>
                <a:cubicBezTo>
                  <a:pt x="5621435" y="2753569"/>
                  <a:pt x="5624259" y="2760157"/>
                  <a:pt x="5627083" y="2766745"/>
                </a:cubicBezTo>
                <a:cubicBezTo>
                  <a:pt x="5633202" y="2762980"/>
                  <a:pt x="5639321" y="2759215"/>
                  <a:pt x="5645440" y="2755921"/>
                </a:cubicBezTo>
                <a:cubicBezTo>
                  <a:pt x="5636497" y="2753098"/>
                  <a:pt x="5627554" y="2749804"/>
                  <a:pt x="5618610" y="2746510"/>
                </a:cubicBezTo>
                <a:close/>
                <a:moveTo>
                  <a:pt x="5629907" y="2774274"/>
                </a:moveTo>
                <a:cubicBezTo>
                  <a:pt x="5633202" y="2782744"/>
                  <a:pt x="5636497" y="2790743"/>
                  <a:pt x="5639791" y="2798743"/>
                </a:cubicBezTo>
                <a:cubicBezTo>
                  <a:pt x="5670857" y="2794979"/>
                  <a:pt x="5701923" y="2791685"/>
                  <a:pt x="5733458" y="2788861"/>
                </a:cubicBezTo>
                <a:cubicBezTo>
                  <a:pt x="5707100" y="2778979"/>
                  <a:pt x="5680742" y="2769097"/>
                  <a:pt x="5654383" y="2759686"/>
                </a:cubicBezTo>
                <a:cubicBezTo>
                  <a:pt x="5646381" y="2764392"/>
                  <a:pt x="5638380" y="2769097"/>
                  <a:pt x="5629907" y="2774274"/>
                </a:cubicBezTo>
                <a:close/>
                <a:moveTo>
                  <a:pt x="5627083" y="2776156"/>
                </a:moveTo>
                <a:cubicBezTo>
                  <a:pt x="5614375" y="2783685"/>
                  <a:pt x="5601666" y="2791214"/>
                  <a:pt x="5589428" y="2799214"/>
                </a:cubicBezTo>
                <a:cubicBezTo>
                  <a:pt x="5590840" y="2800625"/>
                  <a:pt x="5592252" y="2802508"/>
                  <a:pt x="5593194" y="2804390"/>
                </a:cubicBezTo>
                <a:cubicBezTo>
                  <a:pt x="5607785" y="2802508"/>
                  <a:pt x="5621905" y="2801096"/>
                  <a:pt x="5636497" y="2799214"/>
                </a:cubicBezTo>
                <a:cubicBezTo>
                  <a:pt x="5633202" y="2791685"/>
                  <a:pt x="5630378" y="2783685"/>
                  <a:pt x="5627083" y="2776156"/>
                </a:cubicBezTo>
                <a:close/>
                <a:moveTo>
                  <a:pt x="5567776" y="2834506"/>
                </a:moveTo>
                <a:cubicBezTo>
                  <a:pt x="5573424" y="2856152"/>
                  <a:pt x="5578602" y="2877798"/>
                  <a:pt x="5584250" y="2899915"/>
                </a:cubicBezTo>
                <a:cubicBezTo>
                  <a:pt x="5599783" y="2888621"/>
                  <a:pt x="5615786" y="2877798"/>
                  <a:pt x="5631319" y="2866975"/>
                </a:cubicBezTo>
                <a:cubicBezTo>
                  <a:pt x="5614845" y="2854740"/>
                  <a:pt x="5598371" y="2842506"/>
                  <a:pt x="5581426" y="2830742"/>
                </a:cubicBezTo>
                <a:cubicBezTo>
                  <a:pt x="5577661" y="2832624"/>
                  <a:pt x="5572954" y="2834036"/>
                  <a:pt x="5567776" y="2834506"/>
                </a:cubicBezTo>
                <a:close/>
                <a:moveTo>
                  <a:pt x="5598842" y="2961089"/>
                </a:moveTo>
                <a:cubicBezTo>
                  <a:pt x="5605431" y="2987911"/>
                  <a:pt x="5611550" y="3015204"/>
                  <a:pt x="5617669" y="3042026"/>
                </a:cubicBezTo>
                <a:cubicBezTo>
                  <a:pt x="5645910" y="3017086"/>
                  <a:pt x="5674622" y="2992617"/>
                  <a:pt x="5703334" y="2968618"/>
                </a:cubicBezTo>
                <a:cubicBezTo>
                  <a:pt x="5700981" y="2962500"/>
                  <a:pt x="5698627" y="2956854"/>
                  <a:pt x="5696274" y="2950266"/>
                </a:cubicBezTo>
                <a:cubicBezTo>
                  <a:pt x="5666621" y="2951207"/>
                  <a:pt x="5636497" y="2952148"/>
                  <a:pt x="5606843" y="2953560"/>
                </a:cubicBezTo>
                <a:cubicBezTo>
                  <a:pt x="5605902" y="2956854"/>
                  <a:pt x="5603078" y="2959677"/>
                  <a:pt x="5598842" y="2961089"/>
                </a:cubicBezTo>
                <a:close/>
                <a:moveTo>
                  <a:pt x="5637438" y="3132846"/>
                </a:moveTo>
                <a:cubicBezTo>
                  <a:pt x="5644969" y="3168138"/>
                  <a:pt x="5652500" y="3203901"/>
                  <a:pt x="5659561" y="3239194"/>
                </a:cubicBezTo>
                <a:cubicBezTo>
                  <a:pt x="5665209" y="3215665"/>
                  <a:pt x="5670857" y="3192608"/>
                  <a:pt x="5676976" y="3169079"/>
                </a:cubicBezTo>
                <a:cubicBezTo>
                  <a:pt x="5663797" y="3156845"/>
                  <a:pt x="5651088" y="3144610"/>
                  <a:pt x="5637438" y="3132846"/>
                </a:cubicBezTo>
                <a:close/>
                <a:moveTo>
                  <a:pt x="5670386" y="3236371"/>
                </a:moveTo>
                <a:cubicBezTo>
                  <a:pt x="5681683" y="3225077"/>
                  <a:pt x="5692979" y="3213783"/>
                  <a:pt x="5704276" y="3202490"/>
                </a:cubicBezTo>
                <a:cubicBezTo>
                  <a:pt x="5702864" y="3200607"/>
                  <a:pt x="5701923" y="3198254"/>
                  <a:pt x="5702393" y="3196372"/>
                </a:cubicBezTo>
                <a:cubicBezTo>
                  <a:pt x="5702393" y="3195431"/>
                  <a:pt x="5702864" y="3194019"/>
                  <a:pt x="5703334" y="3193078"/>
                </a:cubicBezTo>
                <a:cubicBezTo>
                  <a:pt x="5697216" y="3187431"/>
                  <a:pt x="5691567" y="3181785"/>
                  <a:pt x="5685448" y="3176138"/>
                </a:cubicBezTo>
                <a:cubicBezTo>
                  <a:pt x="5679800" y="3196372"/>
                  <a:pt x="5675093" y="3216136"/>
                  <a:pt x="5670386" y="3236371"/>
                </a:cubicBezTo>
                <a:close/>
                <a:moveTo>
                  <a:pt x="5732047" y="3199196"/>
                </a:moveTo>
                <a:cubicBezTo>
                  <a:pt x="5732047" y="3201548"/>
                  <a:pt x="5730634" y="3203431"/>
                  <a:pt x="5728752" y="3204842"/>
                </a:cubicBezTo>
                <a:cubicBezTo>
                  <a:pt x="5751345" y="3226488"/>
                  <a:pt x="5773467" y="3247664"/>
                  <a:pt x="5795119" y="3269781"/>
                </a:cubicBezTo>
                <a:cubicBezTo>
                  <a:pt x="5817712" y="3265075"/>
                  <a:pt x="5840305" y="3260369"/>
                  <a:pt x="5863368" y="3255664"/>
                </a:cubicBezTo>
                <a:cubicBezTo>
                  <a:pt x="5864310" y="3251899"/>
                  <a:pt x="5868546" y="3248605"/>
                  <a:pt x="5873724" y="3248135"/>
                </a:cubicBezTo>
                <a:cubicBezTo>
                  <a:pt x="5872782" y="3190725"/>
                  <a:pt x="5871370" y="3133787"/>
                  <a:pt x="5869958" y="3076848"/>
                </a:cubicBezTo>
                <a:cubicBezTo>
                  <a:pt x="5869017" y="3076848"/>
                  <a:pt x="5868075" y="3076848"/>
                  <a:pt x="5867134" y="3076378"/>
                </a:cubicBezTo>
                <a:cubicBezTo>
                  <a:pt x="5862427" y="3075907"/>
                  <a:pt x="5857720" y="3074495"/>
                  <a:pt x="5853955" y="3072613"/>
                </a:cubicBezTo>
                <a:cubicBezTo>
                  <a:pt x="5811122" y="3111200"/>
                  <a:pt x="5768760" y="3150727"/>
                  <a:pt x="5727810" y="3190255"/>
                </a:cubicBezTo>
                <a:cubicBezTo>
                  <a:pt x="5730634" y="3193078"/>
                  <a:pt x="5732517" y="3195902"/>
                  <a:pt x="5732047" y="3199196"/>
                </a:cubicBezTo>
                <a:close/>
                <a:moveTo>
                  <a:pt x="5792295" y="3280133"/>
                </a:moveTo>
                <a:cubicBezTo>
                  <a:pt x="5760288" y="3287192"/>
                  <a:pt x="5727810" y="3294250"/>
                  <a:pt x="5696274" y="3301779"/>
                </a:cubicBezTo>
                <a:cubicBezTo>
                  <a:pt x="5752286" y="3318249"/>
                  <a:pt x="5808769" y="3335660"/>
                  <a:pt x="5864310" y="3354012"/>
                </a:cubicBezTo>
                <a:cubicBezTo>
                  <a:pt x="5840776" y="3329072"/>
                  <a:pt x="5816771" y="3304602"/>
                  <a:pt x="5792295" y="3280133"/>
                </a:cubicBezTo>
                <a:close/>
                <a:moveTo>
                  <a:pt x="5875607" y="3352130"/>
                </a:moveTo>
                <a:cubicBezTo>
                  <a:pt x="5875136" y="3324367"/>
                  <a:pt x="5874665" y="3296603"/>
                  <a:pt x="5874665" y="3268839"/>
                </a:cubicBezTo>
                <a:cubicBezTo>
                  <a:pt x="5871370" y="3267899"/>
                  <a:pt x="5868546" y="3266487"/>
                  <a:pt x="5866664" y="3264605"/>
                </a:cubicBezTo>
                <a:cubicBezTo>
                  <a:pt x="5845483" y="3268839"/>
                  <a:pt x="5824302" y="3273075"/>
                  <a:pt x="5803591" y="3277310"/>
                </a:cubicBezTo>
                <a:cubicBezTo>
                  <a:pt x="5828067" y="3302250"/>
                  <a:pt x="5852072" y="3327190"/>
                  <a:pt x="5875607" y="3352130"/>
                </a:cubicBezTo>
                <a:close/>
                <a:moveTo>
                  <a:pt x="5885021" y="3352130"/>
                </a:moveTo>
                <a:cubicBezTo>
                  <a:pt x="5918439" y="3315426"/>
                  <a:pt x="5953270" y="3278722"/>
                  <a:pt x="5988101" y="3242958"/>
                </a:cubicBezTo>
                <a:cubicBezTo>
                  <a:pt x="5956565" y="3248135"/>
                  <a:pt x="5924558" y="3253782"/>
                  <a:pt x="5893022" y="3259899"/>
                </a:cubicBezTo>
                <a:cubicBezTo>
                  <a:pt x="5893022" y="3260369"/>
                  <a:pt x="5893022" y="3260369"/>
                  <a:pt x="5893022" y="3260840"/>
                </a:cubicBezTo>
                <a:cubicBezTo>
                  <a:pt x="5892551" y="3265075"/>
                  <a:pt x="5888786" y="3268369"/>
                  <a:pt x="5883608" y="3269310"/>
                </a:cubicBezTo>
                <a:cubicBezTo>
                  <a:pt x="5884549" y="3297074"/>
                  <a:pt x="5884549" y="3324837"/>
                  <a:pt x="5885021" y="3352130"/>
                </a:cubicBezTo>
                <a:close/>
                <a:moveTo>
                  <a:pt x="6108126" y="3149786"/>
                </a:moveTo>
                <a:cubicBezTo>
                  <a:pt x="6108126" y="3130493"/>
                  <a:pt x="6108126" y="3110729"/>
                  <a:pt x="6108126" y="3091436"/>
                </a:cubicBezTo>
                <a:cubicBezTo>
                  <a:pt x="6103891" y="3089554"/>
                  <a:pt x="6100596" y="3086730"/>
                  <a:pt x="6099654" y="3083436"/>
                </a:cubicBezTo>
                <a:cubicBezTo>
                  <a:pt x="6034699" y="3073554"/>
                  <a:pt x="5968803" y="3065084"/>
                  <a:pt x="5903848" y="3058496"/>
                </a:cubicBezTo>
                <a:cubicBezTo>
                  <a:pt x="5902436" y="3065084"/>
                  <a:pt x="5897729" y="3070260"/>
                  <a:pt x="5890198" y="3073554"/>
                </a:cubicBezTo>
                <a:cubicBezTo>
                  <a:pt x="5927383" y="3123434"/>
                  <a:pt x="5963155" y="3174256"/>
                  <a:pt x="5997515" y="3225077"/>
                </a:cubicBezTo>
                <a:cubicBezTo>
                  <a:pt x="5998927" y="3225077"/>
                  <a:pt x="6000810" y="3225077"/>
                  <a:pt x="6002693" y="3225077"/>
                </a:cubicBezTo>
                <a:cubicBezTo>
                  <a:pt x="6004104" y="3225077"/>
                  <a:pt x="6005517" y="3225548"/>
                  <a:pt x="6006928" y="3226018"/>
                </a:cubicBezTo>
                <a:cubicBezTo>
                  <a:pt x="6039877" y="3200137"/>
                  <a:pt x="6073767" y="3174726"/>
                  <a:pt x="6108126" y="3149786"/>
                </a:cubicBezTo>
                <a:close/>
                <a:moveTo>
                  <a:pt x="6117540" y="3142728"/>
                </a:moveTo>
                <a:cubicBezTo>
                  <a:pt x="6139192" y="3127199"/>
                  <a:pt x="6160844" y="3111670"/>
                  <a:pt x="6182496" y="3096142"/>
                </a:cubicBezTo>
                <a:cubicBezTo>
                  <a:pt x="6164609" y="3093318"/>
                  <a:pt x="6146723" y="3090495"/>
                  <a:pt x="6128837" y="3087671"/>
                </a:cubicBezTo>
                <a:cubicBezTo>
                  <a:pt x="6126954" y="3090495"/>
                  <a:pt x="6122718" y="3092848"/>
                  <a:pt x="6117540" y="3092848"/>
                </a:cubicBezTo>
                <a:cubicBezTo>
                  <a:pt x="6117540" y="3109788"/>
                  <a:pt x="6117540" y="3126258"/>
                  <a:pt x="6117540" y="3142728"/>
                </a:cubicBezTo>
                <a:close/>
                <a:moveTo>
                  <a:pt x="6182966" y="3078731"/>
                </a:moveTo>
                <a:cubicBezTo>
                  <a:pt x="6161785" y="3030262"/>
                  <a:pt x="6139663" y="2981323"/>
                  <a:pt x="6117070" y="2933325"/>
                </a:cubicBezTo>
                <a:cubicBezTo>
                  <a:pt x="6117070" y="2933325"/>
                  <a:pt x="6116599" y="2933325"/>
                  <a:pt x="6116599" y="2933325"/>
                </a:cubicBezTo>
                <a:cubicBezTo>
                  <a:pt x="6117070" y="2965324"/>
                  <a:pt x="6117070" y="2996852"/>
                  <a:pt x="6117070" y="3028850"/>
                </a:cubicBezTo>
                <a:cubicBezTo>
                  <a:pt x="6139663" y="3045791"/>
                  <a:pt x="6161315" y="3062261"/>
                  <a:pt x="6182966" y="3078731"/>
                </a:cubicBezTo>
                <a:close/>
                <a:moveTo>
                  <a:pt x="6129779" y="2929090"/>
                </a:moveTo>
                <a:cubicBezTo>
                  <a:pt x="6182025" y="2963912"/>
                  <a:pt x="6233801" y="3000146"/>
                  <a:pt x="6284635" y="3037321"/>
                </a:cubicBezTo>
                <a:cubicBezTo>
                  <a:pt x="6283223" y="3007675"/>
                  <a:pt x="6281340" y="2977559"/>
                  <a:pt x="6279457" y="2947913"/>
                </a:cubicBezTo>
                <a:cubicBezTo>
                  <a:pt x="6276633" y="2946972"/>
                  <a:pt x="6274750" y="2945560"/>
                  <a:pt x="6272868" y="2944148"/>
                </a:cubicBezTo>
                <a:cubicBezTo>
                  <a:pt x="6224858" y="2938031"/>
                  <a:pt x="6177318" y="2933325"/>
                  <a:pt x="6129779" y="2929090"/>
                </a:cubicBezTo>
                <a:close/>
                <a:moveTo>
                  <a:pt x="6293578" y="3034027"/>
                </a:moveTo>
                <a:cubicBezTo>
                  <a:pt x="6313818" y="3007675"/>
                  <a:pt x="6334999" y="2980853"/>
                  <a:pt x="6355709" y="2954501"/>
                </a:cubicBezTo>
                <a:cubicBezTo>
                  <a:pt x="6335469" y="2951677"/>
                  <a:pt x="6315701" y="2949325"/>
                  <a:pt x="6295461" y="2946972"/>
                </a:cubicBezTo>
                <a:cubicBezTo>
                  <a:pt x="6293578" y="2947913"/>
                  <a:pt x="6291224" y="2948854"/>
                  <a:pt x="6288400" y="2949325"/>
                </a:cubicBezTo>
                <a:cubicBezTo>
                  <a:pt x="6290283" y="2977088"/>
                  <a:pt x="6292166" y="3005793"/>
                  <a:pt x="6293578" y="3034027"/>
                </a:cubicBezTo>
                <a:close/>
                <a:moveTo>
                  <a:pt x="6362770" y="2946031"/>
                </a:moveTo>
                <a:cubicBezTo>
                  <a:pt x="6372183" y="2933796"/>
                  <a:pt x="6382068" y="2922032"/>
                  <a:pt x="6391952" y="2910268"/>
                </a:cubicBezTo>
                <a:cubicBezTo>
                  <a:pt x="6371712" y="2879210"/>
                  <a:pt x="6351473" y="2848623"/>
                  <a:pt x="6330292" y="2818036"/>
                </a:cubicBezTo>
                <a:cubicBezTo>
                  <a:pt x="6317112" y="2823683"/>
                  <a:pt x="6304404" y="2829800"/>
                  <a:pt x="6291695" y="2835918"/>
                </a:cubicBezTo>
                <a:cubicBezTo>
                  <a:pt x="6293107" y="2838271"/>
                  <a:pt x="6294049" y="2840623"/>
                  <a:pt x="6293578" y="2842976"/>
                </a:cubicBezTo>
                <a:cubicBezTo>
                  <a:pt x="6292637" y="2847211"/>
                  <a:pt x="6287930" y="2850506"/>
                  <a:pt x="6281811" y="2850976"/>
                </a:cubicBezTo>
                <a:cubicBezTo>
                  <a:pt x="6283694" y="2876857"/>
                  <a:pt x="6285576" y="2902738"/>
                  <a:pt x="6287459" y="2928620"/>
                </a:cubicBezTo>
                <a:cubicBezTo>
                  <a:pt x="6294520" y="2930031"/>
                  <a:pt x="6299227" y="2934266"/>
                  <a:pt x="6300638" y="2938972"/>
                </a:cubicBezTo>
                <a:cubicBezTo>
                  <a:pt x="6320878" y="2940384"/>
                  <a:pt x="6342059" y="2943207"/>
                  <a:pt x="6362770" y="2946031"/>
                </a:cubicBezTo>
                <a:close/>
                <a:moveTo>
                  <a:pt x="6385833" y="2762980"/>
                </a:moveTo>
                <a:cubicBezTo>
                  <a:pt x="6351473" y="2749334"/>
                  <a:pt x="6317112" y="2735687"/>
                  <a:pt x="6282281" y="2722511"/>
                </a:cubicBezTo>
                <a:cubicBezTo>
                  <a:pt x="6281340" y="2723923"/>
                  <a:pt x="6279928" y="2725334"/>
                  <a:pt x="6278516" y="2726276"/>
                </a:cubicBezTo>
                <a:cubicBezTo>
                  <a:pt x="6287930" y="2739452"/>
                  <a:pt x="6297814" y="2753098"/>
                  <a:pt x="6307228" y="2766745"/>
                </a:cubicBezTo>
                <a:cubicBezTo>
                  <a:pt x="6333116" y="2767215"/>
                  <a:pt x="6359004" y="2767686"/>
                  <a:pt x="6384892" y="2768627"/>
                </a:cubicBezTo>
                <a:cubicBezTo>
                  <a:pt x="6384892" y="2767686"/>
                  <a:pt x="6384892" y="2766274"/>
                  <a:pt x="6385362" y="2765333"/>
                </a:cubicBezTo>
                <a:cubicBezTo>
                  <a:pt x="6384892" y="2764862"/>
                  <a:pt x="6385362" y="2763921"/>
                  <a:pt x="6385833" y="2762980"/>
                </a:cubicBezTo>
                <a:close/>
                <a:moveTo>
                  <a:pt x="6658362" y="2447700"/>
                </a:moveTo>
                <a:cubicBezTo>
                  <a:pt x="6632944" y="2428877"/>
                  <a:pt x="6607528" y="2410525"/>
                  <a:pt x="6581640" y="2392173"/>
                </a:cubicBezTo>
                <a:cubicBezTo>
                  <a:pt x="6583993" y="2402055"/>
                  <a:pt x="6586817" y="2411466"/>
                  <a:pt x="6589171" y="2421348"/>
                </a:cubicBezTo>
                <a:cubicBezTo>
                  <a:pt x="6612234" y="2429818"/>
                  <a:pt x="6635298" y="2438759"/>
                  <a:pt x="6658362" y="2447700"/>
                </a:cubicBezTo>
                <a:close/>
                <a:moveTo>
                  <a:pt x="6569401" y="2383703"/>
                </a:moveTo>
                <a:cubicBezTo>
                  <a:pt x="6556693" y="2374762"/>
                  <a:pt x="6543985" y="2365821"/>
                  <a:pt x="6531276" y="2356881"/>
                </a:cubicBezTo>
                <a:cubicBezTo>
                  <a:pt x="6519979" y="2366763"/>
                  <a:pt x="6509154" y="2377586"/>
                  <a:pt x="6497857" y="2388409"/>
                </a:cubicBezTo>
                <a:cubicBezTo>
                  <a:pt x="6524686" y="2397820"/>
                  <a:pt x="6551516" y="2407702"/>
                  <a:pt x="6578345" y="2417584"/>
                </a:cubicBezTo>
                <a:cubicBezTo>
                  <a:pt x="6575521" y="2406290"/>
                  <a:pt x="6572697" y="2394997"/>
                  <a:pt x="6569401" y="2383703"/>
                </a:cubicBezTo>
                <a:close/>
                <a:moveTo>
                  <a:pt x="6566577" y="2372880"/>
                </a:moveTo>
                <a:cubicBezTo>
                  <a:pt x="6563283" y="2360175"/>
                  <a:pt x="6559988" y="2347469"/>
                  <a:pt x="6556222" y="2334764"/>
                </a:cubicBezTo>
                <a:cubicBezTo>
                  <a:pt x="6549633" y="2340411"/>
                  <a:pt x="6543043" y="2346058"/>
                  <a:pt x="6536453" y="2351704"/>
                </a:cubicBezTo>
                <a:cubicBezTo>
                  <a:pt x="6546809" y="2358763"/>
                  <a:pt x="6556693" y="2365821"/>
                  <a:pt x="6566577" y="2372880"/>
                </a:cubicBezTo>
                <a:close/>
                <a:moveTo>
                  <a:pt x="6549633" y="2320647"/>
                </a:moveTo>
                <a:cubicBezTo>
                  <a:pt x="6543043" y="2311706"/>
                  <a:pt x="6536924" y="2302765"/>
                  <a:pt x="6530335" y="2294295"/>
                </a:cubicBezTo>
                <a:cubicBezTo>
                  <a:pt x="6528452" y="2283943"/>
                  <a:pt x="6526569" y="2273590"/>
                  <a:pt x="6524686" y="2263238"/>
                </a:cubicBezTo>
                <a:cubicBezTo>
                  <a:pt x="6513860" y="2250532"/>
                  <a:pt x="6502564" y="2238298"/>
                  <a:pt x="6491267" y="2226063"/>
                </a:cubicBezTo>
                <a:cubicBezTo>
                  <a:pt x="6481853" y="2217593"/>
                  <a:pt x="6472440" y="2209123"/>
                  <a:pt x="6463026" y="2200652"/>
                </a:cubicBezTo>
                <a:cubicBezTo>
                  <a:pt x="6456907" y="2174771"/>
                  <a:pt x="6450317" y="2148890"/>
                  <a:pt x="6443728" y="2123009"/>
                </a:cubicBezTo>
                <a:cubicBezTo>
                  <a:pt x="6432902" y="2110304"/>
                  <a:pt x="6422547" y="2097598"/>
                  <a:pt x="6411721" y="2084893"/>
                </a:cubicBezTo>
                <a:cubicBezTo>
                  <a:pt x="6403249" y="2072658"/>
                  <a:pt x="6395247" y="2060894"/>
                  <a:pt x="6386775" y="2048659"/>
                </a:cubicBezTo>
                <a:cubicBezTo>
                  <a:pt x="6383479" y="2038306"/>
                  <a:pt x="6380655" y="2027954"/>
                  <a:pt x="6377361" y="2017602"/>
                </a:cubicBezTo>
                <a:cubicBezTo>
                  <a:pt x="6366064" y="2010072"/>
                  <a:pt x="6354297" y="2002544"/>
                  <a:pt x="6343000" y="1995015"/>
                </a:cubicBezTo>
                <a:cubicBezTo>
                  <a:pt x="6289342" y="2028425"/>
                  <a:pt x="6236625" y="2062306"/>
                  <a:pt x="6185320" y="2096657"/>
                </a:cubicBezTo>
                <a:cubicBezTo>
                  <a:pt x="6192380" y="2101833"/>
                  <a:pt x="6195675" y="2108892"/>
                  <a:pt x="6194733" y="2115009"/>
                </a:cubicBezTo>
                <a:cubicBezTo>
                  <a:pt x="6194263" y="2119244"/>
                  <a:pt x="6191439" y="2123009"/>
                  <a:pt x="6187202" y="2125832"/>
                </a:cubicBezTo>
                <a:cubicBezTo>
                  <a:pt x="6189085" y="2127714"/>
                  <a:pt x="6190968" y="2129126"/>
                  <a:pt x="6192850" y="2131008"/>
                </a:cubicBezTo>
                <a:cubicBezTo>
                  <a:pt x="6297814" y="2192653"/>
                  <a:pt x="6399483" y="2257120"/>
                  <a:pt x="6497857" y="2324412"/>
                </a:cubicBezTo>
                <a:cubicBezTo>
                  <a:pt x="6514802" y="2323470"/>
                  <a:pt x="6532217" y="2322059"/>
                  <a:pt x="6549633" y="2320647"/>
                </a:cubicBezTo>
                <a:close/>
                <a:moveTo>
                  <a:pt x="6426312" y="2074070"/>
                </a:moveTo>
                <a:lnTo>
                  <a:pt x="6448905" y="2067952"/>
                </a:lnTo>
                <a:cubicBezTo>
                  <a:pt x="6441374" y="2054776"/>
                  <a:pt x="6434314" y="2042071"/>
                  <a:pt x="6426783" y="2028895"/>
                </a:cubicBezTo>
                <a:cubicBezTo>
                  <a:pt x="6417369" y="2013837"/>
                  <a:pt x="6407955" y="1998308"/>
                  <a:pt x="6398542" y="1983250"/>
                </a:cubicBezTo>
                <a:cubicBezTo>
                  <a:pt x="6398542" y="1982780"/>
                  <a:pt x="6398542" y="1982309"/>
                  <a:pt x="6399012" y="1981838"/>
                </a:cubicBezTo>
                <a:cubicBezTo>
                  <a:pt x="6397129" y="1980898"/>
                  <a:pt x="6395247" y="1979956"/>
                  <a:pt x="6393835" y="1978545"/>
                </a:cubicBezTo>
                <a:cubicBezTo>
                  <a:pt x="6393835" y="1978545"/>
                  <a:pt x="6393835" y="1979015"/>
                  <a:pt x="6393835" y="1979015"/>
                </a:cubicBezTo>
                <a:cubicBezTo>
                  <a:pt x="6383479" y="1982309"/>
                  <a:pt x="6373124" y="1986074"/>
                  <a:pt x="6362770" y="1989368"/>
                </a:cubicBezTo>
                <a:cubicBezTo>
                  <a:pt x="6374537" y="1997367"/>
                  <a:pt x="6386304" y="2004896"/>
                  <a:pt x="6398071" y="2012896"/>
                </a:cubicBezTo>
                <a:cubicBezTo>
                  <a:pt x="6401836" y="2024189"/>
                  <a:pt x="6405131" y="2035954"/>
                  <a:pt x="6408426" y="2047247"/>
                </a:cubicBezTo>
                <a:cubicBezTo>
                  <a:pt x="6414074" y="2056659"/>
                  <a:pt x="6420193" y="2065600"/>
                  <a:pt x="6426312" y="2074070"/>
                </a:cubicBezTo>
                <a:close/>
                <a:moveTo>
                  <a:pt x="6473852" y="2072658"/>
                </a:moveTo>
                <a:cubicBezTo>
                  <a:pt x="6484207" y="2081599"/>
                  <a:pt x="6494562" y="2091010"/>
                  <a:pt x="6504917" y="2099951"/>
                </a:cubicBezTo>
                <a:cubicBezTo>
                  <a:pt x="6515743" y="2113597"/>
                  <a:pt x="6526569" y="2126773"/>
                  <a:pt x="6537395" y="2140420"/>
                </a:cubicBezTo>
                <a:cubicBezTo>
                  <a:pt x="6543043" y="2156419"/>
                  <a:pt x="6548692" y="2172889"/>
                  <a:pt x="6554340" y="2188888"/>
                </a:cubicBezTo>
                <a:cubicBezTo>
                  <a:pt x="6560929" y="2195006"/>
                  <a:pt x="6567519" y="2201123"/>
                  <a:pt x="6574108" y="2207240"/>
                </a:cubicBezTo>
                <a:cubicBezTo>
                  <a:pt x="6583051" y="2213358"/>
                  <a:pt x="6591524" y="2219946"/>
                  <a:pt x="6600467" y="2226063"/>
                </a:cubicBezTo>
                <a:cubicBezTo>
                  <a:pt x="6624002" y="2211946"/>
                  <a:pt x="6647536" y="2197829"/>
                  <a:pt x="6671071" y="2184182"/>
                </a:cubicBezTo>
                <a:cubicBezTo>
                  <a:pt x="6659774" y="2173359"/>
                  <a:pt x="6648007" y="2163007"/>
                  <a:pt x="6636710" y="2152184"/>
                </a:cubicBezTo>
                <a:cubicBezTo>
                  <a:pt x="6630120" y="2154066"/>
                  <a:pt x="6618824" y="2154537"/>
                  <a:pt x="6606115" y="2152184"/>
                </a:cubicBezTo>
                <a:cubicBezTo>
                  <a:pt x="6586817" y="2148890"/>
                  <a:pt x="6572226" y="2141361"/>
                  <a:pt x="6573638" y="2135714"/>
                </a:cubicBezTo>
                <a:cubicBezTo>
                  <a:pt x="6574579" y="2130067"/>
                  <a:pt x="6591053" y="2127714"/>
                  <a:pt x="6609881" y="2131008"/>
                </a:cubicBezTo>
                <a:cubicBezTo>
                  <a:pt x="6610822" y="2131008"/>
                  <a:pt x="6612234" y="2131479"/>
                  <a:pt x="6613176" y="2131479"/>
                </a:cubicBezTo>
                <a:cubicBezTo>
                  <a:pt x="6613176" y="2131479"/>
                  <a:pt x="6613646" y="2131479"/>
                  <a:pt x="6613646" y="2131008"/>
                </a:cubicBezTo>
                <a:cubicBezTo>
                  <a:pt x="6590582" y="2110304"/>
                  <a:pt x="6567048" y="2089598"/>
                  <a:pt x="6543985" y="2068893"/>
                </a:cubicBezTo>
                <a:cubicBezTo>
                  <a:pt x="6520450" y="2070305"/>
                  <a:pt x="6497386" y="2071246"/>
                  <a:pt x="6473852" y="2072658"/>
                </a:cubicBezTo>
                <a:close/>
                <a:moveTo>
                  <a:pt x="6667775" y="2249591"/>
                </a:moveTo>
                <a:cubicBezTo>
                  <a:pt x="6673895" y="2245827"/>
                  <a:pt x="6680013" y="2242062"/>
                  <a:pt x="6686132" y="2238768"/>
                </a:cubicBezTo>
                <a:cubicBezTo>
                  <a:pt x="6664010" y="2237827"/>
                  <a:pt x="6641888" y="2237357"/>
                  <a:pt x="6619765" y="2236886"/>
                </a:cubicBezTo>
                <a:cubicBezTo>
                  <a:pt x="6635769" y="2240650"/>
                  <a:pt x="6651772" y="2244886"/>
                  <a:pt x="6667775" y="2249591"/>
                </a:cubicBezTo>
                <a:close/>
                <a:moveTo>
                  <a:pt x="6672482" y="2250532"/>
                </a:moveTo>
                <a:cubicBezTo>
                  <a:pt x="6704960" y="2259473"/>
                  <a:pt x="6737438" y="2268884"/>
                  <a:pt x="6769444" y="2278296"/>
                </a:cubicBezTo>
                <a:cubicBezTo>
                  <a:pt x="6756265" y="2265591"/>
                  <a:pt x="6743556" y="2252885"/>
                  <a:pt x="6730377" y="2240180"/>
                </a:cubicBezTo>
                <a:cubicBezTo>
                  <a:pt x="6718139" y="2239709"/>
                  <a:pt x="6705430" y="2239239"/>
                  <a:pt x="6693193" y="2238768"/>
                </a:cubicBezTo>
                <a:cubicBezTo>
                  <a:pt x="6686132" y="2242533"/>
                  <a:pt x="6679543" y="2246768"/>
                  <a:pt x="6672482" y="2250532"/>
                </a:cubicBezTo>
                <a:close/>
                <a:moveTo>
                  <a:pt x="6788743" y="2283943"/>
                </a:moveTo>
                <a:cubicBezTo>
                  <a:pt x="6790154" y="2284413"/>
                  <a:pt x="6792037" y="2284884"/>
                  <a:pt x="6793450" y="2285354"/>
                </a:cubicBezTo>
                <a:cubicBezTo>
                  <a:pt x="6808041" y="2272178"/>
                  <a:pt x="6822632" y="2259003"/>
                  <a:pt x="6837223" y="2245827"/>
                </a:cubicBezTo>
                <a:cubicBezTo>
                  <a:pt x="6806158" y="2243944"/>
                  <a:pt x="6775093" y="2242062"/>
                  <a:pt x="6744027" y="2240650"/>
                </a:cubicBezTo>
                <a:cubicBezTo>
                  <a:pt x="6759560" y="2255238"/>
                  <a:pt x="6774151" y="2269826"/>
                  <a:pt x="6788743" y="2283943"/>
                </a:cubicBezTo>
                <a:close/>
                <a:moveTo>
                  <a:pt x="6791567" y="2299942"/>
                </a:moveTo>
                <a:cubicBezTo>
                  <a:pt x="6761443" y="2327705"/>
                  <a:pt x="6731318" y="2355469"/>
                  <a:pt x="6701665" y="2383232"/>
                </a:cubicBezTo>
                <a:cubicBezTo>
                  <a:pt x="6746851" y="2370527"/>
                  <a:pt x="6792978" y="2358763"/>
                  <a:pt x="6839106" y="2347469"/>
                </a:cubicBezTo>
                <a:cubicBezTo>
                  <a:pt x="6823573" y="2331941"/>
                  <a:pt x="6807570" y="2315941"/>
                  <a:pt x="6791567" y="2299942"/>
                </a:cubicBezTo>
                <a:close/>
                <a:moveTo>
                  <a:pt x="6849461" y="2345116"/>
                </a:moveTo>
                <a:cubicBezTo>
                  <a:pt x="6869230" y="2340411"/>
                  <a:pt x="6888528" y="2335705"/>
                  <a:pt x="6908297" y="2330999"/>
                </a:cubicBezTo>
                <a:cubicBezTo>
                  <a:pt x="6873467" y="2319706"/>
                  <a:pt x="6838165" y="2308883"/>
                  <a:pt x="6802863" y="2298060"/>
                </a:cubicBezTo>
                <a:cubicBezTo>
                  <a:pt x="6818866" y="2313588"/>
                  <a:pt x="6834399" y="2329588"/>
                  <a:pt x="6849461" y="2345116"/>
                </a:cubicBezTo>
                <a:close/>
                <a:moveTo>
                  <a:pt x="6857463" y="2352646"/>
                </a:moveTo>
                <a:cubicBezTo>
                  <a:pt x="6877232" y="2372880"/>
                  <a:pt x="6897001" y="2393114"/>
                  <a:pt x="6916299" y="2413819"/>
                </a:cubicBezTo>
                <a:cubicBezTo>
                  <a:pt x="6918653" y="2388409"/>
                  <a:pt x="6921477" y="2362527"/>
                  <a:pt x="6923830" y="2337117"/>
                </a:cubicBezTo>
                <a:cubicBezTo>
                  <a:pt x="6901237" y="2342293"/>
                  <a:pt x="6879115" y="2347469"/>
                  <a:pt x="6857463" y="2352646"/>
                </a:cubicBezTo>
                <a:close/>
                <a:moveTo>
                  <a:pt x="6924301" y="2326294"/>
                </a:moveTo>
                <a:cubicBezTo>
                  <a:pt x="6926654" y="2301824"/>
                  <a:pt x="6928537" y="2277355"/>
                  <a:pt x="6930890" y="2252885"/>
                </a:cubicBezTo>
                <a:cubicBezTo>
                  <a:pt x="6904061" y="2250532"/>
                  <a:pt x="6877702" y="2248650"/>
                  <a:pt x="6850873" y="2247238"/>
                </a:cubicBezTo>
                <a:cubicBezTo>
                  <a:pt x="6835340" y="2260885"/>
                  <a:pt x="6819808" y="2275002"/>
                  <a:pt x="6804275" y="2289119"/>
                </a:cubicBezTo>
                <a:cubicBezTo>
                  <a:pt x="6844284" y="2300883"/>
                  <a:pt x="6884763" y="2313588"/>
                  <a:pt x="6924301" y="2326294"/>
                </a:cubicBezTo>
                <a:close/>
                <a:moveTo>
                  <a:pt x="6934185" y="2325352"/>
                </a:moveTo>
                <a:cubicBezTo>
                  <a:pt x="7012790" y="2307471"/>
                  <a:pt x="7091866" y="2291472"/>
                  <a:pt x="7171412" y="2277355"/>
                </a:cubicBezTo>
                <a:cubicBezTo>
                  <a:pt x="7094690" y="2267944"/>
                  <a:pt x="7017497" y="2259944"/>
                  <a:pt x="6940304" y="2253827"/>
                </a:cubicBezTo>
                <a:cubicBezTo>
                  <a:pt x="6938421" y="2277355"/>
                  <a:pt x="6936068" y="2301354"/>
                  <a:pt x="6934185" y="2325352"/>
                </a:cubicBezTo>
                <a:close/>
                <a:moveTo>
                  <a:pt x="7184592" y="2269355"/>
                </a:moveTo>
                <a:cubicBezTo>
                  <a:pt x="7177531" y="2261355"/>
                  <a:pt x="7170471" y="2253827"/>
                  <a:pt x="7162940" y="2245827"/>
                </a:cubicBezTo>
                <a:cubicBezTo>
                  <a:pt x="7163411" y="2244886"/>
                  <a:pt x="7163411" y="2243944"/>
                  <a:pt x="7163881" y="2243474"/>
                </a:cubicBezTo>
                <a:cubicBezTo>
                  <a:pt x="7165764" y="2237827"/>
                  <a:pt x="7164822" y="2233592"/>
                  <a:pt x="7161998" y="2230769"/>
                </a:cubicBezTo>
                <a:cubicBezTo>
                  <a:pt x="7159645" y="2228886"/>
                  <a:pt x="7155880" y="2227475"/>
                  <a:pt x="7153526" y="2227004"/>
                </a:cubicBezTo>
                <a:cubicBezTo>
                  <a:pt x="7143171" y="2228886"/>
                  <a:pt x="7132816" y="2231239"/>
                  <a:pt x="7122461" y="2233121"/>
                </a:cubicBezTo>
                <a:cubicBezTo>
                  <a:pt x="7105516" y="2235004"/>
                  <a:pt x="7088571" y="2237357"/>
                  <a:pt x="7071156" y="2239709"/>
                </a:cubicBezTo>
                <a:cubicBezTo>
                  <a:pt x="7058447" y="2242533"/>
                  <a:pt x="7045739" y="2245356"/>
                  <a:pt x="7032559" y="2248180"/>
                </a:cubicBezTo>
                <a:cubicBezTo>
                  <a:pt x="7025499" y="2240650"/>
                  <a:pt x="7018438" y="2233121"/>
                  <a:pt x="7011378" y="2225592"/>
                </a:cubicBezTo>
                <a:cubicBezTo>
                  <a:pt x="7011378" y="2225592"/>
                  <a:pt x="6994433" y="2207711"/>
                  <a:pt x="6985961" y="2198770"/>
                </a:cubicBezTo>
                <a:cubicBezTo>
                  <a:pt x="6979372" y="2191712"/>
                  <a:pt x="6980313" y="2185594"/>
                  <a:pt x="6983607" y="2181359"/>
                </a:cubicBezTo>
                <a:cubicBezTo>
                  <a:pt x="6976076" y="2178536"/>
                  <a:pt x="6968546" y="2175712"/>
                  <a:pt x="6961015" y="2172418"/>
                </a:cubicBezTo>
                <a:cubicBezTo>
                  <a:pt x="6956308" y="2171007"/>
                  <a:pt x="6952071" y="2170065"/>
                  <a:pt x="6947365" y="2168654"/>
                </a:cubicBezTo>
                <a:cubicBezTo>
                  <a:pt x="6945482" y="2194064"/>
                  <a:pt x="6943128" y="2219004"/>
                  <a:pt x="6941245" y="2244415"/>
                </a:cubicBezTo>
                <a:cubicBezTo>
                  <a:pt x="7022675" y="2251003"/>
                  <a:pt x="7103633" y="2259003"/>
                  <a:pt x="7184592" y="2269355"/>
                </a:cubicBezTo>
                <a:close/>
                <a:moveTo>
                  <a:pt x="7238721" y="2190770"/>
                </a:moveTo>
                <a:cubicBezTo>
                  <a:pt x="7212362" y="2181830"/>
                  <a:pt x="7186003" y="2174301"/>
                  <a:pt x="7158233" y="2168183"/>
                </a:cubicBezTo>
                <a:cubicBezTo>
                  <a:pt x="7151644" y="2175242"/>
                  <a:pt x="7145524" y="2182300"/>
                  <a:pt x="7138935" y="2189359"/>
                </a:cubicBezTo>
                <a:cubicBezTo>
                  <a:pt x="7142230" y="2188888"/>
                  <a:pt x="7145995" y="2187947"/>
                  <a:pt x="7149290" y="2187476"/>
                </a:cubicBezTo>
                <a:cubicBezTo>
                  <a:pt x="7158704" y="2190300"/>
                  <a:pt x="7167647" y="2193594"/>
                  <a:pt x="7177061" y="2196417"/>
                </a:cubicBezTo>
                <a:lnTo>
                  <a:pt x="7185062" y="2195476"/>
                </a:lnTo>
                <a:cubicBezTo>
                  <a:pt x="7202949" y="2193594"/>
                  <a:pt x="7220835" y="2192182"/>
                  <a:pt x="7238721" y="2190770"/>
                </a:cubicBezTo>
                <a:close/>
                <a:moveTo>
                  <a:pt x="7210480" y="2202535"/>
                </a:moveTo>
                <a:cubicBezTo>
                  <a:pt x="7272140" y="2220887"/>
                  <a:pt x="7333800" y="2240650"/>
                  <a:pt x="7394989" y="2260885"/>
                </a:cubicBezTo>
                <a:cubicBezTo>
                  <a:pt x="7352627" y="2237357"/>
                  <a:pt x="7307441" y="2215710"/>
                  <a:pt x="7260373" y="2198299"/>
                </a:cubicBezTo>
                <a:cubicBezTo>
                  <a:pt x="7243898" y="2199711"/>
                  <a:pt x="7226954" y="2201123"/>
                  <a:pt x="7210480" y="2202535"/>
                </a:cubicBezTo>
                <a:close/>
                <a:moveTo>
                  <a:pt x="7460886" y="2304177"/>
                </a:moveTo>
                <a:cubicBezTo>
                  <a:pt x="7469358" y="2313118"/>
                  <a:pt x="7477830" y="2322059"/>
                  <a:pt x="7486303" y="2330999"/>
                </a:cubicBezTo>
                <a:cubicBezTo>
                  <a:pt x="7492893" y="2330529"/>
                  <a:pt x="7500894" y="2330999"/>
                  <a:pt x="7509367" y="2333823"/>
                </a:cubicBezTo>
                <a:cubicBezTo>
                  <a:pt x="7494305" y="2323000"/>
                  <a:pt x="7478302" y="2312177"/>
                  <a:pt x="7462298" y="2301354"/>
                </a:cubicBezTo>
                <a:lnTo>
                  <a:pt x="7460886" y="2304177"/>
                </a:lnTo>
                <a:close/>
                <a:moveTo>
                  <a:pt x="7557847" y="2370527"/>
                </a:moveTo>
                <a:cubicBezTo>
                  <a:pt x="7554082" y="2367704"/>
                  <a:pt x="7550787" y="2364880"/>
                  <a:pt x="7547022" y="2362057"/>
                </a:cubicBezTo>
                <a:cubicBezTo>
                  <a:pt x="7546551" y="2362057"/>
                  <a:pt x="7545610" y="2362057"/>
                  <a:pt x="7545139" y="2361586"/>
                </a:cubicBezTo>
                <a:cubicBezTo>
                  <a:pt x="7546080" y="2363469"/>
                  <a:pt x="7546080" y="2365351"/>
                  <a:pt x="7546551" y="2367233"/>
                </a:cubicBezTo>
                <a:cubicBezTo>
                  <a:pt x="7550317" y="2368174"/>
                  <a:pt x="7554082" y="2369586"/>
                  <a:pt x="7557847" y="2370527"/>
                </a:cubicBezTo>
                <a:close/>
                <a:moveTo>
                  <a:pt x="7549375" y="2377586"/>
                </a:moveTo>
                <a:cubicBezTo>
                  <a:pt x="7568203" y="2387938"/>
                  <a:pt x="7586560" y="2398761"/>
                  <a:pt x="7604916" y="2409114"/>
                </a:cubicBezTo>
                <a:cubicBezTo>
                  <a:pt x="7601151" y="2405820"/>
                  <a:pt x="7597856" y="2402996"/>
                  <a:pt x="7594091" y="2399702"/>
                </a:cubicBezTo>
                <a:cubicBezTo>
                  <a:pt x="7588442" y="2394997"/>
                  <a:pt x="7582794" y="2390291"/>
                  <a:pt x="7577146" y="2385585"/>
                </a:cubicBezTo>
                <a:cubicBezTo>
                  <a:pt x="7567732" y="2383232"/>
                  <a:pt x="7558789" y="2380409"/>
                  <a:pt x="7549375" y="2377586"/>
                </a:cubicBezTo>
                <a:close/>
                <a:moveTo>
                  <a:pt x="7620920" y="2418525"/>
                </a:moveTo>
                <a:cubicBezTo>
                  <a:pt x="7671284" y="2447700"/>
                  <a:pt x="7720706" y="2477346"/>
                  <a:pt x="7770129" y="2507462"/>
                </a:cubicBezTo>
                <a:cubicBezTo>
                  <a:pt x="7773894" y="2506050"/>
                  <a:pt x="7779071" y="2506050"/>
                  <a:pt x="7784249" y="2507933"/>
                </a:cubicBezTo>
                <a:cubicBezTo>
                  <a:pt x="7793663" y="2491933"/>
                  <a:pt x="7802606" y="2475934"/>
                  <a:pt x="7812019" y="2459935"/>
                </a:cubicBezTo>
                <a:cubicBezTo>
                  <a:pt x="7737180" y="2434524"/>
                  <a:pt x="7661870" y="2410525"/>
                  <a:pt x="7585618" y="2388409"/>
                </a:cubicBezTo>
                <a:cubicBezTo>
                  <a:pt x="7589384" y="2391232"/>
                  <a:pt x="7592679" y="2394526"/>
                  <a:pt x="7596444" y="2397349"/>
                </a:cubicBezTo>
                <a:cubicBezTo>
                  <a:pt x="7604916" y="2404408"/>
                  <a:pt x="7612918" y="2411466"/>
                  <a:pt x="7620920" y="2418525"/>
                </a:cubicBezTo>
                <a:close/>
                <a:moveTo>
                  <a:pt x="7654810" y="2449112"/>
                </a:moveTo>
                <a:cubicBezTo>
                  <a:pt x="7694347" y="2486286"/>
                  <a:pt x="7729178" y="2522050"/>
                  <a:pt x="7757890" y="2553578"/>
                </a:cubicBezTo>
                <a:cubicBezTo>
                  <a:pt x="7763068" y="2544637"/>
                  <a:pt x="7768246" y="2535226"/>
                  <a:pt x="7773894" y="2526285"/>
                </a:cubicBezTo>
                <a:cubicBezTo>
                  <a:pt x="7769657" y="2522991"/>
                  <a:pt x="7766363" y="2519226"/>
                  <a:pt x="7765892" y="2515932"/>
                </a:cubicBezTo>
                <a:cubicBezTo>
                  <a:pt x="7728708" y="2493345"/>
                  <a:pt x="7691994" y="2470758"/>
                  <a:pt x="7654810" y="2449112"/>
                </a:cubicBezTo>
                <a:close/>
                <a:moveTo>
                  <a:pt x="7764480" y="2561107"/>
                </a:moveTo>
                <a:cubicBezTo>
                  <a:pt x="7766833" y="2563930"/>
                  <a:pt x="7769187" y="2566283"/>
                  <a:pt x="7771540" y="2568636"/>
                </a:cubicBezTo>
                <a:cubicBezTo>
                  <a:pt x="7799782" y="2570047"/>
                  <a:pt x="7828023" y="2570989"/>
                  <a:pt x="7856265" y="2572871"/>
                </a:cubicBezTo>
                <a:cubicBezTo>
                  <a:pt x="7835084" y="2559224"/>
                  <a:pt x="7813432" y="2545578"/>
                  <a:pt x="7791780" y="2531932"/>
                </a:cubicBezTo>
                <a:cubicBezTo>
                  <a:pt x="7788956" y="2531932"/>
                  <a:pt x="7785661" y="2531461"/>
                  <a:pt x="7782366" y="2530520"/>
                </a:cubicBezTo>
                <a:cubicBezTo>
                  <a:pt x="7776247" y="2540872"/>
                  <a:pt x="7770599" y="2550754"/>
                  <a:pt x="7764480" y="2561107"/>
                </a:cubicBezTo>
                <a:close/>
                <a:moveTo>
                  <a:pt x="7762597" y="2564401"/>
                </a:moveTo>
                <a:cubicBezTo>
                  <a:pt x="7761656" y="2565812"/>
                  <a:pt x="7761185" y="2567224"/>
                  <a:pt x="7760244" y="2568636"/>
                </a:cubicBezTo>
                <a:cubicBezTo>
                  <a:pt x="7762126" y="2568636"/>
                  <a:pt x="7764480" y="2568636"/>
                  <a:pt x="7766363" y="2569106"/>
                </a:cubicBezTo>
                <a:cubicBezTo>
                  <a:pt x="7765422" y="2567224"/>
                  <a:pt x="7764009" y="2565812"/>
                  <a:pt x="7762597" y="2564401"/>
                </a:cubicBezTo>
                <a:close/>
                <a:moveTo>
                  <a:pt x="7754596" y="2578518"/>
                </a:moveTo>
                <a:cubicBezTo>
                  <a:pt x="7772953" y="2591694"/>
                  <a:pt x="7790838" y="2604869"/>
                  <a:pt x="7808725" y="2618045"/>
                </a:cubicBezTo>
                <a:cubicBezTo>
                  <a:pt x="7798840" y="2606281"/>
                  <a:pt x="7788014" y="2593105"/>
                  <a:pt x="7775306" y="2578518"/>
                </a:cubicBezTo>
                <a:cubicBezTo>
                  <a:pt x="7768716" y="2578047"/>
                  <a:pt x="7762126" y="2578047"/>
                  <a:pt x="7755537" y="2577577"/>
                </a:cubicBezTo>
                <a:cubicBezTo>
                  <a:pt x="7755066" y="2578047"/>
                  <a:pt x="7754596" y="2578047"/>
                  <a:pt x="7754596" y="2578518"/>
                </a:cubicBezTo>
                <a:close/>
                <a:moveTo>
                  <a:pt x="7850146" y="2736628"/>
                </a:moveTo>
                <a:cubicBezTo>
                  <a:pt x="7817197" y="2688630"/>
                  <a:pt x="7782837" y="2641103"/>
                  <a:pt x="7748476" y="2594046"/>
                </a:cubicBezTo>
                <a:cubicBezTo>
                  <a:pt x="7759773" y="2637339"/>
                  <a:pt x="7770129" y="2681101"/>
                  <a:pt x="7780013" y="2724864"/>
                </a:cubicBezTo>
                <a:cubicBezTo>
                  <a:pt x="7780954" y="2725334"/>
                  <a:pt x="7781896" y="2725805"/>
                  <a:pt x="7782837" y="2726276"/>
                </a:cubicBezTo>
                <a:cubicBezTo>
                  <a:pt x="7788485" y="2729099"/>
                  <a:pt x="7792251" y="2732864"/>
                  <a:pt x="7794134" y="2736628"/>
                </a:cubicBezTo>
                <a:cubicBezTo>
                  <a:pt x="7811549" y="2738981"/>
                  <a:pt x="7829435" y="2741334"/>
                  <a:pt x="7846851" y="2744157"/>
                </a:cubicBezTo>
                <a:cubicBezTo>
                  <a:pt x="7846380" y="2742275"/>
                  <a:pt x="7846380" y="2740393"/>
                  <a:pt x="7847321" y="2738981"/>
                </a:cubicBezTo>
                <a:cubicBezTo>
                  <a:pt x="7848262" y="2738040"/>
                  <a:pt x="7848733" y="2737099"/>
                  <a:pt x="7850146" y="2736628"/>
                </a:cubicBezTo>
                <a:close/>
                <a:moveTo>
                  <a:pt x="7735768" y="2738511"/>
                </a:moveTo>
                <a:cubicBezTo>
                  <a:pt x="7735768" y="2740393"/>
                  <a:pt x="7735768" y="2742275"/>
                  <a:pt x="7735768" y="2744157"/>
                </a:cubicBezTo>
                <a:cubicBezTo>
                  <a:pt x="7749418" y="2762039"/>
                  <a:pt x="7763068" y="2779920"/>
                  <a:pt x="7776718" y="2798272"/>
                </a:cubicBezTo>
                <a:cubicBezTo>
                  <a:pt x="7780013" y="2798743"/>
                  <a:pt x="7783778" y="2799214"/>
                  <a:pt x="7787073" y="2800155"/>
                </a:cubicBezTo>
                <a:cubicBezTo>
                  <a:pt x="7783307" y="2782744"/>
                  <a:pt x="7779542" y="2764862"/>
                  <a:pt x="7775306" y="2747451"/>
                </a:cubicBezTo>
                <a:cubicBezTo>
                  <a:pt x="7774835" y="2746981"/>
                  <a:pt x="7773894" y="2746981"/>
                  <a:pt x="7773423" y="2746510"/>
                </a:cubicBezTo>
                <a:cubicBezTo>
                  <a:pt x="7771540" y="2745569"/>
                  <a:pt x="7769657" y="2744628"/>
                  <a:pt x="7768246" y="2743216"/>
                </a:cubicBezTo>
                <a:cubicBezTo>
                  <a:pt x="7756949" y="2741334"/>
                  <a:pt x="7746594" y="2739922"/>
                  <a:pt x="7735768" y="2738511"/>
                </a:cubicBezTo>
                <a:close/>
                <a:moveTo>
                  <a:pt x="7784249" y="2808625"/>
                </a:moveTo>
                <a:cubicBezTo>
                  <a:pt x="7786131" y="2811449"/>
                  <a:pt x="7788485" y="2814272"/>
                  <a:pt x="7790368" y="2817095"/>
                </a:cubicBezTo>
                <a:cubicBezTo>
                  <a:pt x="7789897" y="2814742"/>
                  <a:pt x="7789427" y="2811919"/>
                  <a:pt x="7788956" y="2809566"/>
                </a:cubicBezTo>
                <a:cubicBezTo>
                  <a:pt x="7787544" y="2809096"/>
                  <a:pt x="7785661" y="2809096"/>
                  <a:pt x="7784249" y="2808625"/>
                </a:cubicBezTo>
                <a:close/>
                <a:moveTo>
                  <a:pt x="7753183" y="2794508"/>
                </a:moveTo>
                <a:cubicBezTo>
                  <a:pt x="7756478" y="2794979"/>
                  <a:pt x="7759773" y="2795449"/>
                  <a:pt x="7763068" y="2795920"/>
                </a:cubicBezTo>
                <a:cubicBezTo>
                  <a:pt x="7754125" y="2783685"/>
                  <a:pt x="7744711" y="2771450"/>
                  <a:pt x="7735768" y="2759686"/>
                </a:cubicBezTo>
                <a:cubicBezTo>
                  <a:pt x="7735768" y="2767686"/>
                  <a:pt x="7735768" y="2775215"/>
                  <a:pt x="7735768" y="2783214"/>
                </a:cubicBezTo>
                <a:cubicBezTo>
                  <a:pt x="7738121" y="2783685"/>
                  <a:pt x="7740475" y="2784626"/>
                  <a:pt x="7742828" y="2785567"/>
                </a:cubicBezTo>
                <a:cubicBezTo>
                  <a:pt x="7747535" y="2787920"/>
                  <a:pt x="7751301" y="2791214"/>
                  <a:pt x="7753183" y="2794508"/>
                </a:cubicBezTo>
                <a:close/>
                <a:moveTo>
                  <a:pt x="7754596" y="2803919"/>
                </a:moveTo>
                <a:cubicBezTo>
                  <a:pt x="7768716" y="2818036"/>
                  <a:pt x="7782837" y="2832153"/>
                  <a:pt x="7796958" y="2846741"/>
                </a:cubicBezTo>
                <a:cubicBezTo>
                  <a:pt x="7796487" y="2844388"/>
                  <a:pt x="7796016" y="2841565"/>
                  <a:pt x="7795545" y="2839212"/>
                </a:cubicBezTo>
                <a:cubicBezTo>
                  <a:pt x="7787544" y="2828389"/>
                  <a:pt x="7779542" y="2817566"/>
                  <a:pt x="7771540" y="2806272"/>
                </a:cubicBezTo>
                <a:cubicBezTo>
                  <a:pt x="7765422" y="2805802"/>
                  <a:pt x="7760244" y="2804860"/>
                  <a:pt x="7754596" y="2803919"/>
                </a:cubicBezTo>
                <a:close/>
                <a:moveTo>
                  <a:pt x="7987115" y="2766745"/>
                </a:moveTo>
                <a:cubicBezTo>
                  <a:pt x="7947107" y="2734746"/>
                  <a:pt x="7906628" y="2703218"/>
                  <a:pt x="7865679" y="2672160"/>
                </a:cubicBezTo>
                <a:cubicBezTo>
                  <a:pt x="7858618" y="2674513"/>
                  <a:pt x="7848262" y="2674513"/>
                  <a:pt x="7836966" y="2671690"/>
                </a:cubicBezTo>
                <a:cubicBezTo>
                  <a:pt x="7818139" y="2666984"/>
                  <a:pt x="7804488" y="2656632"/>
                  <a:pt x="7806842" y="2648162"/>
                </a:cubicBezTo>
                <a:cubicBezTo>
                  <a:pt x="7807784" y="2643456"/>
                  <a:pt x="7813902" y="2640162"/>
                  <a:pt x="7822374" y="2639692"/>
                </a:cubicBezTo>
                <a:cubicBezTo>
                  <a:pt x="7801664" y="2624163"/>
                  <a:pt x="7780483" y="2609105"/>
                  <a:pt x="7759302" y="2593576"/>
                </a:cubicBezTo>
                <a:cubicBezTo>
                  <a:pt x="7793663" y="2640162"/>
                  <a:pt x="7827552" y="2687219"/>
                  <a:pt x="7860029" y="2735217"/>
                </a:cubicBezTo>
                <a:cubicBezTo>
                  <a:pt x="7862854" y="2735687"/>
                  <a:pt x="7866149" y="2736628"/>
                  <a:pt x="7868973" y="2738040"/>
                </a:cubicBezTo>
                <a:cubicBezTo>
                  <a:pt x="7875092" y="2740863"/>
                  <a:pt x="7879328" y="2745569"/>
                  <a:pt x="7880740" y="2749804"/>
                </a:cubicBezTo>
                <a:cubicBezTo>
                  <a:pt x="7916512" y="2754980"/>
                  <a:pt x="7951814" y="2760627"/>
                  <a:pt x="7987115" y="2766745"/>
                </a:cubicBezTo>
                <a:close/>
                <a:moveTo>
                  <a:pt x="8165977" y="2801566"/>
                </a:moveTo>
                <a:lnTo>
                  <a:pt x="8170214" y="2790743"/>
                </a:lnTo>
                <a:cubicBezTo>
                  <a:pt x="8073723" y="2718747"/>
                  <a:pt x="7973937" y="2649573"/>
                  <a:pt x="7872268" y="2583694"/>
                </a:cubicBezTo>
                <a:cubicBezTo>
                  <a:pt x="7841673" y="2581812"/>
                  <a:pt x="7811078" y="2580400"/>
                  <a:pt x="7780013" y="2578988"/>
                </a:cubicBezTo>
                <a:cubicBezTo>
                  <a:pt x="7796016" y="2596870"/>
                  <a:pt x="7809195" y="2613340"/>
                  <a:pt x="7820021" y="2626986"/>
                </a:cubicBezTo>
                <a:cubicBezTo>
                  <a:pt x="7826140" y="2631692"/>
                  <a:pt x="7832730" y="2636397"/>
                  <a:pt x="7838848" y="2641103"/>
                </a:cubicBezTo>
                <a:cubicBezTo>
                  <a:pt x="7840732" y="2641574"/>
                  <a:pt x="7842614" y="2641574"/>
                  <a:pt x="7844026" y="2642044"/>
                </a:cubicBezTo>
                <a:cubicBezTo>
                  <a:pt x="7862854" y="2646750"/>
                  <a:pt x="7876503" y="2657102"/>
                  <a:pt x="7874150" y="2665573"/>
                </a:cubicBezTo>
                <a:cubicBezTo>
                  <a:pt x="7874150" y="2666043"/>
                  <a:pt x="7873680" y="2666984"/>
                  <a:pt x="7873209" y="2667455"/>
                </a:cubicBezTo>
                <a:cubicBezTo>
                  <a:pt x="7914630" y="2698983"/>
                  <a:pt x="7955579" y="2730981"/>
                  <a:pt x="7996059" y="2763451"/>
                </a:cubicBezTo>
                <a:cubicBezTo>
                  <a:pt x="7999825" y="2763451"/>
                  <a:pt x="8004061" y="2764862"/>
                  <a:pt x="8008296" y="2766745"/>
                </a:cubicBezTo>
                <a:cubicBezTo>
                  <a:pt x="8011592" y="2768627"/>
                  <a:pt x="8013945" y="2770509"/>
                  <a:pt x="8016299" y="2772862"/>
                </a:cubicBezTo>
                <a:cubicBezTo>
                  <a:pt x="8066662" y="2781332"/>
                  <a:pt x="8116555" y="2791214"/>
                  <a:pt x="8165977" y="2801566"/>
                </a:cubicBezTo>
                <a:close/>
                <a:moveTo>
                  <a:pt x="8179628" y="2804390"/>
                </a:moveTo>
                <a:cubicBezTo>
                  <a:pt x="8181981" y="2804860"/>
                  <a:pt x="8183863" y="2805331"/>
                  <a:pt x="8186217" y="2805802"/>
                </a:cubicBezTo>
                <a:cubicBezTo>
                  <a:pt x="8186688" y="2805331"/>
                  <a:pt x="8187158" y="2804390"/>
                  <a:pt x="8187158" y="2803919"/>
                </a:cubicBezTo>
                <a:cubicBezTo>
                  <a:pt x="8185276" y="2802508"/>
                  <a:pt x="8183393" y="2801096"/>
                  <a:pt x="8181040" y="2799684"/>
                </a:cubicBezTo>
                <a:lnTo>
                  <a:pt x="8179628" y="2804390"/>
                </a:lnTo>
                <a:close/>
                <a:moveTo>
                  <a:pt x="8187158" y="2744157"/>
                </a:moveTo>
                <a:lnTo>
                  <a:pt x="8224813" y="2644397"/>
                </a:lnTo>
                <a:cubicBezTo>
                  <a:pt x="8221518" y="2637339"/>
                  <a:pt x="8218224" y="2629809"/>
                  <a:pt x="8214458" y="2622751"/>
                </a:cubicBezTo>
                <a:cubicBezTo>
                  <a:pt x="8212576" y="2622280"/>
                  <a:pt x="8210692" y="2621339"/>
                  <a:pt x="8208810" y="2620398"/>
                </a:cubicBezTo>
                <a:cubicBezTo>
                  <a:pt x="8205516" y="2618516"/>
                  <a:pt x="8202691" y="2616163"/>
                  <a:pt x="8200337" y="2613810"/>
                </a:cubicBezTo>
                <a:cubicBezTo>
                  <a:pt x="8184805" y="2611928"/>
                  <a:pt x="8169273" y="2610046"/>
                  <a:pt x="8153740" y="2608163"/>
                </a:cubicBezTo>
                <a:cubicBezTo>
                  <a:pt x="8153740" y="2608634"/>
                  <a:pt x="8153269" y="2609105"/>
                  <a:pt x="8153269" y="2609575"/>
                </a:cubicBezTo>
                <a:cubicBezTo>
                  <a:pt x="8152327" y="2611457"/>
                  <a:pt x="8149974" y="2612869"/>
                  <a:pt x="8147149" y="2613340"/>
                </a:cubicBezTo>
                <a:cubicBezTo>
                  <a:pt x="8161741" y="2657102"/>
                  <a:pt x="8174921" y="2700865"/>
                  <a:pt x="8187158" y="2744157"/>
                </a:cubicBezTo>
                <a:close/>
                <a:moveTo>
                  <a:pt x="8229050" y="2633574"/>
                </a:moveTo>
                <a:lnTo>
                  <a:pt x="8230462" y="2629809"/>
                </a:lnTo>
                <a:cubicBezTo>
                  <a:pt x="8228579" y="2628398"/>
                  <a:pt x="8227167" y="2626986"/>
                  <a:pt x="8225284" y="2625575"/>
                </a:cubicBezTo>
                <a:cubicBezTo>
                  <a:pt x="8226697" y="2628398"/>
                  <a:pt x="8228109" y="2631221"/>
                  <a:pt x="8229050" y="2633574"/>
                </a:cubicBezTo>
                <a:close/>
                <a:moveTo>
                  <a:pt x="8237523" y="2651456"/>
                </a:moveTo>
                <a:cubicBezTo>
                  <a:pt x="8267175" y="2715453"/>
                  <a:pt x="8295416" y="2779450"/>
                  <a:pt x="8322247" y="2843917"/>
                </a:cubicBezTo>
                <a:cubicBezTo>
                  <a:pt x="8324129" y="2844388"/>
                  <a:pt x="8326482" y="2845329"/>
                  <a:pt x="8328836" y="2845800"/>
                </a:cubicBezTo>
                <a:cubicBezTo>
                  <a:pt x="8344839" y="2820389"/>
                  <a:pt x="8360843" y="2794508"/>
                  <a:pt x="8376846" y="2769097"/>
                </a:cubicBezTo>
                <a:cubicBezTo>
                  <a:pt x="8369785" y="2763451"/>
                  <a:pt x="8366491" y="2756392"/>
                  <a:pt x="8369315" y="2752157"/>
                </a:cubicBezTo>
                <a:cubicBezTo>
                  <a:pt x="8369315" y="2751686"/>
                  <a:pt x="8369785" y="2751686"/>
                  <a:pt x="8370257" y="2751216"/>
                </a:cubicBezTo>
                <a:cubicBezTo>
                  <a:pt x="8327895" y="2713570"/>
                  <a:pt x="8285533" y="2676396"/>
                  <a:pt x="8242229" y="2640162"/>
                </a:cubicBezTo>
                <a:lnTo>
                  <a:pt x="8237523" y="2651456"/>
                </a:lnTo>
                <a:close/>
                <a:moveTo>
                  <a:pt x="8600423" y="3133316"/>
                </a:moveTo>
                <a:cubicBezTo>
                  <a:pt x="8532644" y="3064143"/>
                  <a:pt x="8462511" y="2996852"/>
                  <a:pt x="8390966" y="2931443"/>
                </a:cubicBezTo>
                <a:cubicBezTo>
                  <a:pt x="8449332" y="2998734"/>
                  <a:pt x="8505815" y="3067437"/>
                  <a:pt x="8560414" y="3136610"/>
                </a:cubicBezTo>
                <a:cubicBezTo>
                  <a:pt x="8573594" y="3136610"/>
                  <a:pt x="8586773" y="3136140"/>
                  <a:pt x="8599953" y="3136140"/>
                </a:cubicBezTo>
                <a:cubicBezTo>
                  <a:pt x="8600423" y="3135199"/>
                  <a:pt x="8600423" y="3134257"/>
                  <a:pt x="8600423" y="3133316"/>
                </a:cubicBezTo>
                <a:close/>
                <a:moveTo>
                  <a:pt x="8626782" y="3136140"/>
                </a:moveTo>
                <a:cubicBezTo>
                  <a:pt x="8655493" y="3136140"/>
                  <a:pt x="8684205" y="3136140"/>
                  <a:pt x="8712918" y="3136610"/>
                </a:cubicBezTo>
                <a:cubicBezTo>
                  <a:pt x="8712918" y="3136610"/>
                  <a:pt x="8712918" y="3136140"/>
                  <a:pt x="8712918" y="3136140"/>
                </a:cubicBezTo>
                <a:cubicBezTo>
                  <a:pt x="8698326" y="3125317"/>
                  <a:pt x="8683734" y="3114494"/>
                  <a:pt x="8669144" y="3103671"/>
                </a:cubicBezTo>
                <a:cubicBezTo>
                  <a:pt x="8671967" y="3108376"/>
                  <a:pt x="8672438" y="3112611"/>
                  <a:pt x="8670556" y="3115905"/>
                </a:cubicBezTo>
                <a:cubicBezTo>
                  <a:pt x="8665849" y="3123434"/>
                  <a:pt x="8648904" y="3121082"/>
                  <a:pt x="8632430" y="3110729"/>
                </a:cubicBezTo>
                <a:cubicBezTo>
                  <a:pt x="8615956" y="3100377"/>
                  <a:pt x="8606071" y="3086260"/>
                  <a:pt x="8610778" y="3079201"/>
                </a:cubicBezTo>
                <a:cubicBezTo>
                  <a:pt x="8613602" y="3074966"/>
                  <a:pt x="8620191" y="3074025"/>
                  <a:pt x="8628664" y="3075907"/>
                </a:cubicBezTo>
                <a:cubicBezTo>
                  <a:pt x="8628664" y="3075437"/>
                  <a:pt x="8628664" y="3074966"/>
                  <a:pt x="8628194" y="3074495"/>
                </a:cubicBezTo>
                <a:cubicBezTo>
                  <a:pt x="8542999" y="3013322"/>
                  <a:pt x="8456393" y="2954501"/>
                  <a:pt x="8367903" y="2898503"/>
                </a:cubicBezTo>
                <a:cubicBezTo>
                  <a:pt x="8450273" y="2972853"/>
                  <a:pt x="8530290" y="3049555"/>
                  <a:pt x="8608424" y="3128611"/>
                </a:cubicBezTo>
                <a:cubicBezTo>
                  <a:pt x="8612661" y="3128611"/>
                  <a:pt x="8618309" y="3130022"/>
                  <a:pt x="8623487" y="3133787"/>
                </a:cubicBezTo>
                <a:cubicBezTo>
                  <a:pt x="8624898" y="3134257"/>
                  <a:pt x="8625840" y="3135199"/>
                  <a:pt x="8626782" y="3136140"/>
                </a:cubicBezTo>
                <a:close/>
                <a:moveTo>
                  <a:pt x="8746807" y="3149316"/>
                </a:moveTo>
                <a:cubicBezTo>
                  <a:pt x="8777872" y="3172844"/>
                  <a:pt x="8808467" y="3196372"/>
                  <a:pt x="8838591" y="3220371"/>
                </a:cubicBezTo>
                <a:cubicBezTo>
                  <a:pt x="8816939" y="3195902"/>
                  <a:pt x="8794817" y="3171432"/>
                  <a:pt x="8772695" y="3147433"/>
                </a:cubicBezTo>
                <a:cubicBezTo>
                  <a:pt x="8763751" y="3147433"/>
                  <a:pt x="8755280" y="3146963"/>
                  <a:pt x="8746336" y="3146963"/>
                </a:cubicBezTo>
                <a:cubicBezTo>
                  <a:pt x="8746807" y="3147433"/>
                  <a:pt x="8746807" y="3148374"/>
                  <a:pt x="8746807" y="3149316"/>
                </a:cubicBezTo>
                <a:close/>
                <a:moveTo>
                  <a:pt x="8904017" y="3256134"/>
                </a:moveTo>
                <a:cubicBezTo>
                  <a:pt x="8949673" y="3262252"/>
                  <a:pt x="8995331" y="3269310"/>
                  <a:pt x="9040988" y="3276839"/>
                </a:cubicBezTo>
                <a:cubicBezTo>
                  <a:pt x="9040988" y="3276369"/>
                  <a:pt x="9040988" y="3275898"/>
                  <a:pt x="9040988" y="3275428"/>
                </a:cubicBezTo>
                <a:cubicBezTo>
                  <a:pt x="9022630" y="3263193"/>
                  <a:pt x="9004274" y="3250958"/>
                  <a:pt x="8985917" y="3238723"/>
                </a:cubicBezTo>
                <a:cubicBezTo>
                  <a:pt x="8958617" y="3244370"/>
                  <a:pt x="8931317" y="3250017"/>
                  <a:pt x="8904017" y="3256134"/>
                </a:cubicBezTo>
                <a:close/>
                <a:moveTo>
                  <a:pt x="9078172" y="3292838"/>
                </a:moveTo>
                <a:cubicBezTo>
                  <a:pt x="9081466" y="3295191"/>
                  <a:pt x="9085232" y="3297544"/>
                  <a:pt x="9088526" y="3299897"/>
                </a:cubicBezTo>
                <a:cubicBezTo>
                  <a:pt x="9088998" y="3298015"/>
                  <a:pt x="9089469" y="3296603"/>
                  <a:pt x="9089939" y="3294721"/>
                </a:cubicBezTo>
                <a:cubicBezTo>
                  <a:pt x="9085703" y="3294250"/>
                  <a:pt x="9081937" y="3293780"/>
                  <a:pt x="9078172" y="3292838"/>
                </a:cubicBezTo>
                <a:close/>
                <a:moveTo>
                  <a:pt x="9100765" y="3308838"/>
                </a:moveTo>
                <a:cubicBezTo>
                  <a:pt x="9118651" y="3321543"/>
                  <a:pt x="9136538" y="3333778"/>
                  <a:pt x="9154423" y="3346483"/>
                </a:cubicBezTo>
                <a:cubicBezTo>
                  <a:pt x="9157719" y="3344130"/>
                  <a:pt x="9163837" y="3345072"/>
                  <a:pt x="9169956" y="3348836"/>
                </a:cubicBezTo>
                <a:cubicBezTo>
                  <a:pt x="9174193" y="3341777"/>
                  <a:pt x="9178428" y="3334719"/>
                  <a:pt x="9182664" y="3327660"/>
                </a:cubicBezTo>
                <a:cubicBezTo>
                  <a:pt x="9177957" y="3321543"/>
                  <a:pt x="9173250" y="3315426"/>
                  <a:pt x="9168074" y="3309308"/>
                </a:cubicBezTo>
                <a:cubicBezTo>
                  <a:pt x="9146421" y="3305073"/>
                  <a:pt x="9124770" y="3300838"/>
                  <a:pt x="9103118" y="3297074"/>
                </a:cubicBezTo>
                <a:cubicBezTo>
                  <a:pt x="9102647" y="3301309"/>
                  <a:pt x="9101706" y="3305073"/>
                  <a:pt x="9100765" y="3308838"/>
                </a:cubicBezTo>
                <a:close/>
                <a:moveTo>
                  <a:pt x="9226438" y="3398716"/>
                </a:moveTo>
                <a:cubicBezTo>
                  <a:pt x="9226910" y="3398716"/>
                  <a:pt x="9226910" y="3398245"/>
                  <a:pt x="9226438" y="3398716"/>
                </a:cubicBezTo>
                <a:cubicBezTo>
                  <a:pt x="9228792" y="3396363"/>
                  <a:pt x="9231145" y="3394952"/>
                  <a:pt x="9233970" y="3394010"/>
                </a:cubicBezTo>
                <a:cubicBezTo>
                  <a:pt x="9218908" y="3374717"/>
                  <a:pt x="9204316" y="3354953"/>
                  <a:pt x="9189255" y="3335660"/>
                </a:cubicBezTo>
                <a:cubicBezTo>
                  <a:pt x="9185489" y="3341777"/>
                  <a:pt x="9181723" y="3348365"/>
                  <a:pt x="9177487" y="3354483"/>
                </a:cubicBezTo>
                <a:cubicBezTo>
                  <a:pt x="9181723" y="3359189"/>
                  <a:pt x="9184076" y="3363894"/>
                  <a:pt x="9184548" y="3368129"/>
                </a:cubicBezTo>
                <a:cubicBezTo>
                  <a:pt x="9199138" y="3378482"/>
                  <a:pt x="9212789" y="3388364"/>
                  <a:pt x="9226438" y="3398716"/>
                </a:cubicBezTo>
                <a:close/>
                <a:moveTo>
                  <a:pt x="9262681" y="3400598"/>
                </a:moveTo>
                <a:cubicBezTo>
                  <a:pt x="9263152" y="3376599"/>
                  <a:pt x="9264094" y="3353071"/>
                  <a:pt x="9264565" y="3329072"/>
                </a:cubicBezTo>
                <a:cubicBezTo>
                  <a:pt x="9243854" y="3324837"/>
                  <a:pt x="9222673" y="3320131"/>
                  <a:pt x="9201963" y="3316367"/>
                </a:cubicBezTo>
                <a:cubicBezTo>
                  <a:pt x="9199609" y="3320131"/>
                  <a:pt x="9197256" y="3323896"/>
                  <a:pt x="9195374" y="3327190"/>
                </a:cubicBezTo>
                <a:cubicBezTo>
                  <a:pt x="9212789" y="3349306"/>
                  <a:pt x="9229733" y="3371894"/>
                  <a:pt x="9247149" y="3394010"/>
                </a:cubicBezTo>
                <a:cubicBezTo>
                  <a:pt x="9251385" y="3394952"/>
                  <a:pt x="9257033" y="3397305"/>
                  <a:pt x="9262681" y="3400598"/>
                </a:cubicBezTo>
                <a:close/>
                <a:moveTo>
                  <a:pt x="9264565" y="3319661"/>
                </a:moveTo>
                <a:cubicBezTo>
                  <a:pt x="9265035" y="3285780"/>
                  <a:pt x="9265506" y="3251899"/>
                  <a:pt x="9265035" y="3218489"/>
                </a:cubicBezTo>
                <a:cubicBezTo>
                  <a:pt x="9264094" y="3218018"/>
                  <a:pt x="9262681" y="3217077"/>
                  <a:pt x="9261740" y="3216607"/>
                </a:cubicBezTo>
                <a:cubicBezTo>
                  <a:pt x="9243384" y="3247194"/>
                  <a:pt x="9225026" y="3277310"/>
                  <a:pt x="9206670" y="3307897"/>
                </a:cubicBezTo>
                <a:cubicBezTo>
                  <a:pt x="9225968" y="3311661"/>
                  <a:pt x="9245266" y="3315426"/>
                  <a:pt x="9264565" y="3319661"/>
                </a:cubicBezTo>
                <a:close/>
                <a:moveTo>
                  <a:pt x="9240089" y="3158727"/>
                </a:moveTo>
                <a:cubicBezTo>
                  <a:pt x="9220790" y="3131434"/>
                  <a:pt x="9201492" y="3104612"/>
                  <a:pt x="9181723" y="3077789"/>
                </a:cubicBezTo>
                <a:lnTo>
                  <a:pt x="9173722" y="3091906"/>
                </a:lnTo>
                <a:cubicBezTo>
                  <a:pt x="9195844" y="3114023"/>
                  <a:pt x="9217496" y="3136140"/>
                  <a:pt x="9240089" y="3158727"/>
                </a:cubicBezTo>
                <a:cubicBezTo>
                  <a:pt x="9239618" y="3158727"/>
                  <a:pt x="9239618" y="3158727"/>
                  <a:pt x="9240089" y="3158727"/>
                </a:cubicBezTo>
                <a:close/>
                <a:moveTo>
                  <a:pt x="9172309" y="3065555"/>
                </a:moveTo>
                <a:cubicBezTo>
                  <a:pt x="9167602" y="3058967"/>
                  <a:pt x="9162426" y="3052379"/>
                  <a:pt x="9157719" y="3045791"/>
                </a:cubicBezTo>
                <a:cubicBezTo>
                  <a:pt x="9156306" y="3054261"/>
                  <a:pt x="9154423" y="3062731"/>
                  <a:pt x="9153012" y="3071672"/>
                </a:cubicBezTo>
                <a:cubicBezTo>
                  <a:pt x="9156306" y="3074966"/>
                  <a:pt x="9159601" y="3078260"/>
                  <a:pt x="9163367" y="3082025"/>
                </a:cubicBezTo>
                <a:lnTo>
                  <a:pt x="9172309" y="3065555"/>
                </a:lnTo>
                <a:close/>
                <a:moveTo>
                  <a:pt x="9176075" y="3058967"/>
                </a:moveTo>
                <a:lnTo>
                  <a:pt x="9205257" y="3008145"/>
                </a:lnTo>
                <a:cubicBezTo>
                  <a:pt x="9193490" y="2996852"/>
                  <a:pt x="9181723" y="2985558"/>
                  <a:pt x="9169956" y="2974735"/>
                </a:cubicBezTo>
                <a:cubicBezTo>
                  <a:pt x="9166661" y="2994970"/>
                  <a:pt x="9163367" y="3015674"/>
                  <a:pt x="9159601" y="3036380"/>
                </a:cubicBezTo>
                <a:cubicBezTo>
                  <a:pt x="9164779" y="3043908"/>
                  <a:pt x="9170427" y="3051438"/>
                  <a:pt x="9176075" y="3058967"/>
                </a:cubicBezTo>
                <a:close/>
                <a:moveTo>
                  <a:pt x="9209964" y="2999675"/>
                </a:moveTo>
                <a:lnTo>
                  <a:pt x="9219849" y="2982264"/>
                </a:lnTo>
                <a:cubicBezTo>
                  <a:pt x="9212318" y="2965324"/>
                  <a:pt x="9204787" y="2947913"/>
                  <a:pt x="9196785" y="2930972"/>
                </a:cubicBezTo>
                <a:cubicBezTo>
                  <a:pt x="9190667" y="2926737"/>
                  <a:pt x="9184548" y="2922973"/>
                  <a:pt x="9177957" y="2918738"/>
                </a:cubicBezTo>
                <a:cubicBezTo>
                  <a:pt x="9176075" y="2933325"/>
                  <a:pt x="9173722" y="2947913"/>
                  <a:pt x="9171368" y="2962971"/>
                </a:cubicBezTo>
                <a:cubicBezTo>
                  <a:pt x="9184548" y="2975206"/>
                  <a:pt x="9197256" y="2987440"/>
                  <a:pt x="9209964" y="2999675"/>
                </a:cubicBezTo>
                <a:close/>
                <a:moveTo>
                  <a:pt x="9220319" y="3009557"/>
                </a:moveTo>
                <a:cubicBezTo>
                  <a:pt x="9226910" y="3016145"/>
                  <a:pt x="9233499" y="3022263"/>
                  <a:pt x="9240089" y="3028850"/>
                </a:cubicBezTo>
                <a:cubicBezTo>
                  <a:pt x="9235852" y="3018498"/>
                  <a:pt x="9231145" y="3008616"/>
                  <a:pt x="9226910" y="2998263"/>
                </a:cubicBezTo>
                <a:lnTo>
                  <a:pt x="9220319" y="3009557"/>
                </a:lnTo>
                <a:close/>
                <a:moveTo>
                  <a:pt x="9318223" y="3047673"/>
                </a:moveTo>
                <a:cubicBezTo>
                  <a:pt x="9337521" y="3048614"/>
                  <a:pt x="9356819" y="3050026"/>
                  <a:pt x="9376589" y="3051438"/>
                </a:cubicBezTo>
                <a:cubicBezTo>
                  <a:pt x="9376589" y="3051438"/>
                  <a:pt x="9376589" y="3051438"/>
                  <a:pt x="9376589" y="3051438"/>
                </a:cubicBezTo>
                <a:cubicBezTo>
                  <a:pt x="9333756" y="3021792"/>
                  <a:pt x="9290923" y="2992617"/>
                  <a:pt x="9247149" y="2963912"/>
                </a:cubicBezTo>
                <a:lnTo>
                  <a:pt x="9233029" y="2988382"/>
                </a:lnTo>
                <a:cubicBezTo>
                  <a:pt x="9239618" y="3002969"/>
                  <a:pt x="9245737" y="3017557"/>
                  <a:pt x="9252326" y="3032615"/>
                </a:cubicBezTo>
                <a:cubicBezTo>
                  <a:pt x="9273978" y="3037321"/>
                  <a:pt x="9296101" y="3042026"/>
                  <a:pt x="9317753" y="3047202"/>
                </a:cubicBezTo>
                <a:cubicBezTo>
                  <a:pt x="9317753" y="3047202"/>
                  <a:pt x="9317753" y="3047202"/>
                  <a:pt x="9318223" y="3047673"/>
                </a:cubicBezTo>
                <a:close/>
                <a:moveTo>
                  <a:pt x="9410007" y="3063202"/>
                </a:moveTo>
                <a:cubicBezTo>
                  <a:pt x="9430247" y="3077319"/>
                  <a:pt x="9450016" y="3091436"/>
                  <a:pt x="9470255" y="3106023"/>
                </a:cubicBezTo>
                <a:cubicBezTo>
                  <a:pt x="9479669" y="3094259"/>
                  <a:pt x="9489083" y="3082495"/>
                  <a:pt x="9498497" y="3070260"/>
                </a:cubicBezTo>
                <a:cubicBezTo>
                  <a:pt x="9468843" y="3067908"/>
                  <a:pt x="9439661" y="3065555"/>
                  <a:pt x="9410007" y="3063202"/>
                </a:cubicBezTo>
                <a:close/>
                <a:moveTo>
                  <a:pt x="9477787" y="3111670"/>
                </a:moveTo>
                <a:cubicBezTo>
                  <a:pt x="9525797" y="3146492"/>
                  <a:pt x="9573336" y="3181785"/>
                  <a:pt x="9619935" y="3218018"/>
                </a:cubicBezTo>
                <a:cubicBezTo>
                  <a:pt x="9589340" y="3169550"/>
                  <a:pt x="9557804" y="3121082"/>
                  <a:pt x="9525797" y="3073084"/>
                </a:cubicBezTo>
                <a:cubicBezTo>
                  <a:pt x="9520619" y="3072613"/>
                  <a:pt x="9514971" y="3072142"/>
                  <a:pt x="9509793" y="3071672"/>
                </a:cubicBezTo>
                <a:cubicBezTo>
                  <a:pt x="9498968" y="3084848"/>
                  <a:pt x="9488612" y="3098024"/>
                  <a:pt x="9477787" y="3111670"/>
                </a:cubicBezTo>
                <a:close/>
                <a:moveTo>
                  <a:pt x="9699011" y="3114023"/>
                </a:moveTo>
                <a:cubicBezTo>
                  <a:pt x="9697127" y="3107435"/>
                  <a:pt x="9695245" y="3100847"/>
                  <a:pt x="9693361" y="3093789"/>
                </a:cubicBezTo>
                <a:cubicBezTo>
                  <a:pt x="9692420" y="3093318"/>
                  <a:pt x="9691479" y="3092377"/>
                  <a:pt x="9691008" y="3091436"/>
                </a:cubicBezTo>
                <a:cubicBezTo>
                  <a:pt x="9677358" y="3089554"/>
                  <a:pt x="9663238" y="3088142"/>
                  <a:pt x="9649588" y="3086260"/>
                </a:cubicBezTo>
                <a:cubicBezTo>
                  <a:pt x="9665591" y="3095671"/>
                  <a:pt x="9682536" y="3104612"/>
                  <a:pt x="9699011" y="3114023"/>
                </a:cubicBezTo>
                <a:close/>
                <a:moveTo>
                  <a:pt x="9682065" y="3068378"/>
                </a:moveTo>
                <a:cubicBezTo>
                  <a:pt x="9683006" y="3067437"/>
                  <a:pt x="9683948" y="3066966"/>
                  <a:pt x="9685360" y="3066496"/>
                </a:cubicBezTo>
                <a:cubicBezTo>
                  <a:pt x="9672180" y="3021792"/>
                  <a:pt x="9658531" y="2977088"/>
                  <a:pt x="9644410" y="2932855"/>
                </a:cubicBezTo>
                <a:cubicBezTo>
                  <a:pt x="9645351" y="2980853"/>
                  <a:pt x="9645823" y="3028850"/>
                  <a:pt x="9645823" y="3076378"/>
                </a:cubicBezTo>
                <a:cubicBezTo>
                  <a:pt x="9658060" y="3077789"/>
                  <a:pt x="9670298" y="3079201"/>
                  <a:pt x="9682536" y="3081083"/>
                </a:cubicBezTo>
                <a:cubicBezTo>
                  <a:pt x="9679712" y="3075907"/>
                  <a:pt x="9679241" y="3071201"/>
                  <a:pt x="9682065" y="3068378"/>
                </a:cubicBezTo>
                <a:close/>
                <a:moveTo>
                  <a:pt x="9633584" y="2866975"/>
                </a:moveTo>
                <a:cubicBezTo>
                  <a:pt x="9635938" y="2819919"/>
                  <a:pt x="9637821" y="2772862"/>
                  <a:pt x="9639232" y="2725805"/>
                </a:cubicBezTo>
                <a:cubicBezTo>
                  <a:pt x="9590752" y="2662749"/>
                  <a:pt x="9541330" y="2600634"/>
                  <a:pt x="9490495" y="2539460"/>
                </a:cubicBezTo>
                <a:lnTo>
                  <a:pt x="9431188" y="2642985"/>
                </a:lnTo>
                <a:cubicBezTo>
                  <a:pt x="9493319" y="2713570"/>
                  <a:pt x="9554038" y="2785567"/>
                  <a:pt x="9612874" y="2858505"/>
                </a:cubicBezTo>
                <a:cubicBezTo>
                  <a:pt x="9619463" y="2859446"/>
                  <a:pt x="9626524" y="2862270"/>
                  <a:pt x="9633584" y="2866975"/>
                </a:cubicBezTo>
                <a:close/>
                <a:moveTo>
                  <a:pt x="9639703" y="2710747"/>
                </a:moveTo>
                <a:cubicBezTo>
                  <a:pt x="9641116" y="2666514"/>
                  <a:pt x="9641586" y="2621810"/>
                  <a:pt x="9642057" y="2577577"/>
                </a:cubicBezTo>
                <a:cubicBezTo>
                  <a:pt x="9598754" y="2552166"/>
                  <a:pt x="9554979" y="2527226"/>
                  <a:pt x="9511205" y="2502756"/>
                </a:cubicBezTo>
                <a:lnTo>
                  <a:pt x="9495202" y="2530520"/>
                </a:lnTo>
                <a:cubicBezTo>
                  <a:pt x="9544624" y="2589811"/>
                  <a:pt x="9592634" y="2650044"/>
                  <a:pt x="9639703" y="2710747"/>
                </a:cubicBezTo>
                <a:close/>
                <a:moveTo>
                  <a:pt x="9649117" y="2722511"/>
                </a:moveTo>
                <a:cubicBezTo>
                  <a:pt x="9679712" y="2762039"/>
                  <a:pt x="9709835" y="2802508"/>
                  <a:pt x="9739019" y="2842506"/>
                </a:cubicBezTo>
                <a:cubicBezTo>
                  <a:pt x="9722074" y="2765333"/>
                  <a:pt x="9703246" y="2688160"/>
                  <a:pt x="9683478" y="2610987"/>
                </a:cubicBezTo>
                <a:cubicBezTo>
                  <a:pt x="9681124" y="2609575"/>
                  <a:pt x="9679241" y="2608163"/>
                  <a:pt x="9676887" y="2606281"/>
                </a:cubicBezTo>
                <a:cubicBezTo>
                  <a:pt x="9671239" y="2601575"/>
                  <a:pt x="9667003" y="2595929"/>
                  <a:pt x="9665591" y="2591223"/>
                </a:cubicBezTo>
                <a:cubicBezTo>
                  <a:pt x="9660884" y="2588400"/>
                  <a:pt x="9656177" y="2585576"/>
                  <a:pt x="9651471" y="2582753"/>
                </a:cubicBezTo>
                <a:cubicBezTo>
                  <a:pt x="9650999" y="2629339"/>
                  <a:pt x="9650058" y="2675925"/>
                  <a:pt x="9649117" y="2722511"/>
                </a:cubicBezTo>
                <a:close/>
                <a:moveTo>
                  <a:pt x="10017195" y="3013322"/>
                </a:moveTo>
                <a:cubicBezTo>
                  <a:pt x="10059087" y="3035438"/>
                  <a:pt x="10100507" y="3058025"/>
                  <a:pt x="10141928" y="3081554"/>
                </a:cubicBezTo>
                <a:cubicBezTo>
                  <a:pt x="10126866" y="3050967"/>
                  <a:pt x="10111333" y="3020851"/>
                  <a:pt x="10095800" y="2990734"/>
                </a:cubicBezTo>
                <a:cubicBezTo>
                  <a:pt x="10072737" y="2982735"/>
                  <a:pt x="10049674" y="2974735"/>
                  <a:pt x="10026139" y="2966736"/>
                </a:cubicBezTo>
                <a:cubicBezTo>
                  <a:pt x="10025668" y="2967677"/>
                  <a:pt x="10025668" y="2968147"/>
                  <a:pt x="10024727" y="2969088"/>
                </a:cubicBezTo>
                <a:cubicBezTo>
                  <a:pt x="10022373" y="2971441"/>
                  <a:pt x="10018608" y="2971441"/>
                  <a:pt x="10014372" y="2969559"/>
                </a:cubicBezTo>
                <a:cubicBezTo>
                  <a:pt x="10015313" y="2984146"/>
                  <a:pt x="10016254" y="2998734"/>
                  <a:pt x="10017195" y="3013322"/>
                </a:cubicBezTo>
                <a:close/>
                <a:moveTo>
                  <a:pt x="10156520" y="3089554"/>
                </a:moveTo>
                <a:cubicBezTo>
                  <a:pt x="10175347" y="3100377"/>
                  <a:pt x="10194175" y="3110729"/>
                  <a:pt x="10213002" y="3121552"/>
                </a:cubicBezTo>
                <a:cubicBezTo>
                  <a:pt x="10213002" y="3121552"/>
                  <a:pt x="10213002" y="3121082"/>
                  <a:pt x="10213002" y="3120611"/>
                </a:cubicBezTo>
                <a:cubicBezTo>
                  <a:pt x="10179113" y="3078731"/>
                  <a:pt x="10144752" y="3037321"/>
                  <a:pt x="10109451" y="2996381"/>
                </a:cubicBezTo>
                <a:cubicBezTo>
                  <a:pt x="10125925" y="3027909"/>
                  <a:pt x="10141458" y="3058496"/>
                  <a:pt x="10156520" y="3089554"/>
                </a:cubicBezTo>
                <a:close/>
                <a:moveTo>
                  <a:pt x="10162639" y="3101318"/>
                </a:moveTo>
                <a:cubicBezTo>
                  <a:pt x="10181466" y="3139434"/>
                  <a:pt x="10199823" y="3177550"/>
                  <a:pt x="10217709" y="3215665"/>
                </a:cubicBezTo>
                <a:cubicBezTo>
                  <a:pt x="10220063" y="3192137"/>
                  <a:pt x="10222416" y="3169079"/>
                  <a:pt x="10224298" y="3145551"/>
                </a:cubicBezTo>
                <a:cubicBezTo>
                  <a:pt x="10223828" y="3145080"/>
                  <a:pt x="10222886" y="3144139"/>
                  <a:pt x="10222416" y="3143669"/>
                </a:cubicBezTo>
                <a:cubicBezTo>
                  <a:pt x="10218650" y="3139434"/>
                  <a:pt x="10215826" y="3135199"/>
                  <a:pt x="10214415" y="3131434"/>
                </a:cubicBezTo>
                <a:cubicBezTo>
                  <a:pt x="10196998" y="3121082"/>
                  <a:pt x="10180054" y="3111200"/>
                  <a:pt x="10162639" y="3101318"/>
                </a:cubicBezTo>
                <a:close/>
                <a:moveTo>
                  <a:pt x="10259600" y="3306955"/>
                </a:moveTo>
                <a:cubicBezTo>
                  <a:pt x="10300550" y="3353071"/>
                  <a:pt x="10341029" y="3400598"/>
                  <a:pt x="10380567" y="3448596"/>
                </a:cubicBezTo>
                <a:cubicBezTo>
                  <a:pt x="10370683" y="3418480"/>
                  <a:pt x="10361269" y="3388834"/>
                  <a:pt x="10350914" y="3358718"/>
                </a:cubicBezTo>
                <a:cubicBezTo>
                  <a:pt x="10342912" y="3351189"/>
                  <a:pt x="10334910" y="3343660"/>
                  <a:pt x="10326909" y="3336131"/>
                </a:cubicBezTo>
                <a:cubicBezTo>
                  <a:pt x="10326438" y="3336601"/>
                  <a:pt x="10326438" y="3337072"/>
                  <a:pt x="10325968" y="3337072"/>
                </a:cubicBezTo>
                <a:cubicBezTo>
                  <a:pt x="10321261" y="3340836"/>
                  <a:pt x="10310906" y="3336601"/>
                  <a:pt x="10302433" y="3326719"/>
                </a:cubicBezTo>
                <a:cubicBezTo>
                  <a:pt x="10299609" y="3323425"/>
                  <a:pt x="10297255" y="3319661"/>
                  <a:pt x="10295843" y="3316367"/>
                </a:cubicBezTo>
                <a:cubicBezTo>
                  <a:pt x="10284076" y="3313543"/>
                  <a:pt x="10271838" y="3310250"/>
                  <a:pt x="10259600" y="3306955"/>
                </a:cubicBezTo>
                <a:close/>
                <a:moveTo>
                  <a:pt x="10400337" y="3467419"/>
                </a:moveTo>
                <a:cubicBezTo>
                  <a:pt x="10428107" y="3475419"/>
                  <a:pt x="10455877" y="3483418"/>
                  <a:pt x="10483648" y="3491888"/>
                </a:cubicBezTo>
                <a:cubicBezTo>
                  <a:pt x="10480824" y="3488124"/>
                  <a:pt x="10478470" y="3483889"/>
                  <a:pt x="10477058" y="3480595"/>
                </a:cubicBezTo>
                <a:cubicBezTo>
                  <a:pt x="10452112" y="3456125"/>
                  <a:pt x="10427166" y="3431656"/>
                  <a:pt x="10402219" y="3407186"/>
                </a:cubicBezTo>
                <a:cubicBezTo>
                  <a:pt x="10400807" y="3426479"/>
                  <a:pt x="10399394" y="3445302"/>
                  <a:pt x="10397983" y="3464595"/>
                </a:cubicBezTo>
                <a:cubicBezTo>
                  <a:pt x="10398453" y="3465066"/>
                  <a:pt x="10398453" y="3465066"/>
                  <a:pt x="10398924" y="3465537"/>
                </a:cubicBezTo>
                <a:cubicBezTo>
                  <a:pt x="10399394" y="3466007"/>
                  <a:pt x="10399865" y="3466478"/>
                  <a:pt x="10400337" y="3467419"/>
                </a:cubicBezTo>
                <a:close/>
                <a:moveTo>
                  <a:pt x="10500122" y="3477301"/>
                </a:moveTo>
                <a:cubicBezTo>
                  <a:pt x="10496357" y="3442008"/>
                  <a:pt x="10492121" y="3406245"/>
                  <a:pt x="10487414" y="3370953"/>
                </a:cubicBezTo>
                <a:cubicBezTo>
                  <a:pt x="10487414" y="3370953"/>
                  <a:pt x="10486943" y="3370482"/>
                  <a:pt x="10486943" y="3370482"/>
                </a:cubicBezTo>
                <a:cubicBezTo>
                  <a:pt x="10462467" y="3362953"/>
                  <a:pt x="10437521" y="3355894"/>
                  <a:pt x="10412574" y="3348836"/>
                </a:cubicBezTo>
                <a:cubicBezTo>
                  <a:pt x="10413515" y="3353071"/>
                  <a:pt x="10413045" y="3356365"/>
                  <a:pt x="10411162" y="3358247"/>
                </a:cubicBezTo>
                <a:cubicBezTo>
                  <a:pt x="10410692" y="3358718"/>
                  <a:pt x="10410220" y="3358718"/>
                  <a:pt x="10409279" y="3359189"/>
                </a:cubicBezTo>
                <a:cubicBezTo>
                  <a:pt x="10435638" y="3395422"/>
                  <a:pt x="10461996" y="3431656"/>
                  <a:pt x="10487884" y="3468360"/>
                </a:cubicBezTo>
                <a:cubicBezTo>
                  <a:pt x="10491650" y="3469301"/>
                  <a:pt x="10495886" y="3472595"/>
                  <a:pt x="10500122" y="3477301"/>
                </a:cubicBezTo>
                <a:close/>
                <a:moveTo>
                  <a:pt x="10442699" y="3309308"/>
                </a:moveTo>
                <a:cubicBezTo>
                  <a:pt x="10436108" y="3300368"/>
                  <a:pt x="10429989" y="3290956"/>
                  <a:pt x="10423400" y="3282016"/>
                </a:cubicBezTo>
                <a:cubicBezTo>
                  <a:pt x="10419634" y="3281545"/>
                  <a:pt x="10414927" y="3280133"/>
                  <a:pt x="10410220" y="3277780"/>
                </a:cubicBezTo>
                <a:cubicBezTo>
                  <a:pt x="10409279" y="3297544"/>
                  <a:pt x="10408338" y="3317308"/>
                  <a:pt x="10406926" y="3336601"/>
                </a:cubicBezTo>
                <a:cubicBezTo>
                  <a:pt x="10406926" y="3336601"/>
                  <a:pt x="10406926" y="3337072"/>
                  <a:pt x="10407397" y="3337072"/>
                </a:cubicBezTo>
                <a:cubicBezTo>
                  <a:pt x="10430931" y="3343660"/>
                  <a:pt x="10454466" y="3350718"/>
                  <a:pt x="10478000" y="3357777"/>
                </a:cubicBezTo>
                <a:cubicBezTo>
                  <a:pt x="10466233" y="3341307"/>
                  <a:pt x="10454466" y="3325308"/>
                  <a:pt x="10442699" y="3309308"/>
                </a:cubicBezTo>
                <a:close/>
                <a:moveTo>
                  <a:pt x="10265248" y="3074025"/>
                </a:moveTo>
                <a:cubicBezTo>
                  <a:pt x="10261012" y="3069319"/>
                  <a:pt x="10256777" y="3065084"/>
                  <a:pt x="10252540" y="3060378"/>
                </a:cubicBezTo>
                <a:cubicBezTo>
                  <a:pt x="10266660" y="3096612"/>
                  <a:pt x="10280781" y="3132846"/>
                  <a:pt x="10294432" y="3169550"/>
                </a:cubicBezTo>
                <a:cubicBezTo>
                  <a:pt x="10317495" y="3183197"/>
                  <a:pt x="10340558" y="3197314"/>
                  <a:pt x="10363623" y="3211431"/>
                </a:cubicBezTo>
                <a:cubicBezTo>
                  <a:pt x="10364093" y="3207666"/>
                  <a:pt x="10365035" y="3204842"/>
                  <a:pt x="10367388" y="3202490"/>
                </a:cubicBezTo>
                <a:cubicBezTo>
                  <a:pt x="10365505" y="3200137"/>
                  <a:pt x="10363623" y="3197314"/>
                  <a:pt x="10362210" y="3194961"/>
                </a:cubicBezTo>
                <a:cubicBezTo>
                  <a:pt x="10329733" y="3154492"/>
                  <a:pt x="10297726" y="3114023"/>
                  <a:pt x="10265248" y="3074025"/>
                </a:cubicBezTo>
                <a:close/>
                <a:moveTo>
                  <a:pt x="10019079" y="2826977"/>
                </a:moveTo>
                <a:cubicBezTo>
                  <a:pt x="10019079" y="2826977"/>
                  <a:pt x="10018608" y="2826506"/>
                  <a:pt x="10018137" y="2826036"/>
                </a:cubicBezTo>
                <a:cubicBezTo>
                  <a:pt x="10042613" y="2870740"/>
                  <a:pt x="10067089" y="2915444"/>
                  <a:pt x="10090623" y="2960618"/>
                </a:cubicBezTo>
                <a:cubicBezTo>
                  <a:pt x="10098154" y="2969088"/>
                  <a:pt x="10105685" y="2978029"/>
                  <a:pt x="10113217" y="2986499"/>
                </a:cubicBezTo>
                <a:cubicBezTo>
                  <a:pt x="10148518" y="2999205"/>
                  <a:pt x="10183820" y="3011910"/>
                  <a:pt x="10219122" y="3025086"/>
                </a:cubicBezTo>
                <a:cubicBezTo>
                  <a:pt x="10188056" y="2992617"/>
                  <a:pt x="10156990" y="2960618"/>
                  <a:pt x="10124984" y="2928620"/>
                </a:cubicBezTo>
                <a:cubicBezTo>
                  <a:pt x="10090152" y="2894739"/>
                  <a:pt x="10054850" y="2860858"/>
                  <a:pt x="10019079" y="2826977"/>
                </a:cubicBezTo>
                <a:close/>
                <a:moveTo>
                  <a:pt x="9672652" y="2484404"/>
                </a:moveTo>
                <a:cubicBezTo>
                  <a:pt x="9669827" y="2481110"/>
                  <a:pt x="9667003" y="2478287"/>
                  <a:pt x="9664179" y="2474993"/>
                </a:cubicBezTo>
                <a:cubicBezTo>
                  <a:pt x="9661355" y="2474522"/>
                  <a:pt x="9658531" y="2474052"/>
                  <a:pt x="9655236" y="2473111"/>
                </a:cubicBezTo>
                <a:cubicBezTo>
                  <a:pt x="9659002" y="2486757"/>
                  <a:pt x="9662767" y="2500403"/>
                  <a:pt x="9666532" y="2514050"/>
                </a:cubicBezTo>
                <a:cubicBezTo>
                  <a:pt x="9703246" y="2549343"/>
                  <a:pt x="9739489" y="2585106"/>
                  <a:pt x="9775262" y="2620869"/>
                </a:cubicBezTo>
                <a:cubicBezTo>
                  <a:pt x="9825625" y="2657573"/>
                  <a:pt x="9875048" y="2695218"/>
                  <a:pt x="9924470" y="2732864"/>
                </a:cubicBezTo>
                <a:cubicBezTo>
                  <a:pt x="9902348" y="2709806"/>
                  <a:pt x="9895757" y="2694748"/>
                  <a:pt x="9893875" y="2686277"/>
                </a:cubicBezTo>
                <a:cubicBezTo>
                  <a:pt x="9875519" y="2672631"/>
                  <a:pt x="9856691" y="2658985"/>
                  <a:pt x="9837864" y="2645338"/>
                </a:cubicBezTo>
                <a:cubicBezTo>
                  <a:pt x="9824213" y="2626986"/>
                  <a:pt x="9811034" y="2609105"/>
                  <a:pt x="9797384" y="2590752"/>
                </a:cubicBezTo>
                <a:cubicBezTo>
                  <a:pt x="9756434" y="2554989"/>
                  <a:pt x="9714542" y="2519697"/>
                  <a:pt x="9672652" y="2484404"/>
                </a:cubicBezTo>
                <a:close/>
                <a:moveTo>
                  <a:pt x="9335168" y="2216652"/>
                </a:moveTo>
                <a:cubicBezTo>
                  <a:pt x="9403418" y="2273590"/>
                  <a:pt x="9470255" y="2331941"/>
                  <a:pt x="9535681" y="2391703"/>
                </a:cubicBezTo>
                <a:cubicBezTo>
                  <a:pt x="9541800" y="2394055"/>
                  <a:pt x="9547919" y="2396879"/>
                  <a:pt x="9554508" y="2399232"/>
                </a:cubicBezTo>
                <a:lnTo>
                  <a:pt x="9568629" y="2374762"/>
                </a:lnTo>
                <a:cubicBezTo>
                  <a:pt x="9562981" y="2369115"/>
                  <a:pt x="9559215" y="2361586"/>
                  <a:pt x="9559215" y="2353116"/>
                </a:cubicBezTo>
                <a:cubicBezTo>
                  <a:pt x="9513089" y="2314059"/>
                  <a:pt x="9466490" y="2275472"/>
                  <a:pt x="9419892" y="2237357"/>
                </a:cubicBezTo>
                <a:cubicBezTo>
                  <a:pt x="9402947" y="2228416"/>
                  <a:pt x="9385531" y="2219946"/>
                  <a:pt x="9368586" y="2211005"/>
                </a:cubicBezTo>
                <a:cubicBezTo>
                  <a:pt x="9357290" y="2213358"/>
                  <a:pt x="9345994" y="2214769"/>
                  <a:pt x="9335168" y="2216652"/>
                </a:cubicBezTo>
                <a:close/>
                <a:moveTo>
                  <a:pt x="9022630" y="1968663"/>
                </a:moveTo>
                <a:lnTo>
                  <a:pt x="9008981" y="1993603"/>
                </a:lnTo>
                <a:cubicBezTo>
                  <a:pt x="9041929" y="2013366"/>
                  <a:pt x="9074877" y="2033130"/>
                  <a:pt x="9107825" y="2052894"/>
                </a:cubicBezTo>
                <a:cubicBezTo>
                  <a:pt x="9079584" y="2025131"/>
                  <a:pt x="9050871" y="1996897"/>
                  <a:pt x="9022630" y="1968663"/>
                </a:cubicBezTo>
                <a:close/>
                <a:moveTo>
                  <a:pt x="8906370" y="1889607"/>
                </a:moveTo>
                <a:cubicBezTo>
                  <a:pt x="8887073" y="1877843"/>
                  <a:pt x="8867303" y="1866079"/>
                  <a:pt x="8848005" y="1854315"/>
                </a:cubicBezTo>
                <a:cubicBezTo>
                  <a:pt x="8892250" y="1894313"/>
                  <a:pt x="8935553" y="1934782"/>
                  <a:pt x="8978386" y="1975721"/>
                </a:cubicBezTo>
                <a:cubicBezTo>
                  <a:pt x="8984505" y="1979486"/>
                  <a:pt x="8990624" y="1982780"/>
                  <a:pt x="8996742" y="1986074"/>
                </a:cubicBezTo>
                <a:lnTo>
                  <a:pt x="9012275" y="1957840"/>
                </a:lnTo>
                <a:cubicBezTo>
                  <a:pt x="9007568" y="1953134"/>
                  <a:pt x="9002861" y="1948428"/>
                  <a:pt x="8998154" y="1943723"/>
                </a:cubicBezTo>
                <a:cubicBezTo>
                  <a:pt x="8967560" y="1926312"/>
                  <a:pt x="8936965" y="1907960"/>
                  <a:pt x="8906370" y="1889607"/>
                </a:cubicBezTo>
                <a:close/>
                <a:moveTo>
                  <a:pt x="8721860" y="1776201"/>
                </a:moveTo>
                <a:cubicBezTo>
                  <a:pt x="8724685" y="1794553"/>
                  <a:pt x="8727039" y="1812905"/>
                  <a:pt x="8729862" y="1831728"/>
                </a:cubicBezTo>
                <a:cubicBezTo>
                  <a:pt x="8733157" y="1832669"/>
                  <a:pt x="8736922" y="1834081"/>
                  <a:pt x="8740688" y="1835963"/>
                </a:cubicBezTo>
                <a:cubicBezTo>
                  <a:pt x="8741159" y="1836433"/>
                  <a:pt x="8741629" y="1836904"/>
                  <a:pt x="8742570" y="1836904"/>
                </a:cubicBezTo>
                <a:cubicBezTo>
                  <a:pt x="8759987" y="1832198"/>
                  <a:pt x="8776931" y="1827022"/>
                  <a:pt x="8794346" y="1822316"/>
                </a:cubicBezTo>
                <a:cubicBezTo>
                  <a:pt x="8788228" y="1818552"/>
                  <a:pt x="8782109" y="1815258"/>
                  <a:pt x="8775990" y="1811493"/>
                </a:cubicBezTo>
                <a:cubicBezTo>
                  <a:pt x="8762810" y="1804435"/>
                  <a:pt x="8738806" y="1789377"/>
                  <a:pt x="8721860" y="1776201"/>
                </a:cubicBezTo>
                <a:close/>
                <a:moveTo>
                  <a:pt x="7528194" y="1257636"/>
                </a:moveTo>
                <a:cubicBezTo>
                  <a:pt x="7542786" y="1261871"/>
                  <a:pt x="7557847" y="1266106"/>
                  <a:pt x="7572439" y="1270341"/>
                </a:cubicBezTo>
                <a:cubicBezTo>
                  <a:pt x="7672696" y="1237872"/>
                  <a:pt x="7766363" y="1232696"/>
                  <a:pt x="7851087" y="1254812"/>
                </a:cubicBezTo>
                <a:lnTo>
                  <a:pt x="7889213" y="1156464"/>
                </a:lnTo>
                <a:cubicBezTo>
                  <a:pt x="7880269" y="1150347"/>
                  <a:pt x="7874621" y="1139053"/>
                  <a:pt x="7876503" y="1127759"/>
                </a:cubicBezTo>
                <a:cubicBezTo>
                  <a:pt x="7878857" y="1111289"/>
                  <a:pt x="7893920" y="1099525"/>
                  <a:pt x="7910394" y="1101878"/>
                </a:cubicBezTo>
                <a:cubicBezTo>
                  <a:pt x="7926868" y="1104231"/>
                  <a:pt x="7938635" y="1119289"/>
                  <a:pt x="7936282" y="1135759"/>
                </a:cubicBezTo>
                <a:cubicBezTo>
                  <a:pt x="7933928" y="1152229"/>
                  <a:pt x="7918865" y="1163993"/>
                  <a:pt x="7902391" y="1161640"/>
                </a:cubicBezTo>
                <a:lnTo>
                  <a:pt x="7864736" y="1258577"/>
                </a:lnTo>
                <a:cubicBezTo>
                  <a:pt x="7866149" y="1259048"/>
                  <a:pt x="7867561" y="1259518"/>
                  <a:pt x="7868502" y="1259518"/>
                </a:cubicBezTo>
                <a:cubicBezTo>
                  <a:pt x="7936282" y="1280693"/>
                  <a:pt x="7998413" y="1319751"/>
                  <a:pt x="8054895" y="1376219"/>
                </a:cubicBezTo>
                <a:cubicBezTo>
                  <a:pt x="8066191" y="1381395"/>
                  <a:pt x="8077488" y="1386571"/>
                  <a:pt x="8088785" y="1392218"/>
                </a:cubicBezTo>
                <a:cubicBezTo>
                  <a:pt x="8113731" y="1393630"/>
                  <a:pt x="8164095" y="1398806"/>
                  <a:pt x="8182451" y="1407276"/>
                </a:cubicBezTo>
                <a:cubicBezTo>
                  <a:pt x="8196572" y="1413393"/>
                  <a:pt x="8251643" y="1435040"/>
                  <a:pt x="8271412" y="1443039"/>
                </a:cubicBezTo>
                <a:cubicBezTo>
                  <a:pt x="8272824" y="1443510"/>
                  <a:pt x="8274235" y="1443980"/>
                  <a:pt x="8275648" y="1444451"/>
                </a:cubicBezTo>
                <a:cubicBezTo>
                  <a:pt x="8296829" y="1461391"/>
                  <a:pt x="8317540" y="1478802"/>
                  <a:pt x="8338249" y="1496213"/>
                </a:cubicBezTo>
                <a:cubicBezTo>
                  <a:pt x="8375433" y="1514095"/>
                  <a:pt x="8412147" y="1531976"/>
                  <a:pt x="8448861" y="1550329"/>
                </a:cubicBezTo>
                <a:cubicBezTo>
                  <a:pt x="8481809" y="1570092"/>
                  <a:pt x="8514286" y="1589856"/>
                  <a:pt x="8546765" y="1610090"/>
                </a:cubicBezTo>
                <a:cubicBezTo>
                  <a:pt x="8542058" y="1619031"/>
                  <a:pt x="8536880" y="1628443"/>
                  <a:pt x="8532173" y="1637384"/>
                </a:cubicBezTo>
                <a:cubicBezTo>
                  <a:pt x="8522759" y="1634560"/>
                  <a:pt x="8512875" y="1632207"/>
                  <a:pt x="8503461" y="1629384"/>
                </a:cubicBezTo>
                <a:cubicBezTo>
                  <a:pt x="8512404" y="1635972"/>
                  <a:pt x="8518993" y="1643030"/>
                  <a:pt x="8522289" y="1649618"/>
                </a:cubicBezTo>
                <a:cubicBezTo>
                  <a:pt x="8532173" y="1653383"/>
                  <a:pt x="8542528" y="1656677"/>
                  <a:pt x="8552413" y="1660441"/>
                </a:cubicBezTo>
                <a:cubicBezTo>
                  <a:pt x="8569358" y="1669382"/>
                  <a:pt x="8586773" y="1678793"/>
                  <a:pt x="8603717" y="1687734"/>
                </a:cubicBezTo>
                <a:cubicBezTo>
                  <a:pt x="8620191" y="1698087"/>
                  <a:pt x="8636195" y="1708910"/>
                  <a:pt x="8652198" y="1719262"/>
                </a:cubicBezTo>
                <a:cubicBezTo>
                  <a:pt x="8666319" y="1725379"/>
                  <a:pt x="8686088" y="1734320"/>
                  <a:pt x="8701621" y="1743732"/>
                </a:cubicBezTo>
                <a:cubicBezTo>
                  <a:pt x="8622075" y="1232696"/>
                  <a:pt x="8471454" y="944709"/>
                  <a:pt x="8251643" y="885417"/>
                </a:cubicBezTo>
                <a:cubicBezTo>
                  <a:pt x="8141973" y="855771"/>
                  <a:pt x="8013474" y="884005"/>
                  <a:pt x="7870855" y="970119"/>
                </a:cubicBezTo>
                <a:cubicBezTo>
                  <a:pt x="7764950" y="1034587"/>
                  <a:pt x="7649632" y="1131053"/>
                  <a:pt x="7528194" y="1257636"/>
                </a:cubicBezTo>
                <a:close/>
                <a:moveTo>
                  <a:pt x="7318267" y="1228931"/>
                </a:moveTo>
                <a:cubicBezTo>
                  <a:pt x="7326739" y="1234578"/>
                  <a:pt x="7334270" y="1239284"/>
                  <a:pt x="7340860" y="1243989"/>
                </a:cubicBezTo>
                <a:cubicBezTo>
                  <a:pt x="7349333" y="1243989"/>
                  <a:pt x="7358747" y="1245401"/>
                  <a:pt x="7368160" y="1248225"/>
                </a:cubicBezTo>
                <a:cubicBezTo>
                  <a:pt x="7394048" y="1256224"/>
                  <a:pt x="7411934" y="1273165"/>
                  <a:pt x="7407698" y="1285870"/>
                </a:cubicBezTo>
                <a:cubicBezTo>
                  <a:pt x="7405345" y="1293399"/>
                  <a:pt x="7395931" y="1297163"/>
                  <a:pt x="7383222" y="1298105"/>
                </a:cubicBezTo>
                <a:cubicBezTo>
                  <a:pt x="7392636" y="1307516"/>
                  <a:pt x="7402050" y="1316927"/>
                  <a:pt x="7411463" y="1326339"/>
                </a:cubicBezTo>
                <a:cubicBezTo>
                  <a:pt x="7417112" y="1328691"/>
                  <a:pt x="7422760" y="1331044"/>
                  <a:pt x="7428879" y="1333397"/>
                </a:cubicBezTo>
                <a:cubicBezTo>
                  <a:pt x="7435940" y="1329633"/>
                  <a:pt x="7442529" y="1325868"/>
                  <a:pt x="7449589" y="1322574"/>
                </a:cubicBezTo>
                <a:cubicBezTo>
                  <a:pt x="7460886" y="1309869"/>
                  <a:pt x="7472653" y="1296693"/>
                  <a:pt x="7484420" y="1283988"/>
                </a:cubicBezTo>
                <a:cubicBezTo>
                  <a:pt x="7480184" y="1284458"/>
                  <a:pt x="7475948" y="1284929"/>
                  <a:pt x="7471712" y="1285399"/>
                </a:cubicBezTo>
                <a:cubicBezTo>
                  <a:pt x="7459474" y="1266576"/>
                  <a:pt x="7447236" y="1247754"/>
                  <a:pt x="7434527" y="1228931"/>
                </a:cubicBezTo>
                <a:cubicBezTo>
                  <a:pt x="7416170" y="1222814"/>
                  <a:pt x="7397813" y="1216226"/>
                  <a:pt x="7379457" y="1210108"/>
                </a:cubicBezTo>
                <a:cubicBezTo>
                  <a:pt x="7362041" y="1206815"/>
                  <a:pt x="7344155" y="1203521"/>
                  <a:pt x="7326739" y="1200227"/>
                </a:cubicBezTo>
                <a:cubicBezTo>
                  <a:pt x="7324386" y="1209638"/>
                  <a:pt x="7321091" y="1219049"/>
                  <a:pt x="7318267" y="1228931"/>
                </a:cubicBezTo>
                <a:close/>
                <a:moveTo>
                  <a:pt x="7093278" y="1200697"/>
                </a:moveTo>
                <a:cubicBezTo>
                  <a:pt x="7074450" y="1195521"/>
                  <a:pt x="7055623" y="1190815"/>
                  <a:pt x="7037266" y="1186110"/>
                </a:cubicBezTo>
                <a:cubicBezTo>
                  <a:pt x="7105045" y="1209168"/>
                  <a:pt x="7172354" y="1233166"/>
                  <a:pt x="7239662" y="1258577"/>
                </a:cubicBezTo>
                <a:cubicBezTo>
                  <a:pt x="7250959" y="1259989"/>
                  <a:pt x="7261785" y="1261871"/>
                  <a:pt x="7273081" y="1263753"/>
                </a:cubicBezTo>
                <a:lnTo>
                  <a:pt x="7277317" y="1249166"/>
                </a:lnTo>
                <a:cubicBezTo>
                  <a:pt x="7269786" y="1245872"/>
                  <a:pt x="7262726" y="1242107"/>
                  <a:pt x="7255195" y="1238813"/>
                </a:cubicBezTo>
                <a:cubicBezTo>
                  <a:pt x="7217069" y="1227519"/>
                  <a:pt x="7178943" y="1216696"/>
                  <a:pt x="7140817" y="1205873"/>
                </a:cubicBezTo>
                <a:cubicBezTo>
                  <a:pt x="7124343" y="1203991"/>
                  <a:pt x="7108811" y="1202109"/>
                  <a:pt x="7093278" y="1200697"/>
                </a:cubicBezTo>
                <a:close/>
                <a:moveTo>
                  <a:pt x="6769444" y="1142817"/>
                </a:moveTo>
                <a:lnTo>
                  <a:pt x="6758619" y="1194109"/>
                </a:lnTo>
                <a:cubicBezTo>
                  <a:pt x="6796274" y="1200697"/>
                  <a:pt x="6833929" y="1207285"/>
                  <a:pt x="6871584" y="1214344"/>
                </a:cubicBezTo>
                <a:cubicBezTo>
                  <a:pt x="6889941" y="1216226"/>
                  <a:pt x="6907827" y="1217638"/>
                  <a:pt x="6926184" y="1219520"/>
                </a:cubicBezTo>
                <a:cubicBezTo>
                  <a:pt x="6943128" y="1204462"/>
                  <a:pt x="6960544" y="1189404"/>
                  <a:pt x="6977489" y="1174816"/>
                </a:cubicBezTo>
                <a:cubicBezTo>
                  <a:pt x="6968546" y="1173875"/>
                  <a:pt x="6959602" y="1172463"/>
                  <a:pt x="6950189" y="1171522"/>
                </a:cubicBezTo>
                <a:cubicBezTo>
                  <a:pt x="6936068" y="1167757"/>
                  <a:pt x="6921477" y="1164464"/>
                  <a:pt x="6907356" y="1161170"/>
                </a:cubicBezTo>
                <a:cubicBezTo>
                  <a:pt x="6872525" y="1153640"/>
                  <a:pt x="6838165" y="1146582"/>
                  <a:pt x="6803334" y="1139994"/>
                </a:cubicBezTo>
                <a:cubicBezTo>
                  <a:pt x="6792037" y="1140935"/>
                  <a:pt x="6780741" y="1141876"/>
                  <a:pt x="6769444" y="1142817"/>
                </a:cubicBezTo>
                <a:close/>
                <a:moveTo>
                  <a:pt x="6754853" y="1143759"/>
                </a:moveTo>
                <a:cubicBezTo>
                  <a:pt x="6753441" y="1143759"/>
                  <a:pt x="6752499" y="1143759"/>
                  <a:pt x="6751088" y="1144229"/>
                </a:cubicBezTo>
                <a:cubicBezTo>
                  <a:pt x="6752029" y="1146582"/>
                  <a:pt x="6752029" y="1148935"/>
                  <a:pt x="6751558" y="1151288"/>
                </a:cubicBezTo>
                <a:cubicBezTo>
                  <a:pt x="6749675" y="1160228"/>
                  <a:pt x="6737438" y="1165405"/>
                  <a:pt x="6721905" y="1166346"/>
                </a:cubicBezTo>
                <a:cubicBezTo>
                  <a:pt x="6725670" y="1174345"/>
                  <a:pt x="6729435" y="1181874"/>
                  <a:pt x="6732731" y="1189874"/>
                </a:cubicBezTo>
                <a:cubicBezTo>
                  <a:pt x="6736496" y="1190345"/>
                  <a:pt x="6740732" y="1191286"/>
                  <a:pt x="6744498" y="1191756"/>
                </a:cubicBezTo>
                <a:lnTo>
                  <a:pt x="6754853" y="1143759"/>
                </a:lnTo>
                <a:close/>
                <a:moveTo>
                  <a:pt x="6475264" y="1151288"/>
                </a:moveTo>
                <a:cubicBezTo>
                  <a:pt x="6556693" y="1161640"/>
                  <a:pt x="6638122" y="1173875"/>
                  <a:pt x="6719551" y="1187521"/>
                </a:cubicBezTo>
                <a:cubicBezTo>
                  <a:pt x="6716257" y="1180463"/>
                  <a:pt x="6712961" y="1172934"/>
                  <a:pt x="6709196" y="1165875"/>
                </a:cubicBezTo>
                <a:cubicBezTo>
                  <a:pt x="6705901" y="1165405"/>
                  <a:pt x="6702606" y="1164934"/>
                  <a:pt x="6698841" y="1164464"/>
                </a:cubicBezTo>
                <a:cubicBezTo>
                  <a:pt x="6672482" y="1158817"/>
                  <a:pt x="6653184" y="1144229"/>
                  <a:pt x="6656008" y="1131524"/>
                </a:cubicBezTo>
                <a:cubicBezTo>
                  <a:pt x="6656950" y="1127289"/>
                  <a:pt x="6659774" y="1123995"/>
                  <a:pt x="6664481" y="1121171"/>
                </a:cubicBezTo>
                <a:cubicBezTo>
                  <a:pt x="6663069" y="1119760"/>
                  <a:pt x="6661186" y="1118819"/>
                  <a:pt x="6659774" y="1117407"/>
                </a:cubicBezTo>
                <a:cubicBezTo>
                  <a:pt x="6648007" y="1115054"/>
                  <a:pt x="6635769" y="1112701"/>
                  <a:pt x="6624002" y="1110348"/>
                </a:cubicBezTo>
                <a:cubicBezTo>
                  <a:pt x="6626355" y="1116936"/>
                  <a:pt x="6629179" y="1123054"/>
                  <a:pt x="6631533" y="1129642"/>
                </a:cubicBezTo>
                <a:cubicBezTo>
                  <a:pt x="6615058" y="1133877"/>
                  <a:pt x="6598584" y="1138112"/>
                  <a:pt x="6582110" y="1142817"/>
                </a:cubicBezTo>
                <a:cubicBezTo>
                  <a:pt x="6562812" y="1138582"/>
                  <a:pt x="6543513" y="1134347"/>
                  <a:pt x="6523745" y="1130583"/>
                </a:cubicBezTo>
                <a:cubicBezTo>
                  <a:pt x="6523274" y="1132936"/>
                  <a:pt x="6522804" y="1135288"/>
                  <a:pt x="6522332" y="1137641"/>
                </a:cubicBezTo>
                <a:cubicBezTo>
                  <a:pt x="6506800" y="1142347"/>
                  <a:pt x="6491267" y="1147053"/>
                  <a:pt x="6475264" y="1151288"/>
                </a:cubicBezTo>
                <a:close/>
                <a:moveTo>
                  <a:pt x="6421134" y="1129171"/>
                </a:moveTo>
                <a:cubicBezTo>
                  <a:pt x="6424430" y="1134818"/>
                  <a:pt x="6427254" y="1140465"/>
                  <a:pt x="6430548" y="1145641"/>
                </a:cubicBezTo>
                <a:cubicBezTo>
                  <a:pt x="6440904" y="1147053"/>
                  <a:pt x="6451729" y="1147994"/>
                  <a:pt x="6462085" y="1149405"/>
                </a:cubicBezTo>
                <a:cubicBezTo>
                  <a:pt x="6453612" y="1143288"/>
                  <a:pt x="6445611" y="1137641"/>
                  <a:pt x="6437138" y="1131524"/>
                </a:cubicBezTo>
                <a:cubicBezTo>
                  <a:pt x="6431490" y="1131053"/>
                  <a:pt x="6426312" y="1130112"/>
                  <a:pt x="6421134" y="1129171"/>
                </a:cubicBezTo>
                <a:close/>
                <a:moveTo>
                  <a:pt x="6371712" y="1148935"/>
                </a:moveTo>
                <a:cubicBezTo>
                  <a:pt x="6373124" y="1154582"/>
                  <a:pt x="6374537" y="1160228"/>
                  <a:pt x="6375478" y="1165875"/>
                </a:cubicBezTo>
                <a:cubicBezTo>
                  <a:pt x="6382538" y="1161640"/>
                  <a:pt x="6389599" y="1157405"/>
                  <a:pt x="6396188" y="1153170"/>
                </a:cubicBezTo>
                <a:cubicBezTo>
                  <a:pt x="6388186" y="1151758"/>
                  <a:pt x="6379714" y="1150347"/>
                  <a:pt x="6371712" y="1148935"/>
                </a:cubicBezTo>
                <a:close/>
                <a:moveTo>
                  <a:pt x="6340176" y="1086349"/>
                </a:moveTo>
                <a:cubicBezTo>
                  <a:pt x="6333116" y="1085408"/>
                  <a:pt x="6326526" y="1083996"/>
                  <a:pt x="6319466" y="1083055"/>
                </a:cubicBezTo>
                <a:cubicBezTo>
                  <a:pt x="6301580" y="1077409"/>
                  <a:pt x="6283694" y="1072232"/>
                  <a:pt x="6265807" y="1067056"/>
                </a:cubicBezTo>
                <a:cubicBezTo>
                  <a:pt x="6265807" y="1067997"/>
                  <a:pt x="6265337" y="1068938"/>
                  <a:pt x="6265337" y="1069879"/>
                </a:cubicBezTo>
                <a:cubicBezTo>
                  <a:pt x="6278046" y="1075056"/>
                  <a:pt x="6290754" y="1080232"/>
                  <a:pt x="6303462" y="1085879"/>
                </a:cubicBezTo>
                <a:cubicBezTo>
                  <a:pt x="6318525" y="1096231"/>
                  <a:pt x="6333586" y="1106584"/>
                  <a:pt x="6348649" y="1116936"/>
                </a:cubicBezTo>
                <a:cubicBezTo>
                  <a:pt x="6346295" y="1106584"/>
                  <a:pt x="6343471" y="1096231"/>
                  <a:pt x="6340176" y="1086349"/>
                </a:cubicBezTo>
                <a:close/>
                <a:moveTo>
                  <a:pt x="6336882" y="1032705"/>
                </a:moveTo>
                <a:cubicBezTo>
                  <a:pt x="6342059" y="1046351"/>
                  <a:pt x="6346766" y="1060468"/>
                  <a:pt x="6351473" y="1075526"/>
                </a:cubicBezTo>
                <a:cubicBezTo>
                  <a:pt x="6396659" y="1082585"/>
                  <a:pt x="6442315" y="1090114"/>
                  <a:pt x="6487502" y="1098114"/>
                </a:cubicBezTo>
                <a:cubicBezTo>
                  <a:pt x="6491267" y="1097172"/>
                  <a:pt x="6495033" y="1095761"/>
                  <a:pt x="6498798" y="1094819"/>
                </a:cubicBezTo>
                <a:cubicBezTo>
                  <a:pt x="6493150" y="1090585"/>
                  <a:pt x="6487502" y="1086820"/>
                  <a:pt x="6481853" y="1082585"/>
                </a:cubicBezTo>
                <a:cubicBezTo>
                  <a:pt x="6444198" y="1067527"/>
                  <a:pt x="6407014" y="1052939"/>
                  <a:pt x="6368888" y="1038351"/>
                </a:cubicBezTo>
                <a:cubicBezTo>
                  <a:pt x="6358063" y="1036469"/>
                  <a:pt x="6347707" y="1034587"/>
                  <a:pt x="6336882" y="1032705"/>
                </a:cubicBezTo>
                <a:close/>
                <a:moveTo>
                  <a:pt x="5981512" y="898593"/>
                </a:moveTo>
                <a:cubicBezTo>
                  <a:pt x="5987630" y="913651"/>
                  <a:pt x="5993749" y="928709"/>
                  <a:pt x="5999868" y="943768"/>
                </a:cubicBezTo>
                <a:cubicBezTo>
                  <a:pt x="6033287" y="947532"/>
                  <a:pt x="6140604" y="962120"/>
                  <a:pt x="6145782" y="963531"/>
                </a:cubicBezTo>
                <a:cubicBezTo>
                  <a:pt x="6147664" y="964002"/>
                  <a:pt x="6149077" y="964473"/>
                  <a:pt x="6150960" y="964943"/>
                </a:cubicBezTo>
                <a:cubicBezTo>
                  <a:pt x="6170258" y="972002"/>
                  <a:pt x="6189556" y="979531"/>
                  <a:pt x="6208854" y="987060"/>
                </a:cubicBezTo>
                <a:cubicBezTo>
                  <a:pt x="6206501" y="982354"/>
                  <a:pt x="6206030" y="976707"/>
                  <a:pt x="6206501" y="971060"/>
                </a:cubicBezTo>
                <a:cubicBezTo>
                  <a:pt x="6208854" y="954591"/>
                  <a:pt x="6223916" y="942826"/>
                  <a:pt x="6240390" y="945179"/>
                </a:cubicBezTo>
                <a:cubicBezTo>
                  <a:pt x="6256865" y="947532"/>
                  <a:pt x="6268632" y="962590"/>
                  <a:pt x="6266278" y="979060"/>
                </a:cubicBezTo>
                <a:cubicBezTo>
                  <a:pt x="6264866" y="989883"/>
                  <a:pt x="6257806" y="998353"/>
                  <a:pt x="6248392" y="1002588"/>
                </a:cubicBezTo>
                <a:cubicBezTo>
                  <a:pt x="6251687" y="1004000"/>
                  <a:pt x="6254982" y="1004941"/>
                  <a:pt x="6258276" y="1006353"/>
                </a:cubicBezTo>
                <a:cubicBezTo>
                  <a:pt x="6277104" y="1009647"/>
                  <a:pt x="6296402" y="1012941"/>
                  <a:pt x="6315229" y="1016235"/>
                </a:cubicBezTo>
                <a:cubicBezTo>
                  <a:pt x="6273809" y="914592"/>
                  <a:pt x="6220621" y="857183"/>
                  <a:pt x="6156137" y="844478"/>
                </a:cubicBezTo>
                <a:cubicBezTo>
                  <a:pt x="6102008" y="834125"/>
                  <a:pt x="6042701" y="856242"/>
                  <a:pt x="5981512" y="898593"/>
                </a:cubicBezTo>
                <a:close/>
                <a:moveTo>
                  <a:pt x="4336925" y="429438"/>
                </a:moveTo>
                <a:cubicBezTo>
                  <a:pt x="4408470" y="503787"/>
                  <a:pt x="4477190" y="606841"/>
                  <a:pt x="4543087" y="739071"/>
                </a:cubicBezTo>
                <a:cubicBezTo>
                  <a:pt x="4547323" y="738600"/>
                  <a:pt x="4552030" y="738600"/>
                  <a:pt x="4556266" y="738130"/>
                </a:cubicBezTo>
                <a:cubicBezTo>
                  <a:pt x="4586390" y="738600"/>
                  <a:pt x="4616515" y="739541"/>
                  <a:pt x="4646638" y="740482"/>
                </a:cubicBezTo>
                <a:cubicBezTo>
                  <a:pt x="4664995" y="743777"/>
                  <a:pt x="4683352" y="747071"/>
                  <a:pt x="4701709" y="750364"/>
                </a:cubicBezTo>
                <a:cubicBezTo>
                  <a:pt x="4721478" y="746129"/>
                  <a:pt x="4741718" y="741894"/>
                  <a:pt x="4761486" y="738130"/>
                </a:cubicBezTo>
                <a:cubicBezTo>
                  <a:pt x="4772783" y="737659"/>
                  <a:pt x="4783609" y="737659"/>
                  <a:pt x="4794905" y="737189"/>
                </a:cubicBezTo>
                <a:cubicBezTo>
                  <a:pt x="4854212" y="674133"/>
                  <a:pt x="4913990" y="623782"/>
                  <a:pt x="4973296" y="586607"/>
                </a:cubicBezTo>
                <a:cubicBezTo>
                  <a:pt x="5066963" y="528257"/>
                  <a:pt x="5159218" y="502846"/>
                  <a:pt x="5247708" y="511787"/>
                </a:cubicBezTo>
                <a:cubicBezTo>
                  <a:pt x="5423275" y="529668"/>
                  <a:pt x="5582838" y="680250"/>
                  <a:pt x="5724986" y="960237"/>
                </a:cubicBezTo>
                <a:cubicBezTo>
                  <a:pt x="5779586" y="950356"/>
                  <a:pt x="5834657" y="941415"/>
                  <a:pt x="5889727" y="932945"/>
                </a:cubicBezTo>
                <a:cubicBezTo>
                  <a:pt x="5897258" y="933415"/>
                  <a:pt x="5905260" y="934356"/>
                  <a:pt x="5912791" y="934827"/>
                </a:cubicBezTo>
                <a:cubicBezTo>
                  <a:pt x="5930677" y="918828"/>
                  <a:pt x="5947622" y="905181"/>
                  <a:pt x="5964566" y="892946"/>
                </a:cubicBezTo>
                <a:cubicBezTo>
                  <a:pt x="5734400" y="344736"/>
                  <a:pt x="5462342" y="49690"/>
                  <a:pt x="5151687" y="12045"/>
                </a:cubicBezTo>
                <a:cubicBezTo>
                  <a:pt x="4989770" y="-7249"/>
                  <a:pt x="4816086" y="44514"/>
                  <a:pt x="4636283" y="166861"/>
                </a:cubicBezTo>
                <a:cubicBezTo>
                  <a:pt x="4537909" y="234623"/>
                  <a:pt x="4437653" y="322148"/>
                  <a:pt x="4336925" y="429438"/>
                </a:cubicBezTo>
                <a:close/>
                <a:moveTo>
                  <a:pt x="3521222" y="729189"/>
                </a:moveTo>
                <a:cubicBezTo>
                  <a:pt x="3655839" y="711778"/>
                  <a:pt x="3795163" y="750364"/>
                  <a:pt x="3937781" y="843537"/>
                </a:cubicBezTo>
                <a:cubicBezTo>
                  <a:pt x="3957079" y="839302"/>
                  <a:pt x="3976378" y="834596"/>
                  <a:pt x="3995676" y="830831"/>
                </a:cubicBezTo>
                <a:cubicBezTo>
                  <a:pt x="3998030" y="830361"/>
                  <a:pt x="4000383" y="829890"/>
                  <a:pt x="4002736" y="828949"/>
                </a:cubicBezTo>
                <a:cubicBezTo>
                  <a:pt x="4055924" y="750835"/>
                  <a:pt x="4116643" y="667545"/>
                  <a:pt x="4183010" y="585195"/>
                </a:cubicBezTo>
                <a:cubicBezTo>
                  <a:pt x="4227725" y="529668"/>
                  <a:pt x="4272441" y="477906"/>
                  <a:pt x="4317156" y="429908"/>
                </a:cubicBezTo>
                <a:cubicBezTo>
                  <a:pt x="4232432" y="345206"/>
                  <a:pt x="4144414" y="302855"/>
                  <a:pt x="4053100" y="302855"/>
                </a:cubicBezTo>
                <a:cubicBezTo>
                  <a:pt x="4052629" y="302855"/>
                  <a:pt x="4052629" y="302855"/>
                  <a:pt x="4052159" y="302855"/>
                </a:cubicBezTo>
                <a:cubicBezTo>
                  <a:pt x="3937311" y="303326"/>
                  <a:pt x="3816344" y="371087"/>
                  <a:pt x="3692552" y="505199"/>
                </a:cubicBezTo>
                <a:cubicBezTo>
                  <a:pt x="3636070" y="565902"/>
                  <a:pt x="3578646" y="641193"/>
                  <a:pt x="3521222" y="729189"/>
                </a:cubicBezTo>
                <a:close/>
                <a:moveTo>
                  <a:pt x="3160204" y="942356"/>
                </a:moveTo>
                <a:cubicBezTo>
                  <a:pt x="3234572" y="929651"/>
                  <a:pt x="3311295" y="923062"/>
                  <a:pt x="3389899" y="922592"/>
                </a:cubicBezTo>
                <a:cubicBezTo>
                  <a:pt x="3423789" y="860007"/>
                  <a:pt x="3458149" y="801656"/>
                  <a:pt x="3492039" y="748012"/>
                </a:cubicBezTo>
                <a:cubicBezTo>
                  <a:pt x="3362600" y="773422"/>
                  <a:pt x="3251046" y="851066"/>
                  <a:pt x="3160204" y="942356"/>
                </a:cubicBezTo>
                <a:close/>
                <a:moveTo>
                  <a:pt x="2757294" y="1097172"/>
                </a:moveTo>
                <a:lnTo>
                  <a:pt x="2763413" y="1185639"/>
                </a:lnTo>
                <a:cubicBezTo>
                  <a:pt x="2793537" y="1170110"/>
                  <a:pt x="2823191" y="1155052"/>
                  <a:pt x="2853315" y="1139994"/>
                </a:cubicBezTo>
                <a:cubicBezTo>
                  <a:pt x="2911209" y="1118819"/>
                  <a:pt x="2969104" y="1098114"/>
                  <a:pt x="3026999" y="1078350"/>
                </a:cubicBezTo>
                <a:cubicBezTo>
                  <a:pt x="3027469" y="1078350"/>
                  <a:pt x="3027469" y="1077879"/>
                  <a:pt x="3027940" y="1077879"/>
                </a:cubicBezTo>
                <a:cubicBezTo>
                  <a:pt x="3057593" y="1036469"/>
                  <a:pt x="3088188" y="998824"/>
                  <a:pt x="3119254" y="964002"/>
                </a:cubicBezTo>
                <a:cubicBezTo>
                  <a:pt x="2992638" y="990354"/>
                  <a:pt x="2872142" y="1035058"/>
                  <a:pt x="2757294" y="1097172"/>
                </a:cubicBezTo>
                <a:close/>
                <a:moveTo>
                  <a:pt x="2513477" y="1265636"/>
                </a:moveTo>
                <a:cubicBezTo>
                  <a:pt x="2523362" y="1274106"/>
                  <a:pt x="2533717" y="1282576"/>
                  <a:pt x="2543602" y="1291987"/>
                </a:cubicBezTo>
                <a:cubicBezTo>
                  <a:pt x="2560076" y="1283988"/>
                  <a:pt x="2576550" y="1275988"/>
                  <a:pt x="2593024" y="1267988"/>
                </a:cubicBezTo>
                <a:cubicBezTo>
                  <a:pt x="2622677" y="1255753"/>
                  <a:pt x="2651860" y="1243519"/>
                  <a:pt x="2681513" y="1231755"/>
                </a:cubicBezTo>
                <a:cubicBezTo>
                  <a:pt x="2686220" y="1243519"/>
                  <a:pt x="2690927" y="1255283"/>
                  <a:pt x="2695634" y="1267047"/>
                </a:cubicBezTo>
                <a:cubicBezTo>
                  <a:pt x="2710696" y="1260930"/>
                  <a:pt x="2725287" y="1254342"/>
                  <a:pt x="2740349" y="1248225"/>
                </a:cubicBezTo>
                <a:cubicBezTo>
                  <a:pt x="2744115" y="1237402"/>
                  <a:pt x="2747880" y="1226578"/>
                  <a:pt x="2751646" y="1215755"/>
                </a:cubicBezTo>
                <a:lnTo>
                  <a:pt x="2750705" y="1202579"/>
                </a:lnTo>
                <a:cubicBezTo>
                  <a:pt x="2738937" y="1205873"/>
                  <a:pt x="2726699" y="1208697"/>
                  <a:pt x="2714932" y="1211991"/>
                </a:cubicBezTo>
                <a:cubicBezTo>
                  <a:pt x="2726699" y="1205873"/>
                  <a:pt x="2738467" y="1199756"/>
                  <a:pt x="2749763" y="1193639"/>
                </a:cubicBezTo>
                <a:lnTo>
                  <a:pt x="2743644" y="1105643"/>
                </a:lnTo>
                <a:cubicBezTo>
                  <a:pt x="2664098" y="1149405"/>
                  <a:pt x="2586905" y="1203050"/>
                  <a:pt x="2513477" y="1265636"/>
                </a:cubicBezTo>
                <a:close/>
                <a:moveTo>
                  <a:pt x="2017371" y="1339044"/>
                </a:moveTo>
                <a:lnTo>
                  <a:pt x="2052203" y="1675970"/>
                </a:lnTo>
                <a:cubicBezTo>
                  <a:pt x="2063970" y="1670794"/>
                  <a:pt x="2077149" y="1666088"/>
                  <a:pt x="2091270" y="1661382"/>
                </a:cubicBezTo>
                <a:cubicBezTo>
                  <a:pt x="2093152" y="1660441"/>
                  <a:pt x="2095035" y="1659500"/>
                  <a:pt x="2096447" y="1658559"/>
                </a:cubicBezTo>
                <a:cubicBezTo>
                  <a:pt x="2107744" y="1646324"/>
                  <a:pt x="2119040" y="1633619"/>
                  <a:pt x="2130337" y="1621384"/>
                </a:cubicBezTo>
                <a:cubicBezTo>
                  <a:pt x="2138339" y="1617620"/>
                  <a:pt x="2146340" y="1614326"/>
                  <a:pt x="2154342" y="1610561"/>
                </a:cubicBezTo>
                <a:cubicBezTo>
                  <a:pt x="2156696" y="1606326"/>
                  <a:pt x="2161402" y="1600679"/>
                  <a:pt x="2170345" y="1595973"/>
                </a:cubicBezTo>
                <a:cubicBezTo>
                  <a:pt x="2181642" y="1590327"/>
                  <a:pt x="2192939" y="1584680"/>
                  <a:pt x="2204235" y="1578563"/>
                </a:cubicBezTo>
                <a:cubicBezTo>
                  <a:pt x="2294137" y="1457627"/>
                  <a:pt x="2389686" y="1353161"/>
                  <a:pt x="2491355" y="1265636"/>
                </a:cubicBezTo>
                <a:cubicBezTo>
                  <a:pt x="2413221" y="1205403"/>
                  <a:pt x="2336028" y="1179051"/>
                  <a:pt x="2259776" y="1187992"/>
                </a:cubicBezTo>
                <a:cubicBezTo>
                  <a:pt x="2196704" y="1195521"/>
                  <a:pt x="2111509" y="1231284"/>
                  <a:pt x="2017371" y="1339044"/>
                </a:cubicBezTo>
                <a:close/>
                <a:moveTo>
                  <a:pt x="1739665" y="1865138"/>
                </a:moveTo>
                <a:cubicBezTo>
                  <a:pt x="1748608" y="1859962"/>
                  <a:pt x="1757552" y="1854315"/>
                  <a:pt x="1766494" y="1849139"/>
                </a:cubicBezTo>
                <a:cubicBezTo>
                  <a:pt x="1779203" y="1838315"/>
                  <a:pt x="1791441" y="1827492"/>
                  <a:pt x="1804150" y="1816670"/>
                </a:cubicBezTo>
                <a:cubicBezTo>
                  <a:pt x="1817329" y="1808670"/>
                  <a:pt x="1830037" y="1801141"/>
                  <a:pt x="1843217" y="1793612"/>
                </a:cubicBezTo>
                <a:cubicBezTo>
                  <a:pt x="1848394" y="1795024"/>
                  <a:pt x="1854043" y="1796435"/>
                  <a:pt x="1859220" y="1797376"/>
                </a:cubicBezTo>
                <a:cubicBezTo>
                  <a:pt x="1864398" y="1790318"/>
                  <a:pt x="1869575" y="1782789"/>
                  <a:pt x="1874753" y="1775730"/>
                </a:cubicBezTo>
                <a:cubicBezTo>
                  <a:pt x="1902053" y="1759731"/>
                  <a:pt x="1929353" y="1744202"/>
                  <a:pt x="1957123" y="1728673"/>
                </a:cubicBezTo>
                <a:cubicBezTo>
                  <a:pt x="1959948" y="1736203"/>
                  <a:pt x="1962772" y="1743732"/>
                  <a:pt x="1965596" y="1751261"/>
                </a:cubicBezTo>
                <a:cubicBezTo>
                  <a:pt x="1977834" y="1723497"/>
                  <a:pt x="2001839" y="1700439"/>
                  <a:pt x="2038552" y="1682087"/>
                </a:cubicBezTo>
                <a:lnTo>
                  <a:pt x="2004663" y="1353631"/>
                </a:lnTo>
                <a:cubicBezTo>
                  <a:pt x="1955711" y="1412452"/>
                  <a:pt x="1904877" y="1490567"/>
                  <a:pt x="1852630" y="1594562"/>
                </a:cubicBezTo>
                <a:cubicBezTo>
                  <a:pt x="1803208" y="1694793"/>
                  <a:pt x="1765082" y="1793612"/>
                  <a:pt x="1739665" y="1865138"/>
                </a:cubicBezTo>
                <a:close/>
                <a:moveTo>
                  <a:pt x="1656353" y="2011014"/>
                </a:moveTo>
                <a:cubicBezTo>
                  <a:pt x="1663414" y="2010072"/>
                  <a:pt x="1670474" y="2009132"/>
                  <a:pt x="1677534" y="2008190"/>
                </a:cubicBezTo>
                <a:cubicBezTo>
                  <a:pt x="1683653" y="2000661"/>
                  <a:pt x="1689302" y="1993132"/>
                  <a:pt x="1695421" y="1985603"/>
                </a:cubicBezTo>
                <a:cubicBezTo>
                  <a:pt x="1696833" y="1984662"/>
                  <a:pt x="1698245" y="1983721"/>
                  <a:pt x="1699657" y="1982780"/>
                </a:cubicBezTo>
                <a:cubicBezTo>
                  <a:pt x="1681300" y="1987956"/>
                  <a:pt x="1665296" y="1987485"/>
                  <a:pt x="1663884" y="1981838"/>
                </a:cubicBezTo>
                <a:cubicBezTo>
                  <a:pt x="1662472" y="1976192"/>
                  <a:pt x="1675181" y="1967721"/>
                  <a:pt x="1693067" y="1962075"/>
                </a:cubicBezTo>
                <a:cubicBezTo>
                  <a:pt x="1696833" y="1949840"/>
                  <a:pt x="1704834" y="1923488"/>
                  <a:pt x="1716602" y="1887725"/>
                </a:cubicBezTo>
                <a:cubicBezTo>
                  <a:pt x="1703893" y="1889137"/>
                  <a:pt x="1691655" y="1891019"/>
                  <a:pt x="1678946" y="1892431"/>
                </a:cubicBezTo>
                <a:cubicBezTo>
                  <a:pt x="1654941" y="1903254"/>
                  <a:pt x="1631407" y="1914547"/>
                  <a:pt x="1607402" y="1925841"/>
                </a:cubicBezTo>
                <a:cubicBezTo>
                  <a:pt x="1573042" y="1947958"/>
                  <a:pt x="1539152" y="1970074"/>
                  <a:pt x="1504792" y="1993132"/>
                </a:cubicBezTo>
                <a:cubicBezTo>
                  <a:pt x="1469961" y="2029836"/>
                  <a:pt x="1435600" y="2067011"/>
                  <a:pt x="1401240" y="2104186"/>
                </a:cubicBezTo>
                <a:cubicBezTo>
                  <a:pt x="1397475" y="2110304"/>
                  <a:pt x="1394180" y="2116421"/>
                  <a:pt x="1390414" y="2122538"/>
                </a:cubicBezTo>
                <a:cubicBezTo>
                  <a:pt x="1395121" y="2123950"/>
                  <a:pt x="1400299" y="2125832"/>
                  <a:pt x="1405006" y="2127714"/>
                </a:cubicBezTo>
                <a:cubicBezTo>
                  <a:pt x="1420538" y="2116891"/>
                  <a:pt x="1436542" y="2105598"/>
                  <a:pt x="1452075" y="2094775"/>
                </a:cubicBezTo>
                <a:cubicBezTo>
                  <a:pt x="1469019" y="2072658"/>
                  <a:pt x="1485964" y="2051012"/>
                  <a:pt x="1503380" y="2029366"/>
                </a:cubicBezTo>
                <a:cubicBezTo>
                  <a:pt x="1539622" y="2012425"/>
                  <a:pt x="1575395" y="1995485"/>
                  <a:pt x="1611638" y="1979486"/>
                </a:cubicBezTo>
                <a:cubicBezTo>
                  <a:pt x="1598929" y="1991250"/>
                  <a:pt x="1586691" y="2003485"/>
                  <a:pt x="1573983" y="2015249"/>
                </a:cubicBezTo>
                <a:cubicBezTo>
                  <a:pt x="1595164" y="2001132"/>
                  <a:pt x="1616816" y="1987485"/>
                  <a:pt x="1637997" y="1973368"/>
                </a:cubicBezTo>
                <a:cubicBezTo>
                  <a:pt x="1639409" y="1973368"/>
                  <a:pt x="1640821" y="1972898"/>
                  <a:pt x="1642233" y="1972898"/>
                </a:cubicBezTo>
                <a:cubicBezTo>
                  <a:pt x="1655412" y="1971015"/>
                  <a:pt x="1660119" y="1974780"/>
                  <a:pt x="1661531" y="1977604"/>
                </a:cubicBezTo>
                <a:cubicBezTo>
                  <a:pt x="1664826" y="1984662"/>
                  <a:pt x="1656824" y="1995015"/>
                  <a:pt x="1655883" y="1996426"/>
                </a:cubicBezTo>
                <a:cubicBezTo>
                  <a:pt x="1654941" y="1997367"/>
                  <a:pt x="1654471" y="1998308"/>
                  <a:pt x="1653529" y="1999249"/>
                </a:cubicBezTo>
                <a:cubicBezTo>
                  <a:pt x="1628583" y="2015719"/>
                  <a:pt x="1603165" y="2032660"/>
                  <a:pt x="1578219" y="2049600"/>
                </a:cubicBezTo>
                <a:cubicBezTo>
                  <a:pt x="1589045" y="2046306"/>
                  <a:pt x="1599400" y="2043483"/>
                  <a:pt x="1610226" y="2040189"/>
                </a:cubicBezTo>
                <a:cubicBezTo>
                  <a:pt x="1626700" y="2030307"/>
                  <a:pt x="1641762" y="2020425"/>
                  <a:pt x="1656353" y="2011014"/>
                </a:cubicBezTo>
                <a:close/>
                <a:moveTo>
                  <a:pt x="1086820" y="2419937"/>
                </a:moveTo>
                <a:cubicBezTo>
                  <a:pt x="1132477" y="2395467"/>
                  <a:pt x="1178134" y="2371939"/>
                  <a:pt x="1224261" y="2348410"/>
                </a:cubicBezTo>
                <a:cubicBezTo>
                  <a:pt x="1225673" y="2343234"/>
                  <a:pt x="1230380" y="2336646"/>
                  <a:pt x="1237441" y="2331470"/>
                </a:cubicBezTo>
                <a:cubicBezTo>
                  <a:pt x="1246384" y="2324412"/>
                  <a:pt x="1256268" y="2321588"/>
                  <a:pt x="1261446" y="2324412"/>
                </a:cubicBezTo>
                <a:cubicBezTo>
                  <a:pt x="1351818" y="2252415"/>
                  <a:pt x="1443602" y="2182771"/>
                  <a:pt x="1536798" y="2115480"/>
                </a:cubicBezTo>
                <a:cubicBezTo>
                  <a:pt x="1531621" y="2116421"/>
                  <a:pt x="1526443" y="2117362"/>
                  <a:pt x="1521266" y="2117833"/>
                </a:cubicBezTo>
                <a:cubicBezTo>
                  <a:pt x="1489730" y="2129597"/>
                  <a:pt x="1458193" y="2142302"/>
                  <a:pt x="1427128" y="2154537"/>
                </a:cubicBezTo>
                <a:cubicBezTo>
                  <a:pt x="1395592" y="2175712"/>
                  <a:pt x="1364056" y="2196888"/>
                  <a:pt x="1332519" y="2218534"/>
                </a:cubicBezTo>
                <a:cubicBezTo>
                  <a:pt x="1304749" y="2234533"/>
                  <a:pt x="1276978" y="2250532"/>
                  <a:pt x="1249208" y="2267002"/>
                </a:cubicBezTo>
                <a:cubicBezTo>
                  <a:pt x="1235558" y="2281119"/>
                  <a:pt x="1221908" y="2295236"/>
                  <a:pt x="1208258" y="2309353"/>
                </a:cubicBezTo>
                <a:cubicBezTo>
                  <a:pt x="1188959" y="2323941"/>
                  <a:pt x="1170132" y="2338529"/>
                  <a:pt x="1151304" y="2353586"/>
                </a:cubicBezTo>
                <a:cubicBezTo>
                  <a:pt x="1129653" y="2375703"/>
                  <a:pt x="1108001" y="2397820"/>
                  <a:pt x="1086820" y="2419937"/>
                </a:cubicBezTo>
                <a:close/>
                <a:moveTo>
                  <a:pt x="857595" y="2603458"/>
                </a:moveTo>
                <a:lnTo>
                  <a:pt x="889131" y="2637809"/>
                </a:lnTo>
                <a:cubicBezTo>
                  <a:pt x="894308" y="2634045"/>
                  <a:pt x="899957" y="2631692"/>
                  <a:pt x="904193" y="2630751"/>
                </a:cubicBezTo>
                <a:cubicBezTo>
                  <a:pt x="906546" y="2628398"/>
                  <a:pt x="909371" y="2626045"/>
                  <a:pt x="911724" y="2623692"/>
                </a:cubicBezTo>
                <a:cubicBezTo>
                  <a:pt x="940907" y="2582753"/>
                  <a:pt x="971031" y="2542755"/>
                  <a:pt x="1001155" y="2502286"/>
                </a:cubicBezTo>
                <a:cubicBezTo>
                  <a:pt x="999743" y="2501815"/>
                  <a:pt x="998331" y="2501815"/>
                  <a:pt x="997389" y="2500874"/>
                </a:cubicBezTo>
                <a:cubicBezTo>
                  <a:pt x="977620" y="2516403"/>
                  <a:pt x="957851" y="2531461"/>
                  <a:pt x="938553" y="2546990"/>
                </a:cubicBezTo>
                <a:cubicBezTo>
                  <a:pt x="911253" y="2566283"/>
                  <a:pt x="884424" y="2584635"/>
                  <a:pt x="857595" y="2603458"/>
                </a:cubicBezTo>
                <a:close/>
                <a:moveTo>
                  <a:pt x="534702" y="2868857"/>
                </a:moveTo>
                <a:cubicBezTo>
                  <a:pt x="582713" y="2836389"/>
                  <a:pt x="631193" y="2803919"/>
                  <a:pt x="680145" y="2772862"/>
                </a:cubicBezTo>
                <a:cubicBezTo>
                  <a:pt x="722507" y="2727687"/>
                  <a:pt x="765340" y="2682983"/>
                  <a:pt x="808643" y="2639221"/>
                </a:cubicBezTo>
                <a:cubicBezTo>
                  <a:pt x="789816" y="2653338"/>
                  <a:pt x="770988" y="2667455"/>
                  <a:pt x="752631" y="2681572"/>
                </a:cubicBezTo>
                <a:cubicBezTo>
                  <a:pt x="727214" y="2704630"/>
                  <a:pt x="702268" y="2728158"/>
                  <a:pt x="677321" y="2751686"/>
                </a:cubicBezTo>
                <a:cubicBezTo>
                  <a:pt x="643431" y="2775685"/>
                  <a:pt x="609542" y="2799684"/>
                  <a:pt x="575652" y="2824624"/>
                </a:cubicBezTo>
                <a:cubicBezTo>
                  <a:pt x="562002" y="2839212"/>
                  <a:pt x="548352" y="2853800"/>
                  <a:pt x="534702" y="2868857"/>
                </a:cubicBezTo>
                <a:close/>
                <a:moveTo>
                  <a:pt x="242875" y="3247664"/>
                </a:moveTo>
                <a:cubicBezTo>
                  <a:pt x="296063" y="3191667"/>
                  <a:pt x="350192" y="3136610"/>
                  <a:pt x="404792" y="3082965"/>
                </a:cubicBezTo>
                <a:cubicBezTo>
                  <a:pt x="406204" y="3078260"/>
                  <a:pt x="409499" y="3072142"/>
                  <a:pt x="414677" y="3066496"/>
                </a:cubicBezTo>
                <a:cubicBezTo>
                  <a:pt x="417501" y="3063202"/>
                  <a:pt x="420796" y="3060849"/>
                  <a:pt x="424091" y="3058496"/>
                </a:cubicBezTo>
                <a:cubicBezTo>
                  <a:pt x="447154" y="3009557"/>
                  <a:pt x="471159" y="2960618"/>
                  <a:pt x="495635" y="2912150"/>
                </a:cubicBezTo>
                <a:cubicBezTo>
                  <a:pt x="495165" y="2912620"/>
                  <a:pt x="494223" y="2913561"/>
                  <a:pt x="493752" y="2914032"/>
                </a:cubicBezTo>
                <a:cubicBezTo>
                  <a:pt x="475866" y="2936149"/>
                  <a:pt x="458451" y="2958736"/>
                  <a:pt x="441035" y="2981323"/>
                </a:cubicBezTo>
                <a:cubicBezTo>
                  <a:pt x="416089" y="3008145"/>
                  <a:pt x="391142" y="3034968"/>
                  <a:pt x="366666" y="3062261"/>
                </a:cubicBezTo>
                <a:cubicBezTo>
                  <a:pt x="335601" y="3108847"/>
                  <a:pt x="304536" y="3156374"/>
                  <a:pt x="274411" y="3203901"/>
                </a:cubicBezTo>
                <a:cubicBezTo>
                  <a:pt x="264056" y="3218959"/>
                  <a:pt x="253230" y="3233076"/>
                  <a:pt x="242875" y="3247664"/>
                </a:cubicBezTo>
                <a:close/>
                <a:moveTo>
                  <a:pt x="208515" y="3298485"/>
                </a:moveTo>
                <a:cubicBezTo>
                  <a:pt x="209456" y="3297074"/>
                  <a:pt x="210868" y="3295191"/>
                  <a:pt x="211810" y="3293780"/>
                </a:cubicBezTo>
                <a:lnTo>
                  <a:pt x="210398" y="3292368"/>
                </a:lnTo>
                <a:cubicBezTo>
                  <a:pt x="209456" y="3293780"/>
                  <a:pt x="208044" y="3295662"/>
                  <a:pt x="207103" y="3297074"/>
                </a:cubicBezTo>
                <a:cubicBezTo>
                  <a:pt x="207574" y="3297544"/>
                  <a:pt x="208044" y="3298015"/>
                  <a:pt x="208515" y="3298485"/>
                </a:cubicBezTo>
                <a:close/>
                <a:moveTo>
                  <a:pt x="177450" y="3448596"/>
                </a:moveTo>
                <a:cubicBezTo>
                  <a:pt x="178391" y="3448125"/>
                  <a:pt x="178862" y="3447185"/>
                  <a:pt x="179803" y="3446714"/>
                </a:cubicBezTo>
                <a:cubicBezTo>
                  <a:pt x="180274" y="3441067"/>
                  <a:pt x="183569" y="3433538"/>
                  <a:pt x="189217" y="3426479"/>
                </a:cubicBezTo>
                <a:cubicBezTo>
                  <a:pt x="192512" y="3422244"/>
                  <a:pt x="196748" y="3418950"/>
                  <a:pt x="200043" y="3416598"/>
                </a:cubicBezTo>
                <a:cubicBezTo>
                  <a:pt x="227813" y="3369071"/>
                  <a:pt x="256525" y="3322014"/>
                  <a:pt x="285708" y="3275428"/>
                </a:cubicBezTo>
                <a:cubicBezTo>
                  <a:pt x="281942" y="3277310"/>
                  <a:pt x="278648" y="3279192"/>
                  <a:pt x="274882" y="3281074"/>
                </a:cubicBezTo>
                <a:cubicBezTo>
                  <a:pt x="272058" y="3290956"/>
                  <a:pt x="265468" y="3302721"/>
                  <a:pt x="256525" y="3314014"/>
                </a:cubicBezTo>
                <a:cubicBezTo>
                  <a:pt x="244758" y="3328131"/>
                  <a:pt x="231108" y="3338954"/>
                  <a:pt x="219812" y="3343189"/>
                </a:cubicBezTo>
                <a:cubicBezTo>
                  <a:pt x="215575" y="3352601"/>
                  <a:pt x="210868" y="3361542"/>
                  <a:pt x="206632" y="3370953"/>
                </a:cubicBezTo>
                <a:cubicBezTo>
                  <a:pt x="203808" y="3372364"/>
                  <a:pt x="201455" y="3373776"/>
                  <a:pt x="198631" y="3374717"/>
                </a:cubicBezTo>
                <a:cubicBezTo>
                  <a:pt x="184981" y="3381305"/>
                  <a:pt x="128969" y="3454243"/>
                  <a:pt x="83783" y="3523416"/>
                </a:cubicBezTo>
                <a:cubicBezTo>
                  <a:pt x="86607" y="3526240"/>
                  <a:pt x="88960" y="3529063"/>
                  <a:pt x="91784" y="3532357"/>
                </a:cubicBezTo>
                <a:cubicBezTo>
                  <a:pt x="123791" y="3495182"/>
                  <a:pt x="175096" y="3450478"/>
                  <a:pt x="177450" y="3448596"/>
                </a:cubicBezTo>
                <a:close/>
                <a:moveTo>
                  <a:pt x="67779" y="3657057"/>
                </a:moveTo>
                <a:cubicBezTo>
                  <a:pt x="100257" y="3624588"/>
                  <a:pt x="132734" y="3592119"/>
                  <a:pt x="165682" y="3560121"/>
                </a:cubicBezTo>
                <a:cubicBezTo>
                  <a:pt x="165212" y="3554474"/>
                  <a:pt x="168506" y="3546474"/>
                  <a:pt x="175096" y="3538475"/>
                </a:cubicBezTo>
                <a:cubicBezTo>
                  <a:pt x="176508" y="3536592"/>
                  <a:pt x="178391" y="3534710"/>
                  <a:pt x="179803" y="3533299"/>
                </a:cubicBezTo>
                <a:cubicBezTo>
                  <a:pt x="181215" y="3510711"/>
                  <a:pt x="182627" y="3488124"/>
                  <a:pt x="184510" y="3465066"/>
                </a:cubicBezTo>
                <a:cubicBezTo>
                  <a:pt x="181215" y="3476830"/>
                  <a:pt x="177450" y="3489065"/>
                  <a:pt x="174155" y="3500829"/>
                </a:cubicBezTo>
                <a:cubicBezTo>
                  <a:pt x="138382" y="3552592"/>
                  <a:pt x="103081" y="3604354"/>
                  <a:pt x="67779" y="3657057"/>
                </a:cubicBezTo>
                <a:close/>
                <a:moveTo>
                  <a:pt x="178391" y="3564356"/>
                </a:moveTo>
                <a:cubicBezTo>
                  <a:pt x="176979" y="3565297"/>
                  <a:pt x="175096" y="3565767"/>
                  <a:pt x="173684" y="3565767"/>
                </a:cubicBezTo>
                <a:cubicBezTo>
                  <a:pt x="134146" y="3603884"/>
                  <a:pt x="95550" y="3642470"/>
                  <a:pt x="56953" y="3681527"/>
                </a:cubicBezTo>
                <a:cubicBezTo>
                  <a:pt x="95550" y="3679174"/>
                  <a:pt x="134146" y="3677292"/>
                  <a:pt x="172272" y="3675880"/>
                </a:cubicBezTo>
                <a:cubicBezTo>
                  <a:pt x="174155" y="3638705"/>
                  <a:pt x="176038" y="3601531"/>
                  <a:pt x="178391" y="3564356"/>
                </a:cubicBezTo>
                <a:close/>
                <a:moveTo>
                  <a:pt x="165682" y="3690939"/>
                </a:moveTo>
                <a:cubicBezTo>
                  <a:pt x="167094" y="3689056"/>
                  <a:pt x="168977" y="3687174"/>
                  <a:pt x="170389" y="3685291"/>
                </a:cubicBezTo>
                <a:cubicBezTo>
                  <a:pt x="128969" y="3687174"/>
                  <a:pt x="87077" y="3689056"/>
                  <a:pt x="45657" y="3691879"/>
                </a:cubicBezTo>
                <a:lnTo>
                  <a:pt x="45186" y="3691879"/>
                </a:lnTo>
                <a:cubicBezTo>
                  <a:pt x="44715" y="3692350"/>
                  <a:pt x="44245" y="3693291"/>
                  <a:pt x="43774" y="3693762"/>
                </a:cubicBezTo>
                <a:cubicBezTo>
                  <a:pt x="55541" y="3702703"/>
                  <a:pt x="67308" y="3711643"/>
                  <a:pt x="79076" y="3721054"/>
                </a:cubicBezTo>
                <a:cubicBezTo>
                  <a:pt x="70133" y="3737995"/>
                  <a:pt x="61660" y="3755406"/>
                  <a:pt x="52717" y="3772346"/>
                </a:cubicBezTo>
                <a:cubicBezTo>
                  <a:pt x="57424" y="3772817"/>
                  <a:pt x="62131" y="3772817"/>
                  <a:pt x="66367" y="3773288"/>
                </a:cubicBezTo>
                <a:cubicBezTo>
                  <a:pt x="82371" y="3753994"/>
                  <a:pt x="109670" y="3725290"/>
                  <a:pt x="112965" y="3721525"/>
                </a:cubicBezTo>
                <a:cubicBezTo>
                  <a:pt x="115319" y="3718702"/>
                  <a:pt x="118143" y="3716349"/>
                  <a:pt x="120496" y="3713525"/>
                </a:cubicBezTo>
                <a:cubicBezTo>
                  <a:pt x="124732" y="3716820"/>
                  <a:pt x="128969" y="3720113"/>
                  <a:pt x="132734" y="3722937"/>
                </a:cubicBezTo>
                <a:cubicBezTo>
                  <a:pt x="137441" y="3726701"/>
                  <a:pt x="142619" y="3730466"/>
                  <a:pt x="21181" y="3953985"/>
                </a:cubicBezTo>
                <a:cubicBezTo>
                  <a:pt x="21652" y="3954456"/>
                  <a:pt x="22122" y="3954927"/>
                  <a:pt x="22593" y="3954927"/>
                </a:cubicBezTo>
                <a:cubicBezTo>
                  <a:pt x="37184" y="3932339"/>
                  <a:pt x="51776" y="3910223"/>
                  <a:pt x="66367" y="3888106"/>
                </a:cubicBezTo>
                <a:cubicBezTo>
                  <a:pt x="98845" y="3821756"/>
                  <a:pt x="131793" y="3755876"/>
                  <a:pt x="165682" y="3690939"/>
                </a:cubicBezTo>
                <a:close/>
                <a:moveTo>
                  <a:pt x="235344" y="3630235"/>
                </a:moveTo>
                <a:cubicBezTo>
                  <a:pt x="236756" y="3624588"/>
                  <a:pt x="238168" y="3618942"/>
                  <a:pt x="240051" y="3613295"/>
                </a:cubicBezTo>
                <a:cubicBezTo>
                  <a:pt x="235344" y="3618942"/>
                  <a:pt x="231108" y="3624118"/>
                  <a:pt x="226401" y="3629765"/>
                </a:cubicBezTo>
                <a:cubicBezTo>
                  <a:pt x="226872" y="3630235"/>
                  <a:pt x="227813" y="3630706"/>
                  <a:pt x="228284" y="3631176"/>
                </a:cubicBezTo>
                <a:cubicBezTo>
                  <a:pt x="224048" y="3638705"/>
                  <a:pt x="219341" y="3646235"/>
                  <a:pt x="215105" y="3653764"/>
                </a:cubicBezTo>
                <a:cubicBezTo>
                  <a:pt x="214634" y="3654704"/>
                  <a:pt x="214634" y="3656116"/>
                  <a:pt x="214163" y="3657057"/>
                </a:cubicBezTo>
                <a:cubicBezTo>
                  <a:pt x="220753" y="3648116"/>
                  <a:pt x="227813" y="3639176"/>
                  <a:pt x="235344" y="3630235"/>
                </a:cubicBezTo>
                <a:close/>
                <a:moveTo>
                  <a:pt x="240993" y="3583649"/>
                </a:moveTo>
                <a:cubicBezTo>
                  <a:pt x="242405" y="3587884"/>
                  <a:pt x="243817" y="3592119"/>
                  <a:pt x="245229" y="3596354"/>
                </a:cubicBezTo>
                <a:cubicBezTo>
                  <a:pt x="246641" y="3597296"/>
                  <a:pt x="248053" y="3598707"/>
                  <a:pt x="248994" y="3599648"/>
                </a:cubicBezTo>
                <a:cubicBezTo>
                  <a:pt x="252760" y="3594472"/>
                  <a:pt x="256525" y="3588825"/>
                  <a:pt x="260291" y="3583649"/>
                </a:cubicBezTo>
                <a:cubicBezTo>
                  <a:pt x="257937" y="3581767"/>
                  <a:pt x="255584" y="3579884"/>
                  <a:pt x="252760" y="3577531"/>
                </a:cubicBezTo>
                <a:cubicBezTo>
                  <a:pt x="248994" y="3579414"/>
                  <a:pt x="244758" y="3581767"/>
                  <a:pt x="240993" y="3583649"/>
                </a:cubicBezTo>
                <a:close/>
                <a:moveTo>
                  <a:pt x="294651" y="3451890"/>
                </a:moveTo>
                <a:cubicBezTo>
                  <a:pt x="262644" y="3481536"/>
                  <a:pt x="230637" y="3511182"/>
                  <a:pt x="199101" y="3541768"/>
                </a:cubicBezTo>
                <a:cubicBezTo>
                  <a:pt x="197689" y="3545063"/>
                  <a:pt x="195336" y="3548827"/>
                  <a:pt x="192512" y="3552592"/>
                </a:cubicBezTo>
                <a:cubicBezTo>
                  <a:pt x="191100" y="3554003"/>
                  <a:pt x="189687" y="3555885"/>
                  <a:pt x="188275" y="3556827"/>
                </a:cubicBezTo>
                <a:cubicBezTo>
                  <a:pt x="186393" y="3588355"/>
                  <a:pt x="184981" y="3619412"/>
                  <a:pt x="183098" y="3650469"/>
                </a:cubicBezTo>
                <a:cubicBezTo>
                  <a:pt x="183098" y="3650469"/>
                  <a:pt x="183098" y="3650469"/>
                  <a:pt x="183098" y="3650469"/>
                </a:cubicBezTo>
                <a:cubicBezTo>
                  <a:pt x="184039" y="3649058"/>
                  <a:pt x="186393" y="3645764"/>
                  <a:pt x="200043" y="3633059"/>
                </a:cubicBezTo>
                <a:cubicBezTo>
                  <a:pt x="200043" y="3633059"/>
                  <a:pt x="199572" y="3633059"/>
                  <a:pt x="199572" y="3632588"/>
                </a:cubicBezTo>
                <a:cubicBezTo>
                  <a:pt x="204279" y="3621765"/>
                  <a:pt x="208515" y="3611413"/>
                  <a:pt x="213222" y="3600589"/>
                </a:cubicBezTo>
                <a:cubicBezTo>
                  <a:pt x="217458" y="3597296"/>
                  <a:pt x="221694" y="3594001"/>
                  <a:pt x="225931" y="3590707"/>
                </a:cubicBezTo>
                <a:cubicBezTo>
                  <a:pt x="223106" y="3592119"/>
                  <a:pt x="219812" y="3593531"/>
                  <a:pt x="216987" y="3595413"/>
                </a:cubicBezTo>
                <a:cubicBezTo>
                  <a:pt x="242875" y="3547416"/>
                  <a:pt x="268293" y="3499417"/>
                  <a:pt x="294651" y="3451890"/>
                </a:cubicBezTo>
                <a:close/>
                <a:moveTo>
                  <a:pt x="543645" y="3162491"/>
                </a:moveTo>
                <a:cubicBezTo>
                  <a:pt x="543175" y="3159197"/>
                  <a:pt x="543645" y="3154962"/>
                  <a:pt x="545057" y="3150727"/>
                </a:cubicBezTo>
                <a:cubicBezTo>
                  <a:pt x="523406" y="3160609"/>
                  <a:pt x="501754" y="3170491"/>
                  <a:pt x="480573" y="3180373"/>
                </a:cubicBezTo>
                <a:cubicBezTo>
                  <a:pt x="428797" y="3256134"/>
                  <a:pt x="377963" y="3333308"/>
                  <a:pt x="329482" y="3410951"/>
                </a:cubicBezTo>
                <a:cubicBezTo>
                  <a:pt x="343603" y="3394481"/>
                  <a:pt x="357253" y="3378482"/>
                  <a:pt x="371373" y="3362482"/>
                </a:cubicBezTo>
                <a:cubicBezTo>
                  <a:pt x="380787" y="3344601"/>
                  <a:pt x="390201" y="3327190"/>
                  <a:pt x="400085" y="3309308"/>
                </a:cubicBezTo>
                <a:cubicBezTo>
                  <a:pt x="414206" y="3289545"/>
                  <a:pt x="428327" y="3269310"/>
                  <a:pt x="442918" y="3249546"/>
                </a:cubicBezTo>
                <a:cubicBezTo>
                  <a:pt x="468335" y="3228841"/>
                  <a:pt x="494223" y="3208137"/>
                  <a:pt x="519640" y="3187902"/>
                </a:cubicBezTo>
                <a:cubicBezTo>
                  <a:pt x="527171" y="3179902"/>
                  <a:pt x="535173" y="3171432"/>
                  <a:pt x="543645" y="3162491"/>
                </a:cubicBezTo>
                <a:close/>
                <a:moveTo>
                  <a:pt x="762516" y="3025557"/>
                </a:moveTo>
                <a:lnTo>
                  <a:pt x="762516" y="3025086"/>
                </a:lnTo>
                <a:cubicBezTo>
                  <a:pt x="766752" y="3010498"/>
                  <a:pt x="770988" y="2995911"/>
                  <a:pt x="775224" y="2980853"/>
                </a:cubicBezTo>
                <a:lnTo>
                  <a:pt x="774283" y="2981794"/>
                </a:lnTo>
                <a:lnTo>
                  <a:pt x="777107" y="2972382"/>
                </a:lnTo>
                <a:cubicBezTo>
                  <a:pt x="725331" y="3014263"/>
                  <a:pt x="673555" y="3057084"/>
                  <a:pt x="622721" y="3100847"/>
                </a:cubicBezTo>
                <a:cubicBezTo>
                  <a:pt x="623192" y="3102259"/>
                  <a:pt x="623192" y="3103671"/>
                  <a:pt x="623192" y="3105082"/>
                </a:cubicBezTo>
                <a:cubicBezTo>
                  <a:pt x="632606" y="3101318"/>
                  <a:pt x="642019" y="3097553"/>
                  <a:pt x="651433" y="3094259"/>
                </a:cubicBezTo>
                <a:cubicBezTo>
                  <a:pt x="670731" y="3077789"/>
                  <a:pt x="690029" y="3061320"/>
                  <a:pt x="709798" y="3045320"/>
                </a:cubicBezTo>
                <a:cubicBezTo>
                  <a:pt x="727685" y="3038262"/>
                  <a:pt x="745100" y="3032144"/>
                  <a:pt x="762516" y="3025557"/>
                </a:cubicBezTo>
                <a:close/>
                <a:moveTo>
                  <a:pt x="697090" y="3116846"/>
                </a:moveTo>
                <a:cubicBezTo>
                  <a:pt x="703680" y="3109788"/>
                  <a:pt x="710740" y="3103200"/>
                  <a:pt x="717330" y="3096142"/>
                </a:cubicBezTo>
                <a:cubicBezTo>
                  <a:pt x="713093" y="3096142"/>
                  <a:pt x="708857" y="3096142"/>
                  <a:pt x="704621" y="3096612"/>
                </a:cubicBezTo>
                <a:cubicBezTo>
                  <a:pt x="699914" y="3101318"/>
                  <a:pt x="695207" y="3106023"/>
                  <a:pt x="690500" y="3110729"/>
                </a:cubicBezTo>
                <a:cubicBezTo>
                  <a:pt x="692854" y="3112611"/>
                  <a:pt x="694736" y="3114494"/>
                  <a:pt x="697090" y="3116846"/>
                </a:cubicBezTo>
                <a:close/>
                <a:moveTo>
                  <a:pt x="748866" y="3119670"/>
                </a:moveTo>
                <a:cubicBezTo>
                  <a:pt x="746983" y="3117788"/>
                  <a:pt x="744630" y="3115435"/>
                  <a:pt x="742747" y="3113552"/>
                </a:cubicBezTo>
                <a:cubicBezTo>
                  <a:pt x="735686" y="3118258"/>
                  <a:pt x="728626" y="3123434"/>
                  <a:pt x="721566" y="3128140"/>
                </a:cubicBezTo>
                <a:cubicBezTo>
                  <a:pt x="720624" y="3130493"/>
                  <a:pt x="719683" y="3133316"/>
                  <a:pt x="718742" y="3135669"/>
                </a:cubicBezTo>
                <a:cubicBezTo>
                  <a:pt x="722978" y="3136610"/>
                  <a:pt x="726743" y="3137081"/>
                  <a:pt x="730979" y="3138022"/>
                </a:cubicBezTo>
                <a:cubicBezTo>
                  <a:pt x="736628" y="3131905"/>
                  <a:pt x="742747" y="3125787"/>
                  <a:pt x="748866" y="3119670"/>
                </a:cubicBezTo>
                <a:close/>
                <a:moveTo>
                  <a:pt x="756397" y="3087671"/>
                </a:moveTo>
                <a:cubicBezTo>
                  <a:pt x="761574" y="3092848"/>
                  <a:pt x="766752" y="3098494"/>
                  <a:pt x="771929" y="3103671"/>
                </a:cubicBezTo>
                <a:lnTo>
                  <a:pt x="771929" y="3103671"/>
                </a:lnTo>
                <a:cubicBezTo>
                  <a:pt x="775695" y="3093789"/>
                  <a:pt x="778990" y="3084377"/>
                  <a:pt x="782755" y="3074495"/>
                </a:cubicBezTo>
                <a:cubicBezTo>
                  <a:pt x="773812" y="3074966"/>
                  <a:pt x="764869" y="3074966"/>
                  <a:pt x="755926" y="3075437"/>
                </a:cubicBezTo>
                <a:cubicBezTo>
                  <a:pt x="742747" y="3088142"/>
                  <a:pt x="730038" y="3101318"/>
                  <a:pt x="716859" y="3114494"/>
                </a:cubicBezTo>
                <a:cubicBezTo>
                  <a:pt x="730038" y="3105553"/>
                  <a:pt x="743218" y="3096612"/>
                  <a:pt x="756397" y="3087671"/>
                </a:cubicBezTo>
                <a:close/>
                <a:moveTo>
                  <a:pt x="882541" y="3175197"/>
                </a:moveTo>
                <a:cubicBezTo>
                  <a:pt x="882541" y="3167668"/>
                  <a:pt x="882541" y="3160139"/>
                  <a:pt x="882541" y="3152610"/>
                </a:cubicBezTo>
                <a:cubicBezTo>
                  <a:pt x="881600" y="3152139"/>
                  <a:pt x="881129" y="3151668"/>
                  <a:pt x="880188" y="3150727"/>
                </a:cubicBezTo>
                <a:cubicBezTo>
                  <a:pt x="872657" y="3142728"/>
                  <a:pt x="877364" y="3124846"/>
                  <a:pt x="891014" y="3107906"/>
                </a:cubicBezTo>
                <a:cubicBezTo>
                  <a:pt x="856653" y="3107435"/>
                  <a:pt x="822293" y="3107435"/>
                  <a:pt x="788404" y="3107435"/>
                </a:cubicBezTo>
                <a:cubicBezTo>
                  <a:pt x="807702" y="3127199"/>
                  <a:pt x="827000" y="3146492"/>
                  <a:pt x="846298" y="3166256"/>
                </a:cubicBezTo>
                <a:cubicBezTo>
                  <a:pt x="834531" y="3178020"/>
                  <a:pt x="822293" y="3190255"/>
                  <a:pt x="810526" y="3202019"/>
                </a:cubicBezTo>
                <a:cubicBezTo>
                  <a:pt x="812409" y="3205784"/>
                  <a:pt x="814762" y="3210019"/>
                  <a:pt x="816645" y="3213783"/>
                </a:cubicBezTo>
                <a:cubicBezTo>
                  <a:pt x="830295" y="3208607"/>
                  <a:pt x="844416" y="3203901"/>
                  <a:pt x="858065" y="3198725"/>
                </a:cubicBezTo>
                <a:cubicBezTo>
                  <a:pt x="866538" y="3191196"/>
                  <a:pt x="874539" y="3183197"/>
                  <a:pt x="882541" y="3175197"/>
                </a:cubicBezTo>
                <a:close/>
                <a:moveTo>
                  <a:pt x="873598" y="3236841"/>
                </a:moveTo>
                <a:cubicBezTo>
                  <a:pt x="899957" y="3255193"/>
                  <a:pt x="926315" y="3273545"/>
                  <a:pt x="952674" y="3291897"/>
                </a:cubicBezTo>
                <a:cubicBezTo>
                  <a:pt x="957381" y="3287662"/>
                  <a:pt x="962558" y="3284839"/>
                  <a:pt x="966795" y="3283898"/>
                </a:cubicBezTo>
                <a:cubicBezTo>
                  <a:pt x="1006332" y="3222254"/>
                  <a:pt x="1046812" y="3161080"/>
                  <a:pt x="1088703" y="3100847"/>
                </a:cubicBezTo>
                <a:cubicBezTo>
                  <a:pt x="1042105" y="3106023"/>
                  <a:pt x="995507" y="3111670"/>
                  <a:pt x="948908" y="3117788"/>
                </a:cubicBezTo>
                <a:cubicBezTo>
                  <a:pt x="949379" y="3118258"/>
                  <a:pt x="949379" y="3118258"/>
                  <a:pt x="949850" y="3118729"/>
                </a:cubicBezTo>
                <a:cubicBezTo>
                  <a:pt x="944201" y="3130493"/>
                  <a:pt x="938553" y="3142257"/>
                  <a:pt x="932905" y="3154021"/>
                </a:cubicBezTo>
                <a:cubicBezTo>
                  <a:pt x="928198" y="3166727"/>
                  <a:pt x="923491" y="3179432"/>
                  <a:pt x="918784" y="3192137"/>
                </a:cubicBezTo>
                <a:cubicBezTo>
                  <a:pt x="903722" y="3206725"/>
                  <a:pt x="888660" y="3221783"/>
                  <a:pt x="873598" y="3236841"/>
                </a:cubicBezTo>
                <a:close/>
                <a:moveTo>
                  <a:pt x="837355" y="3418480"/>
                </a:moveTo>
                <a:cubicBezTo>
                  <a:pt x="839709" y="3426479"/>
                  <a:pt x="842062" y="3434479"/>
                  <a:pt x="844416" y="3442479"/>
                </a:cubicBezTo>
                <a:cubicBezTo>
                  <a:pt x="876422" y="3400128"/>
                  <a:pt x="909371" y="3358247"/>
                  <a:pt x="942789" y="3317308"/>
                </a:cubicBezTo>
                <a:cubicBezTo>
                  <a:pt x="942789" y="3317308"/>
                  <a:pt x="942789" y="3317308"/>
                  <a:pt x="942789" y="3317308"/>
                </a:cubicBezTo>
                <a:cubicBezTo>
                  <a:pt x="939494" y="3314014"/>
                  <a:pt x="941377" y="3306485"/>
                  <a:pt x="946555" y="3298956"/>
                </a:cubicBezTo>
                <a:cubicBezTo>
                  <a:pt x="921608" y="3281074"/>
                  <a:pt x="896191" y="3263663"/>
                  <a:pt x="870774" y="3246252"/>
                </a:cubicBezTo>
                <a:cubicBezTo>
                  <a:pt x="870774" y="3256134"/>
                  <a:pt x="870774" y="3266016"/>
                  <a:pt x="870774" y="3275898"/>
                </a:cubicBezTo>
                <a:cubicBezTo>
                  <a:pt x="868421" y="3296133"/>
                  <a:pt x="866538" y="3316838"/>
                  <a:pt x="864655" y="3337072"/>
                </a:cubicBezTo>
                <a:cubicBezTo>
                  <a:pt x="855241" y="3363894"/>
                  <a:pt x="846298" y="3391187"/>
                  <a:pt x="837355" y="3418480"/>
                </a:cubicBezTo>
                <a:close/>
                <a:moveTo>
                  <a:pt x="857595" y="3550239"/>
                </a:moveTo>
                <a:cubicBezTo>
                  <a:pt x="867479" y="3554003"/>
                  <a:pt x="876893" y="3557768"/>
                  <a:pt x="886778" y="3561062"/>
                </a:cubicBezTo>
                <a:lnTo>
                  <a:pt x="887248" y="3558238"/>
                </a:lnTo>
                <a:cubicBezTo>
                  <a:pt x="895250" y="3524828"/>
                  <a:pt x="903722" y="3490947"/>
                  <a:pt x="912665" y="3457537"/>
                </a:cubicBezTo>
                <a:cubicBezTo>
                  <a:pt x="888660" y="3460361"/>
                  <a:pt x="864184" y="3463184"/>
                  <a:pt x="840179" y="3466478"/>
                </a:cubicBezTo>
                <a:cubicBezTo>
                  <a:pt x="835472" y="3480595"/>
                  <a:pt x="831236" y="3495182"/>
                  <a:pt x="826529" y="3509299"/>
                </a:cubicBezTo>
                <a:cubicBezTo>
                  <a:pt x="831707" y="3518240"/>
                  <a:pt x="836884" y="3527181"/>
                  <a:pt x="842533" y="3536122"/>
                </a:cubicBezTo>
                <a:cubicBezTo>
                  <a:pt x="847710" y="3540827"/>
                  <a:pt x="852888" y="3545533"/>
                  <a:pt x="857595" y="3550239"/>
                </a:cubicBezTo>
                <a:close/>
                <a:moveTo>
                  <a:pt x="965382" y="3591178"/>
                </a:moveTo>
                <a:cubicBezTo>
                  <a:pt x="967736" y="3589767"/>
                  <a:pt x="970089" y="3588355"/>
                  <a:pt x="972443" y="3586943"/>
                </a:cubicBezTo>
                <a:cubicBezTo>
                  <a:pt x="974326" y="3576590"/>
                  <a:pt x="981386" y="3564356"/>
                  <a:pt x="991741" y="3553062"/>
                </a:cubicBezTo>
                <a:cubicBezTo>
                  <a:pt x="1003037" y="3541298"/>
                  <a:pt x="1016217" y="3533299"/>
                  <a:pt x="1026572" y="3531887"/>
                </a:cubicBezTo>
                <a:cubicBezTo>
                  <a:pt x="1043517" y="3506946"/>
                  <a:pt x="1060932" y="3482007"/>
                  <a:pt x="1078348" y="3457066"/>
                </a:cubicBezTo>
                <a:cubicBezTo>
                  <a:pt x="1075524" y="3457537"/>
                  <a:pt x="1072700" y="3457066"/>
                  <a:pt x="1071287" y="3455655"/>
                </a:cubicBezTo>
                <a:cubicBezTo>
                  <a:pt x="1070817" y="3455184"/>
                  <a:pt x="1070346" y="3454713"/>
                  <a:pt x="1070346" y="3454243"/>
                </a:cubicBezTo>
                <a:cubicBezTo>
                  <a:pt x="1011510" y="3489536"/>
                  <a:pt x="952203" y="3526240"/>
                  <a:pt x="894308" y="3563885"/>
                </a:cubicBezTo>
                <a:lnTo>
                  <a:pt x="893367" y="3564356"/>
                </a:lnTo>
                <a:cubicBezTo>
                  <a:pt x="917843" y="3572826"/>
                  <a:pt x="941848" y="3582237"/>
                  <a:pt x="965382" y="3591178"/>
                </a:cubicBezTo>
                <a:close/>
                <a:moveTo>
                  <a:pt x="1060462" y="3559180"/>
                </a:moveTo>
                <a:cubicBezTo>
                  <a:pt x="1066110" y="3564826"/>
                  <a:pt x="1071758" y="3570002"/>
                  <a:pt x="1076936" y="3575650"/>
                </a:cubicBezTo>
                <a:cubicBezTo>
                  <a:pt x="1078818" y="3537533"/>
                  <a:pt x="1081642" y="3498947"/>
                  <a:pt x="1084467" y="3460361"/>
                </a:cubicBezTo>
                <a:cubicBezTo>
                  <a:pt x="1067993" y="3483889"/>
                  <a:pt x="1051519" y="3507888"/>
                  <a:pt x="1035044" y="3531416"/>
                </a:cubicBezTo>
                <a:cubicBezTo>
                  <a:pt x="1037868" y="3531887"/>
                  <a:pt x="1040222" y="3532828"/>
                  <a:pt x="1042105" y="3534710"/>
                </a:cubicBezTo>
                <a:cubicBezTo>
                  <a:pt x="1046812" y="3539416"/>
                  <a:pt x="1047282" y="3548356"/>
                  <a:pt x="1043987" y="3557768"/>
                </a:cubicBezTo>
                <a:cubicBezTo>
                  <a:pt x="1054813" y="3556827"/>
                  <a:pt x="1059520" y="3558709"/>
                  <a:pt x="1060462" y="3559180"/>
                </a:cubicBezTo>
                <a:close/>
                <a:moveTo>
                  <a:pt x="1173427" y="3630706"/>
                </a:moveTo>
                <a:cubicBezTo>
                  <a:pt x="1182370" y="3627882"/>
                  <a:pt x="1191313" y="3624588"/>
                  <a:pt x="1200256" y="3621765"/>
                </a:cubicBezTo>
                <a:cubicBezTo>
                  <a:pt x="1201668" y="3605295"/>
                  <a:pt x="1203080" y="3588355"/>
                  <a:pt x="1204492" y="3571885"/>
                </a:cubicBezTo>
                <a:cubicBezTo>
                  <a:pt x="1200727" y="3570002"/>
                  <a:pt x="1193666" y="3568120"/>
                  <a:pt x="1184723" y="3566709"/>
                </a:cubicBezTo>
                <a:cubicBezTo>
                  <a:pt x="1152717" y="3573297"/>
                  <a:pt x="1121180" y="3579884"/>
                  <a:pt x="1089644" y="3586943"/>
                </a:cubicBezTo>
                <a:cubicBezTo>
                  <a:pt x="1091527" y="3588825"/>
                  <a:pt x="1093410" y="3590707"/>
                  <a:pt x="1095293" y="3592590"/>
                </a:cubicBezTo>
                <a:cubicBezTo>
                  <a:pt x="1114591" y="3590707"/>
                  <a:pt x="1133889" y="3588825"/>
                  <a:pt x="1152717" y="3586943"/>
                </a:cubicBezTo>
                <a:cubicBezTo>
                  <a:pt x="1150834" y="3593060"/>
                  <a:pt x="1148951" y="3598707"/>
                  <a:pt x="1147068" y="3604824"/>
                </a:cubicBezTo>
                <a:cubicBezTo>
                  <a:pt x="1155541" y="3613295"/>
                  <a:pt x="1164484" y="3622235"/>
                  <a:pt x="1173427" y="3630706"/>
                </a:cubicBezTo>
                <a:close/>
                <a:moveTo>
                  <a:pt x="1212965" y="3580355"/>
                </a:moveTo>
                <a:cubicBezTo>
                  <a:pt x="1212023" y="3593060"/>
                  <a:pt x="1210611" y="3606236"/>
                  <a:pt x="1209670" y="3618942"/>
                </a:cubicBezTo>
                <a:cubicBezTo>
                  <a:pt x="1213435" y="3617530"/>
                  <a:pt x="1217672" y="3616118"/>
                  <a:pt x="1221437" y="3615177"/>
                </a:cubicBezTo>
                <a:cubicBezTo>
                  <a:pt x="1227556" y="3621294"/>
                  <a:pt x="1233204" y="3626941"/>
                  <a:pt x="1239323" y="3633059"/>
                </a:cubicBezTo>
                <a:cubicBezTo>
                  <a:pt x="1255327" y="3627882"/>
                  <a:pt x="1270859" y="3622706"/>
                  <a:pt x="1286863" y="3618001"/>
                </a:cubicBezTo>
                <a:cubicBezTo>
                  <a:pt x="1291570" y="3613295"/>
                  <a:pt x="1296747" y="3608118"/>
                  <a:pt x="1301454" y="3603413"/>
                </a:cubicBezTo>
                <a:cubicBezTo>
                  <a:pt x="1292511" y="3602472"/>
                  <a:pt x="1283568" y="3601060"/>
                  <a:pt x="1274625" y="3600119"/>
                </a:cubicBezTo>
                <a:cubicBezTo>
                  <a:pt x="1263799" y="3603413"/>
                  <a:pt x="1253444" y="3606707"/>
                  <a:pt x="1242618" y="3610471"/>
                </a:cubicBezTo>
                <a:cubicBezTo>
                  <a:pt x="1232734" y="3600119"/>
                  <a:pt x="1222849" y="3590237"/>
                  <a:pt x="1212965" y="3580355"/>
                </a:cubicBezTo>
                <a:close/>
                <a:moveTo>
                  <a:pt x="1297218" y="3513534"/>
                </a:moveTo>
                <a:cubicBezTo>
                  <a:pt x="1300984" y="3489065"/>
                  <a:pt x="1305220" y="3464125"/>
                  <a:pt x="1309456" y="3439185"/>
                </a:cubicBezTo>
                <a:cubicBezTo>
                  <a:pt x="1306161" y="3439656"/>
                  <a:pt x="1303337" y="3439185"/>
                  <a:pt x="1301454" y="3437303"/>
                </a:cubicBezTo>
                <a:cubicBezTo>
                  <a:pt x="1300513" y="3436361"/>
                  <a:pt x="1300042" y="3434950"/>
                  <a:pt x="1300042" y="3433538"/>
                </a:cubicBezTo>
                <a:cubicBezTo>
                  <a:pt x="1260034" y="3450008"/>
                  <a:pt x="1220025" y="3467419"/>
                  <a:pt x="1180487" y="3484830"/>
                </a:cubicBezTo>
                <a:lnTo>
                  <a:pt x="1178605" y="3485771"/>
                </a:lnTo>
                <a:lnTo>
                  <a:pt x="1176722" y="3484830"/>
                </a:lnTo>
                <a:cubicBezTo>
                  <a:pt x="1150834" y="3471183"/>
                  <a:pt x="1124475" y="3457537"/>
                  <a:pt x="1098587" y="3444361"/>
                </a:cubicBezTo>
                <a:cubicBezTo>
                  <a:pt x="1097646" y="3445302"/>
                  <a:pt x="1096705" y="3446244"/>
                  <a:pt x="1095763" y="3447185"/>
                </a:cubicBezTo>
                <a:cubicBezTo>
                  <a:pt x="1092468" y="3490947"/>
                  <a:pt x="1089644" y="3534710"/>
                  <a:pt x="1087291" y="3578002"/>
                </a:cubicBezTo>
                <a:cubicBezTo>
                  <a:pt x="1109884" y="3572826"/>
                  <a:pt x="1132477" y="3568120"/>
                  <a:pt x="1155541" y="3563414"/>
                </a:cubicBezTo>
                <a:cubicBezTo>
                  <a:pt x="1147068" y="3562944"/>
                  <a:pt x="1139067" y="3562473"/>
                  <a:pt x="1132006" y="3562003"/>
                </a:cubicBezTo>
                <a:cubicBezTo>
                  <a:pt x="1131065" y="3561533"/>
                  <a:pt x="1130123" y="3561062"/>
                  <a:pt x="1129182" y="3561062"/>
                </a:cubicBezTo>
                <a:cubicBezTo>
                  <a:pt x="1124475" y="3556356"/>
                  <a:pt x="1120239" y="3552121"/>
                  <a:pt x="1115532" y="3547416"/>
                </a:cubicBezTo>
                <a:cubicBezTo>
                  <a:pt x="1109413" y="3541298"/>
                  <a:pt x="1110825" y="3532828"/>
                  <a:pt x="1113179" y="3526710"/>
                </a:cubicBezTo>
                <a:cubicBezTo>
                  <a:pt x="1117886" y="3514476"/>
                  <a:pt x="1129653" y="3504123"/>
                  <a:pt x="1131065" y="3503182"/>
                </a:cubicBezTo>
                <a:cubicBezTo>
                  <a:pt x="1132006" y="3502241"/>
                  <a:pt x="1132948" y="3501300"/>
                  <a:pt x="1134360" y="3500359"/>
                </a:cubicBezTo>
                <a:cubicBezTo>
                  <a:pt x="1148951" y="3495653"/>
                  <a:pt x="1163072" y="3490947"/>
                  <a:pt x="1177663" y="3486242"/>
                </a:cubicBezTo>
                <a:cubicBezTo>
                  <a:pt x="1197432" y="3497535"/>
                  <a:pt x="1217201" y="3509299"/>
                  <a:pt x="1236970" y="3521063"/>
                </a:cubicBezTo>
                <a:cubicBezTo>
                  <a:pt x="1256268" y="3518710"/>
                  <a:pt x="1276508" y="3515887"/>
                  <a:pt x="1297218" y="3513534"/>
                </a:cubicBezTo>
                <a:close/>
                <a:moveTo>
                  <a:pt x="1520324" y="3547886"/>
                </a:moveTo>
                <a:cubicBezTo>
                  <a:pt x="1523148" y="3540827"/>
                  <a:pt x="1528326" y="3533769"/>
                  <a:pt x="1535386" y="3526710"/>
                </a:cubicBezTo>
                <a:cubicBezTo>
                  <a:pt x="1492083" y="3506005"/>
                  <a:pt x="1447838" y="3485771"/>
                  <a:pt x="1404064" y="3465537"/>
                </a:cubicBezTo>
                <a:cubicBezTo>
                  <a:pt x="1373940" y="3482477"/>
                  <a:pt x="1344287" y="3499417"/>
                  <a:pt x="1314633" y="3516829"/>
                </a:cubicBezTo>
                <a:cubicBezTo>
                  <a:pt x="1316987" y="3519182"/>
                  <a:pt x="1319340" y="3521534"/>
                  <a:pt x="1321223" y="3523887"/>
                </a:cubicBezTo>
                <a:cubicBezTo>
                  <a:pt x="1366409" y="3500829"/>
                  <a:pt x="1447368" y="3499888"/>
                  <a:pt x="1456781" y="3499888"/>
                </a:cubicBezTo>
                <a:cubicBezTo>
                  <a:pt x="1457723" y="3500359"/>
                  <a:pt x="1458664" y="3500359"/>
                  <a:pt x="1459605" y="3500829"/>
                </a:cubicBezTo>
                <a:cubicBezTo>
                  <a:pt x="1467607" y="3506946"/>
                  <a:pt x="1475138" y="3513064"/>
                  <a:pt x="1483140" y="3519652"/>
                </a:cubicBezTo>
                <a:cubicBezTo>
                  <a:pt x="1479845" y="3528593"/>
                  <a:pt x="1477021" y="3537533"/>
                  <a:pt x="1473726" y="3546474"/>
                </a:cubicBezTo>
                <a:cubicBezTo>
                  <a:pt x="1477021" y="3549768"/>
                  <a:pt x="1480316" y="3553533"/>
                  <a:pt x="1483140" y="3556827"/>
                </a:cubicBezTo>
                <a:cubicBezTo>
                  <a:pt x="1485493" y="3559180"/>
                  <a:pt x="1499143" y="3555885"/>
                  <a:pt x="1520324" y="3547886"/>
                </a:cubicBezTo>
                <a:close/>
                <a:moveTo>
                  <a:pt x="1846041" y="3349306"/>
                </a:moveTo>
                <a:cubicBezTo>
                  <a:pt x="1842276" y="3348365"/>
                  <a:pt x="1838981" y="3346954"/>
                  <a:pt x="1835215" y="3346013"/>
                </a:cubicBezTo>
                <a:cubicBezTo>
                  <a:pt x="1791912" y="3385070"/>
                  <a:pt x="1749079" y="3424597"/>
                  <a:pt x="1707188" y="3464595"/>
                </a:cubicBezTo>
                <a:cubicBezTo>
                  <a:pt x="1723662" y="3457066"/>
                  <a:pt x="1740136" y="3449067"/>
                  <a:pt x="1756610" y="3441538"/>
                </a:cubicBezTo>
                <a:cubicBezTo>
                  <a:pt x="1770731" y="3429774"/>
                  <a:pt x="1784851" y="3418010"/>
                  <a:pt x="1798972" y="3406245"/>
                </a:cubicBezTo>
                <a:cubicBezTo>
                  <a:pt x="1802738" y="3396834"/>
                  <a:pt x="1806503" y="3387423"/>
                  <a:pt x="1810268" y="3378011"/>
                </a:cubicBezTo>
                <a:cubicBezTo>
                  <a:pt x="1822507" y="3368600"/>
                  <a:pt x="1834274" y="3358718"/>
                  <a:pt x="1846041" y="3349306"/>
                </a:cubicBezTo>
                <a:close/>
                <a:moveTo>
                  <a:pt x="1843688" y="3338484"/>
                </a:moveTo>
                <a:cubicBezTo>
                  <a:pt x="1845100" y="3338954"/>
                  <a:pt x="1846512" y="3339425"/>
                  <a:pt x="1848394" y="3339895"/>
                </a:cubicBezTo>
                <a:cubicBezTo>
                  <a:pt x="1849336" y="3337072"/>
                  <a:pt x="1850277" y="3334719"/>
                  <a:pt x="1851218" y="3331896"/>
                </a:cubicBezTo>
                <a:cubicBezTo>
                  <a:pt x="1848394" y="3334248"/>
                  <a:pt x="1846041" y="3336601"/>
                  <a:pt x="1843688" y="3338484"/>
                </a:cubicBezTo>
                <a:close/>
                <a:moveTo>
                  <a:pt x="2173170" y="3285780"/>
                </a:moveTo>
                <a:cubicBezTo>
                  <a:pt x="2192468" y="3283898"/>
                  <a:pt x="2211766" y="3282016"/>
                  <a:pt x="2231064" y="3280604"/>
                </a:cubicBezTo>
                <a:cubicBezTo>
                  <a:pt x="2230594" y="3275428"/>
                  <a:pt x="2234830" y="3269310"/>
                  <a:pt x="2241419" y="3264605"/>
                </a:cubicBezTo>
                <a:cubicBezTo>
                  <a:pt x="2242361" y="3264134"/>
                  <a:pt x="2243302" y="3263663"/>
                  <a:pt x="2244243" y="3262722"/>
                </a:cubicBezTo>
                <a:cubicBezTo>
                  <a:pt x="2242831" y="3257546"/>
                  <a:pt x="2240949" y="3252370"/>
                  <a:pt x="2239537" y="3246723"/>
                </a:cubicBezTo>
                <a:cubicBezTo>
                  <a:pt x="2217885" y="3253311"/>
                  <a:pt x="2196704" y="3259899"/>
                  <a:pt x="2175523" y="3266957"/>
                </a:cubicBezTo>
                <a:cubicBezTo>
                  <a:pt x="2174111" y="3270722"/>
                  <a:pt x="2171287" y="3274486"/>
                  <a:pt x="2167521" y="3277780"/>
                </a:cubicBezTo>
                <a:cubicBezTo>
                  <a:pt x="2169404" y="3280604"/>
                  <a:pt x="2171287" y="3282956"/>
                  <a:pt x="2173170" y="3285780"/>
                </a:cubicBezTo>
                <a:close/>
                <a:moveTo>
                  <a:pt x="2253187" y="3259428"/>
                </a:moveTo>
                <a:cubicBezTo>
                  <a:pt x="2256952" y="3258958"/>
                  <a:pt x="2260247" y="3259428"/>
                  <a:pt x="2262130" y="3261311"/>
                </a:cubicBezTo>
                <a:cubicBezTo>
                  <a:pt x="2281428" y="3248135"/>
                  <a:pt x="2301197" y="3234959"/>
                  <a:pt x="2320966" y="3222254"/>
                </a:cubicBezTo>
                <a:cubicBezTo>
                  <a:pt x="2296961" y="3229312"/>
                  <a:pt x="2272485" y="3236371"/>
                  <a:pt x="2248480" y="3243899"/>
                </a:cubicBezTo>
                <a:cubicBezTo>
                  <a:pt x="2249892" y="3249076"/>
                  <a:pt x="2251775" y="3254252"/>
                  <a:pt x="2253187" y="3259428"/>
                </a:cubicBezTo>
                <a:close/>
                <a:moveTo>
                  <a:pt x="2365211" y="3218959"/>
                </a:moveTo>
                <a:cubicBezTo>
                  <a:pt x="2362857" y="3215665"/>
                  <a:pt x="2360974" y="3212371"/>
                  <a:pt x="2358621" y="3209078"/>
                </a:cubicBezTo>
                <a:lnTo>
                  <a:pt x="2352031" y="3213313"/>
                </a:lnTo>
                <a:cubicBezTo>
                  <a:pt x="2323790" y="3231665"/>
                  <a:pt x="2295078" y="3250488"/>
                  <a:pt x="2266836" y="3269310"/>
                </a:cubicBezTo>
                <a:cubicBezTo>
                  <a:pt x="2278604" y="3262722"/>
                  <a:pt x="2290842" y="3256134"/>
                  <a:pt x="2302609" y="3249546"/>
                </a:cubicBezTo>
                <a:cubicBezTo>
                  <a:pt x="2316730" y="3243429"/>
                  <a:pt x="2330850" y="3237782"/>
                  <a:pt x="2344971" y="3232135"/>
                </a:cubicBezTo>
                <a:cubicBezTo>
                  <a:pt x="2352031" y="3227430"/>
                  <a:pt x="2358621" y="3223195"/>
                  <a:pt x="2365211" y="3218959"/>
                </a:cubicBezTo>
                <a:close/>
                <a:moveTo>
                  <a:pt x="2505947" y="3423656"/>
                </a:moveTo>
                <a:cubicBezTo>
                  <a:pt x="2517243" y="3393540"/>
                  <a:pt x="2528540" y="3363894"/>
                  <a:pt x="2540307" y="3333778"/>
                </a:cubicBezTo>
                <a:cubicBezTo>
                  <a:pt x="2538895" y="3333308"/>
                  <a:pt x="2537953" y="3332366"/>
                  <a:pt x="2537012" y="3330955"/>
                </a:cubicBezTo>
                <a:cubicBezTo>
                  <a:pt x="2534658" y="3327190"/>
                  <a:pt x="2536070" y="3322014"/>
                  <a:pt x="2540307" y="3317308"/>
                </a:cubicBezTo>
                <a:cubicBezTo>
                  <a:pt x="2529010" y="3297544"/>
                  <a:pt x="2517714" y="3277780"/>
                  <a:pt x="2506888" y="3258487"/>
                </a:cubicBezTo>
                <a:cubicBezTo>
                  <a:pt x="2467350" y="3338954"/>
                  <a:pt x="2463114" y="3393069"/>
                  <a:pt x="2462643" y="3402481"/>
                </a:cubicBezTo>
                <a:cubicBezTo>
                  <a:pt x="2467350" y="3410010"/>
                  <a:pt x="2472527" y="3417068"/>
                  <a:pt x="2477234" y="3424597"/>
                </a:cubicBezTo>
                <a:cubicBezTo>
                  <a:pt x="2486648" y="3424127"/>
                  <a:pt x="2496062" y="3423656"/>
                  <a:pt x="2505947" y="3423656"/>
                </a:cubicBezTo>
                <a:close/>
                <a:moveTo>
                  <a:pt x="2598201" y="3008616"/>
                </a:moveTo>
                <a:cubicBezTo>
                  <a:pt x="2583139" y="3046732"/>
                  <a:pt x="2568548" y="3084848"/>
                  <a:pt x="2554427" y="3122964"/>
                </a:cubicBezTo>
                <a:cubicBezTo>
                  <a:pt x="2572784" y="3133316"/>
                  <a:pt x="2591141" y="3143669"/>
                  <a:pt x="2609498" y="3154021"/>
                </a:cubicBezTo>
                <a:cubicBezTo>
                  <a:pt x="2609969" y="3154021"/>
                  <a:pt x="2609969" y="3153551"/>
                  <a:pt x="2609969" y="3153551"/>
                </a:cubicBezTo>
                <a:cubicBezTo>
                  <a:pt x="2610910" y="3153080"/>
                  <a:pt x="2611851" y="3152610"/>
                  <a:pt x="2612793" y="3152139"/>
                </a:cubicBezTo>
                <a:cubicBezTo>
                  <a:pt x="2619853" y="3115435"/>
                  <a:pt x="2627855" y="3078260"/>
                  <a:pt x="2635857" y="3041085"/>
                </a:cubicBezTo>
                <a:cubicBezTo>
                  <a:pt x="2629738" y="3042497"/>
                  <a:pt x="2623619" y="3042497"/>
                  <a:pt x="2618441" y="3041085"/>
                </a:cubicBezTo>
                <a:cubicBezTo>
                  <a:pt x="2608086" y="3038262"/>
                  <a:pt x="2604320" y="3030262"/>
                  <a:pt x="2606674" y="3020851"/>
                </a:cubicBezTo>
                <a:cubicBezTo>
                  <a:pt x="2605732" y="3020851"/>
                  <a:pt x="2605262" y="3020851"/>
                  <a:pt x="2604320" y="3020851"/>
                </a:cubicBezTo>
                <a:cubicBezTo>
                  <a:pt x="2602438" y="3016616"/>
                  <a:pt x="2600555" y="3012380"/>
                  <a:pt x="2598201" y="3008616"/>
                </a:cubicBezTo>
                <a:close/>
                <a:moveTo>
                  <a:pt x="2679630" y="3005322"/>
                </a:moveTo>
                <a:cubicBezTo>
                  <a:pt x="2678689" y="3009557"/>
                  <a:pt x="2676806" y="3013792"/>
                  <a:pt x="2673512" y="3018027"/>
                </a:cubicBezTo>
                <a:cubicBezTo>
                  <a:pt x="2709755" y="3029791"/>
                  <a:pt x="2745998" y="3041556"/>
                  <a:pt x="2781770" y="3053791"/>
                </a:cubicBezTo>
                <a:cubicBezTo>
                  <a:pt x="2783653" y="3050967"/>
                  <a:pt x="2786947" y="3048144"/>
                  <a:pt x="2790713" y="3046261"/>
                </a:cubicBezTo>
                <a:cubicBezTo>
                  <a:pt x="2795420" y="3043908"/>
                  <a:pt x="2799656" y="3042967"/>
                  <a:pt x="2803892" y="3042967"/>
                </a:cubicBezTo>
                <a:cubicBezTo>
                  <a:pt x="2828368" y="3007675"/>
                  <a:pt x="2853315" y="2972853"/>
                  <a:pt x="2879203" y="2937560"/>
                </a:cubicBezTo>
                <a:cubicBezTo>
                  <a:pt x="2878261" y="2937090"/>
                  <a:pt x="2877320" y="2936149"/>
                  <a:pt x="2876849" y="2934737"/>
                </a:cubicBezTo>
                <a:cubicBezTo>
                  <a:pt x="2876378" y="2934266"/>
                  <a:pt x="2876378" y="2933796"/>
                  <a:pt x="2876378" y="2933325"/>
                </a:cubicBezTo>
                <a:cubicBezTo>
                  <a:pt x="2810011" y="2955912"/>
                  <a:pt x="2744585" y="2979911"/>
                  <a:pt x="2679630" y="3005322"/>
                </a:cubicBezTo>
                <a:close/>
                <a:moveTo>
                  <a:pt x="3299527" y="2826036"/>
                </a:moveTo>
                <a:cubicBezTo>
                  <a:pt x="3281641" y="2842035"/>
                  <a:pt x="3263285" y="2858034"/>
                  <a:pt x="3245398" y="2874504"/>
                </a:cubicBezTo>
                <a:cubicBezTo>
                  <a:pt x="3264226" y="2883445"/>
                  <a:pt x="3283053" y="2892386"/>
                  <a:pt x="3301410" y="2901327"/>
                </a:cubicBezTo>
                <a:cubicBezTo>
                  <a:pt x="3305176" y="2876857"/>
                  <a:pt x="3308941" y="2851917"/>
                  <a:pt x="3313178" y="2827448"/>
                </a:cubicBezTo>
                <a:cubicBezTo>
                  <a:pt x="3308000" y="2827448"/>
                  <a:pt x="3303293" y="2826977"/>
                  <a:pt x="3299527" y="2826036"/>
                </a:cubicBezTo>
                <a:close/>
                <a:moveTo>
                  <a:pt x="3237867" y="2881092"/>
                </a:moveTo>
                <a:cubicBezTo>
                  <a:pt x="3224217" y="2893327"/>
                  <a:pt x="3211038" y="2906032"/>
                  <a:pt x="3197859" y="2918267"/>
                </a:cubicBezTo>
                <a:cubicBezTo>
                  <a:pt x="3231278" y="2918738"/>
                  <a:pt x="3265167" y="2920149"/>
                  <a:pt x="3298586" y="2921561"/>
                </a:cubicBezTo>
                <a:cubicBezTo>
                  <a:pt x="3299057" y="2917797"/>
                  <a:pt x="3299527" y="2914503"/>
                  <a:pt x="3299998" y="2910738"/>
                </a:cubicBezTo>
                <a:cubicBezTo>
                  <a:pt x="3279288" y="2900856"/>
                  <a:pt x="3258578" y="2890974"/>
                  <a:pt x="3237867" y="2881092"/>
                </a:cubicBezTo>
                <a:close/>
                <a:moveTo>
                  <a:pt x="3385193" y="2927678"/>
                </a:moveTo>
                <a:cubicBezTo>
                  <a:pt x="3388488" y="2923443"/>
                  <a:pt x="3391782" y="2918738"/>
                  <a:pt x="3395078" y="2914503"/>
                </a:cubicBezTo>
                <a:cubicBezTo>
                  <a:pt x="3391782" y="2909326"/>
                  <a:pt x="3385664" y="2907444"/>
                  <a:pt x="3380486" y="2906503"/>
                </a:cubicBezTo>
                <a:cubicBezTo>
                  <a:pt x="3375308" y="2914032"/>
                  <a:pt x="3370131" y="2922032"/>
                  <a:pt x="3364953" y="2929561"/>
                </a:cubicBezTo>
                <a:cubicBezTo>
                  <a:pt x="3372955" y="2930031"/>
                  <a:pt x="3380486" y="2928620"/>
                  <a:pt x="3385193" y="2927678"/>
                </a:cubicBezTo>
                <a:close/>
                <a:moveTo>
                  <a:pt x="3845056" y="2892386"/>
                </a:moveTo>
                <a:cubicBezTo>
                  <a:pt x="3845056" y="2892857"/>
                  <a:pt x="3845056" y="2892857"/>
                  <a:pt x="3845056" y="2892386"/>
                </a:cubicBezTo>
                <a:cubicBezTo>
                  <a:pt x="3845997" y="2894739"/>
                  <a:pt x="3845526" y="2897091"/>
                  <a:pt x="3844114" y="2898974"/>
                </a:cubicBezTo>
                <a:cubicBezTo>
                  <a:pt x="3879416" y="2910268"/>
                  <a:pt x="3914247" y="2922032"/>
                  <a:pt x="3948607" y="2934266"/>
                </a:cubicBezTo>
                <a:cubicBezTo>
                  <a:pt x="3944841" y="2910268"/>
                  <a:pt x="3941547" y="2886268"/>
                  <a:pt x="3938252" y="2862270"/>
                </a:cubicBezTo>
                <a:cubicBezTo>
                  <a:pt x="3926014" y="2864623"/>
                  <a:pt x="3914247" y="2862740"/>
                  <a:pt x="3907186" y="2858034"/>
                </a:cubicBezTo>
                <a:cubicBezTo>
                  <a:pt x="3886005" y="2869328"/>
                  <a:pt x="3865295" y="2881092"/>
                  <a:pt x="3845056" y="2892386"/>
                </a:cubicBezTo>
                <a:close/>
                <a:moveTo>
                  <a:pt x="3812108" y="2898974"/>
                </a:moveTo>
                <a:cubicBezTo>
                  <a:pt x="3775864" y="2887680"/>
                  <a:pt x="3739621" y="2876387"/>
                  <a:pt x="3702907" y="2866034"/>
                </a:cubicBezTo>
                <a:cubicBezTo>
                  <a:pt x="3721264" y="2889092"/>
                  <a:pt x="3739621" y="2911679"/>
                  <a:pt x="3757978" y="2934737"/>
                </a:cubicBezTo>
                <a:cubicBezTo>
                  <a:pt x="3775864" y="2923914"/>
                  <a:pt x="3794221" y="2913561"/>
                  <a:pt x="3812578" y="2903209"/>
                </a:cubicBezTo>
                <a:cubicBezTo>
                  <a:pt x="3812578" y="2902738"/>
                  <a:pt x="3812108" y="2902738"/>
                  <a:pt x="3812108" y="2902738"/>
                </a:cubicBezTo>
                <a:cubicBezTo>
                  <a:pt x="3812108" y="2901327"/>
                  <a:pt x="3812108" y="2900386"/>
                  <a:pt x="3812108" y="2898974"/>
                </a:cubicBezTo>
                <a:close/>
                <a:moveTo>
                  <a:pt x="3901068" y="3170491"/>
                </a:moveTo>
                <a:cubicBezTo>
                  <a:pt x="3886476" y="3190725"/>
                  <a:pt x="3871885" y="3211431"/>
                  <a:pt x="3857294" y="3232135"/>
                </a:cubicBezTo>
                <a:cubicBezTo>
                  <a:pt x="3866707" y="3231665"/>
                  <a:pt x="3875650" y="3231665"/>
                  <a:pt x="3885064" y="3231194"/>
                </a:cubicBezTo>
                <a:cubicBezTo>
                  <a:pt x="3888359" y="3225077"/>
                  <a:pt x="3894478" y="3219430"/>
                  <a:pt x="3902480" y="3215665"/>
                </a:cubicBezTo>
                <a:cubicBezTo>
                  <a:pt x="3900597" y="3212371"/>
                  <a:pt x="3898714" y="3209078"/>
                  <a:pt x="3896831" y="3205784"/>
                </a:cubicBezTo>
                <a:cubicBezTo>
                  <a:pt x="3901538" y="3200137"/>
                  <a:pt x="3905775" y="3194490"/>
                  <a:pt x="3910482" y="3188843"/>
                </a:cubicBezTo>
                <a:cubicBezTo>
                  <a:pt x="3907186" y="3182726"/>
                  <a:pt x="3903892" y="3176608"/>
                  <a:pt x="3901068" y="3170491"/>
                </a:cubicBezTo>
                <a:close/>
                <a:moveTo>
                  <a:pt x="3730208" y="3515887"/>
                </a:moveTo>
                <a:cubicBezTo>
                  <a:pt x="3720794" y="3528593"/>
                  <a:pt x="3711851" y="3541768"/>
                  <a:pt x="3702437" y="3554474"/>
                </a:cubicBezTo>
                <a:cubicBezTo>
                  <a:pt x="3714675" y="3548356"/>
                  <a:pt x="3726442" y="3542239"/>
                  <a:pt x="3738680" y="3536592"/>
                </a:cubicBezTo>
                <a:cubicBezTo>
                  <a:pt x="3735856" y="3530004"/>
                  <a:pt x="3733032" y="3522946"/>
                  <a:pt x="3730208" y="3515887"/>
                </a:cubicBezTo>
                <a:close/>
                <a:moveTo>
                  <a:pt x="3421436" y="3609530"/>
                </a:moveTo>
                <a:cubicBezTo>
                  <a:pt x="3422377" y="3613765"/>
                  <a:pt x="3421907" y="3618471"/>
                  <a:pt x="3419553" y="3622706"/>
                </a:cubicBezTo>
                <a:cubicBezTo>
                  <a:pt x="3454384" y="3630235"/>
                  <a:pt x="3488744" y="3638235"/>
                  <a:pt x="3523105" y="3646705"/>
                </a:cubicBezTo>
                <a:cubicBezTo>
                  <a:pt x="3524517" y="3645293"/>
                  <a:pt x="3526399" y="3644352"/>
                  <a:pt x="3528282" y="3643411"/>
                </a:cubicBezTo>
                <a:cubicBezTo>
                  <a:pt x="3530635" y="3642470"/>
                  <a:pt x="3532989" y="3641999"/>
                  <a:pt x="3535342" y="3641999"/>
                </a:cubicBezTo>
                <a:lnTo>
                  <a:pt x="3548522" y="3633529"/>
                </a:lnTo>
                <a:lnTo>
                  <a:pt x="3545698" y="3637294"/>
                </a:lnTo>
                <a:cubicBezTo>
                  <a:pt x="3591354" y="3611883"/>
                  <a:pt x="3638423" y="3586943"/>
                  <a:pt x="3685022" y="3563414"/>
                </a:cubicBezTo>
                <a:cubicBezTo>
                  <a:pt x="3698201" y="3544121"/>
                  <a:pt x="3711851" y="3525299"/>
                  <a:pt x="3725501" y="3506005"/>
                </a:cubicBezTo>
                <a:cubicBezTo>
                  <a:pt x="3623361" y="3537063"/>
                  <a:pt x="3521222" y="3571414"/>
                  <a:pt x="3421436" y="3609530"/>
                </a:cubicBezTo>
                <a:close/>
                <a:moveTo>
                  <a:pt x="3576293" y="3786934"/>
                </a:moveTo>
                <a:cubicBezTo>
                  <a:pt x="3581470" y="3758229"/>
                  <a:pt x="3586648" y="3729054"/>
                  <a:pt x="3591825" y="3700350"/>
                </a:cubicBezTo>
                <a:cubicBezTo>
                  <a:pt x="3588060" y="3698938"/>
                  <a:pt x="3585235" y="3697056"/>
                  <a:pt x="3582882" y="3694703"/>
                </a:cubicBezTo>
                <a:cubicBezTo>
                  <a:pt x="3572056" y="3697526"/>
                  <a:pt x="3561230" y="3700350"/>
                  <a:pt x="3550405" y="3703173"/>
                </a:cubicBezTo>
                <a:cubicBezTo>
                  <a:pt x="3558877" y="3730937"/>
                  <a:pt x="3567820" y="3759171"/>
                  <a:pt x="3576293" y="3786934"/>
                </a:cubicBezTo>
                <a:close/>
                <a:moveTo>
                  <a:pt x="3522163" y="3859401"/>
                </a:moveTo>
                <a:cubicBezTo>
                  <a:pt x="3495804" y="3835873"/>
                  <a:pt x="3469446" y="3812344"/>
                  <a:pt x="3442617" y="3788816"/>
                </a:cubicBezTo>
                <a:cubicBezTo>
                  <a:pt x="3433203" y="3803404"/>
                  <a:pt x="3423789" y="3818462"/>
                  <a:pt x="3414376" y="3833520"/>
                </a:cubicBezTo>
                <a:cubicBezTo>
                  <a:pt x="3416258" y="3834461"/>
                  <a:pt x="3417670" y="3835873"/>
                  <a:pt x="3418612" y="3837755"/>
                </a:cubicBezTo>
                <a:cubicBezTo>
                  <a:pt x="3420494" y="3841520"/>
                  <a:pt x="3419083" y="3845755"/>
                  <a:pt x="3416258" y="3849049"/>
                </a:cubicBezTo>
                <a:cubicBezTo>
                  <a:pt x="3446853" y="3869754"/>
                  <a:pt x="3476977" y="3891400"/>
                  <a:pt x="3507101" y="3913046"/>
                </a:cubicBezTo>
                <a:cubicBezTo>
                  <a:pt x="3507572" y="3913046"/>
                  <a:pt x="3507572" y="3912575"/>
                  <a:pt x="3508043" y="3912575"/>
                </a:cubicBezTo>
                <a:cubicBezTo>
                  <a:pt x="3509925" y="3911634"/>
                  <a:pt x="3511808" y="3911164"/>
                  <a:pt x="3513691" y="3911164"/>
                </a:cubicBezTo>
                <a:cubicBezTo>
                  <a:pt x="3520281" y="3900811"/>
                  <a:pt x="3526870" y="3890458"/>
                  <a:pt x="3533460" y="3880106"/>
                </a:cubicBezTo>
                <a:cubicBezTo>
                  <a:pt x="3529694" y="3873048"/>
                  <a:pt x="3525929" y="3865989"/>
                  <a:pt x="3522163" y="3859401"/>
                </a:cubicBezTo>
                <a:close/>
                <a:moveTo>
                  <a:pt x="3615830" y="4072098"/>
                </a:moveTo>
                <a:cubicBezTo>
                  <a:pt x="3606887" y="4071156"/>
                  <a:pt x="3597474" y="4069745"/>
                  <a:pt x="3588060" y="4068804"/>
                </a:cubicBezTo>
                <a:cubicBezTo>
                  <a:pt x="3586648" y="4083391"/>
                  <a:pt x="3584765" y="4097508"/>
                  <a:pt x="3583353" y="4112096"/>
                </a:cubicBezTo>
                <a:cubicBezTo>
                  <a:pt x="3585235" y="4112096"/>
                  <a:pt x="3587589" y="4112566"/>
                  <a:pt x="3589472" y="4112566"/>
                </a:cubicBezTo>
                <a:cubicBezTo>
                  <a:pt x="3598885" y="4101743"/>
                  <a:pt x="3608770" y="4090921"/>
                  <a:pt x="3618183" y="4080097"/>
                </a:cubicBezTo>
                <a:cubicBezTo>
                  <a:pt x="3617242" y="4079156"/>
                  <a:pt x="3616772" y="4078685"/>
                  <a:pt x="3616301" y="4077744"/>
                </a:cubicBezTo>
                <a:cubicBezTo>
                  <a:pt x="3615830" y="4075862"/>
                  <a:pt x="3615830" y="4073980"/>
                  <a:pt x="3615830" y="4072098"/>
                </a:cubicBezTo>
                <a:close/>
                <a:moveTo>
                  <a:pt x="3531577" y="4053746"/>
                </a:moveTo>
                <a:cubicBezTo>
                  <a:pt x="3532989" y="4051863"/>
                  <a:pt x="3535342" y="4049981"/>
                  <a:pt x="3537696" y="4048569"/>
                </a:cubicBezTo>
                <a:cubicBezTo>
                  <a:pt x="3540049" y="4047158"/>
                  <a:pt x="3542873" y="4046687"/>
                  <a:pt x="3545227" y="4046687"/>
                </a:cubicBezTo>
                <a:cubicBezTo>
                  <a:pt x="3557465" y="4028805"/>
                  <a:pt x="3569232" y="4010453"/>
                  <a:pt x="3581941" y="3992572"/>
                </a:cubicBezTo>
                <a:cubicBezTo>
                  <a:pt x="3539108" y="4009983"/>
                  <a:pt x="3496276" y="4027864"/>
                  <a:pt x="3453914" y="4046687"/>
                </a:cubicBezTo>
                <a:cubicBezTo>
                  <a:pt x="3479330" y="4049040"/>
                  <a:pt x="3505689" y="4051393"/>
                  <a:pt x="3531577" y="4053746"/>
                </a:cubicBezTo>
                <a:close/>
                <a:moveTo>
                  <a:pt x="3010054" y="3557297"/>
                </a:moveTo>
                <a:cubicBezTo>
                  <a:pt x="3026528" y="3531416"/>
                  <a:pt x="3043473" y="3505535"/>
                  <a:pt x="3060417" y="3480124"/>
                </a:cubicBezTo>
                <a:cubicBezTo>
                  <a:pt x="3059947" y="3479654"/>
                  <a:pt x="3059476" y="3479183"/>
                  <a:pt x="3059006" y="3478242"/>
                </a:cubicBezTo>
                <a:cubicBezTo>
                  <a:pt x="3059006" y="3478242"/>
                  <a:pt x="3059006" y="3478242"/>
                  <a:pt x="3059006" y="3478242"/>
                </a:cubicBezTo>
                <a:cubicBezTo>
                  <a:pt x="3013820" y="3479654"/>
                  <a:pt x="2968163" y="3482477"/>
                  <a:pt x="2922977" y="3485300"/>
                </a:cubicBezTo>
                <a:cubicBezTo>
                  <a:pt x="2922506" y="3485771"/>
                  <a:pt x="2922506" y="3486242"/>
                  <a:pt x="2922035" y="3487183"/>
                </a:cubicBezTo>
                <a:cubicBezTo>
                  <a:pt x="2951218" y="3509770"/>
                  <a:pt x="2980871" y="3533769"/>
                  <a:pt x="3010054" y="3557297"/>
                </a:cubicBezTo>
                <a:close/>
                <a:moveTo>
                  <a:pt x="2893323" y="3489065"/>
                </a:moveTo>
                <a:cubicBezTo>
                  <a:pt x="2893323" y="3486712"/>
                  <a:pt x="2893794" y="3483889"/>
                  <a:pt x="2895677" y="3481065"/>
                </a:cubicBezTo>
                <a:cubicBezTo>
                  <a:pt x="2847666" y="3459419"/>
                  <a:pt x="2799186" y="3438244"/>
                  <a:pt x="2750234" y="3418010"/>
                </a:cubicBezTo>
                <a:cubicBezTo>
                  <a:pt x="2744115" y="3426009"/>
                  <a:pt x="2738467" y="3434008"/>
                  <a:pt x="2732348" y="3442008"/>
                </a:cubicBezTo>
                <a:lnTo>
                  <a:pt x="2812835" y="3575179"/>
                </a:lnTo>
                <a:cubicBezTo>
                  <a:pt x="2839194" y="3546474"/>
                  <a:pt x="2866494" y="3517770"/>
                  <a:pt x="2893323" y="3489065"/>
                </a:cubicBezTo>
                <a:close/>
                <a:moveTo>
                  <a:pt x="2646682" y="3037791"/>
                </a:moveTo>
                <a:cubicBezTo>
                  <a:pt x="2638681" y="3074966"/>
                  <a:pt x="2630679" y="3112611"/>
                  <a:pt x="2623619" y="3149786"/>
                </a:cubicBezTo>
                <a:cubicBezTo>
                  <a:pt x="2625031" y="3149786"/>
                  <a:pt x="2626443" y="3150257"/>
                  <a:pt x="2627384" y="3150257"/>
                </a:cubicBezTo>
                <a:cubicBezTo>
                  <a:pt x="2675394" y="3119670"/>
                  <a:pt x="2724817" y="3089554"/>
                  <a:pt x="2773768" y="3060378"/>
                </a:cubicBezTo>
                <a:cubicBezTo>
                  <a:pt x="2738467" y="3048144"/>
                  <a:pt x="2702694" y="3036380"/>
                  <a:pt x="2666922" y="3025086"/>
                </a:cubicBezTo>
                <a:cubicBezTo>
                  <a:pt x="2660803" y="3030733"/>
                  <a:pt x="2653743" y="3034968"/>
                  <a:pt x="2646682" y="3037791"/>
                </a:cubicBezTo>
                <a:close/>
                <a:moveTo>
                  <a:pt x="2824132" y="3029791"/>
                </a:moveTo>
                <a:cubicBezTo>
                  <a:pt x="2879203" y="2994970"/>
                  <a:pt x="2935214" y="2961089"/>
                  <a:pt x="2992168" y="2928149"/>
                </a:cubicBezTo>
                <a:cubicBezTo>
                  <a:pt x="2962985" y="2928620"/>
                  <a:pt x="2934273" y="2929561"/>
                  <a:pt x="2905561" y="2930972"/>
                </a:cubicBezTo>
                <a:cubicBezTo>
                  <a:pt x="2903678" y="2932855"/>
                  <a:pt x="2900854" y="2934737"/>
                  <a:pt x="2898030" y="2936619"/>
                </a:cubicBezTo>
                <a:cubicBezTo>
                  <a:pt x="2895206" y="2938031"/>
                  <a:pt x="2892382" y="2938972"/>
                  <a:pt x="2889558" y="2939443"/>
                </a:cubicBezTo>
                <a:cubicBezTo>
                  <a:pt x="2867435" y="2969088"/>
                  <a:pt x="2845313" y="2999205"/>
                  <a:pt x="2824132" y="3029791"/>
                </a:cubicBezTo>
                <a:close/>
                <a:moveTo>
                  <a:pt x="2812365" y="3048614"/>
                </a:moveTo>
                <a:cubicBezTo>
                  <a:pt x="2813306" y="3052379"/>
                  <a:pt x="2810953" y="3057555"/>
                  <a:pt x="2806246" y="3061790"/>
                </a:cubicBezTo>
                <a:cubicBezTo>
                  <a:pt x="2806246" y="3062261"/>
                  <a:pt x="2806246" y="3062261"/>
                  <a:pt x="2805775" y="3062731"/>
                </a:cubicBezTo>
                <a:cubicBezTo>
                  <a:pt x="2842489" y="3075907"/>
                  <a:pt x="2879203" y="3089083"/>
                  <a:pt x="2915446" y="3102729"/>
                </a:cubicBezTo>
                <a:cubicBezTo>
                  <a:pt x="2963927" y="3045320"/>
                  <a:pt x="3013820" y="2988382"/>
                  <a:pt x="3065124" y="2932855"/>
                </a:cubicBezTo>
                <a:cubicBezTo>
                  <a:pt x="3065124" y="2932855"/>
                  <a:pt x="3065124" y="2932855"/>
                  <a:pt x="3064654" y="2932384"/>
                </a:cubicBezTo>
                <a:cubicBezTo>
                  <a:pt x="3063713" y="2930972"/>
                  <a:pt x="3063713" y="2929090"/>
                  <a:pt x="3064183" y="2927208"/>
                </a:cubicBezTo>
                <a:cubicBezTo>
                  <a:pt x="3046297" y="2927208"/>
                  <a:pt x="3028411" y="2927678"/>
                  <a:pt x="3010525" y="2928149"/>
                </a:cubicBezTo>
                <a:cubicBezTo>
                  <a:pt x="2944158" y="2966736"/>
                  <a:pt x="2877320" y="3006734"/>
                  <a:pt x="2812365" y="3048614"/>
                </a:cubicBezTo>
                <a:close/>
                <a:moveTo>
                  <a:pt x="3096190" y="2926737"/>
                </a:moveTo>
                <a:cubicBezTo>
                  <a:pt x="3093837" y="2929561"/>
                  <a:pt x="3090542" y="2932384"/>
                  <a:pt x="3086305" y="2934266"/>
                </a:cubicBezTo>
                <a:cubicBezTo>
                  <a:pt x="3082070" y="2936149"/>
                  <a:pt x="3077833" y="2937090"/>
                  <a:pt x="3074068" y="2936619"/>
                </a:cubicBezTo>
                <a:cubicBezTo>
                  <a:pt x="3023233" y="2991676"/>
                  <a:pt x="2973340" y="3048144"/>
                  <a:pt x="2924859" y="3105553"/>
                </a:cubicBezTo>
                <a:cubicBezTo>
                  <a:pt x="2935214" y="3109317"/>
                  <a:pt x="2945570" y="3113552"/>
                  <a:pt x="2955925" y="3117317"/>
                </a:cubicBezTo>
                <a:cubicBezTo>
                  <a:pt x="2959220" y="3114494"/>
                  <a:pt x="2962985" y="3111670"/>
                  <a:pt x="2967692" y="3109788"/>
                </a:cubicBezTo>
                <a:cubicBezTo>
                  <a:pt x="2978989" y="3104141"/>
                  <a:pt x="2990285" y="3102259"/>
                  <a:pt x="2999228" y="3104141"/>
                </a:cubicBezTo>
                <a:cubicBezTo>
                  <a:pt x="3057123" y="3043908"/>
                  <a:pt x="3116900" y="2984617"/>
                  <a:pt x="3178090" y="2926737"/>
                </a:cubicBezTo>
                <a:cubicBezTo>
                  <a:pt x="3150790" y="2926737"/>
                  <a:pt x="3123490" y="2926737"/>
                  <a:pt x="3096190" y="2926737"/>
                </a:cubicBezTo>
                <a:close/>
                <a:moveTo>
                  <a:pt x="3293879" y="3247664"/>
                </a:moveTo>
                <a:cubicBezTo>
                  <a:pt x="3358364" y="3198725"/>
                  <a:pt x="3424731" y="3150727"/>
                  <a:pt x="3492039" y="3104612"/>
                </a:cubicBezTo>
                <a:cubicBezTo>
                  <a:pt x="3483567" y="3095671"/>
                  <a:pt x="3475095" y="3086260"/>
                  <a:pt x="3466622" y="3077319"/>
                </a:cubicBezTo>
                <a:cubicBezTo>
                  <a:pt x="3465681" y="3077789"/>
                  <a:pt x="3464739" y="3078260"/>
                  <a:pt x="3463798" y="3078731"/>
                </a:cubicBezTo>
                <a:cubicBezTo>
                  <a:pt x="3460974" y="3079672"/>
                  <a:pt x="3458149" y="3080613"/>
                  <a:pt x="3455325" y="3080613"/>
                </a:cubicBezTo>
                <a:cubicBezTo>
                  <a:pt x="3399784" y="3134728"/>
                  <a:pt x="3346126" y="3190725"/>
                  <a:pt x="3293879" y="3247664"/>
                </a:cubicBezTo>
                <a:close/>
                <a:moveTo>
                  <a:pt x="3671372" y="3114494"/>
                </a:moveTo>
                <a:cubicBezTo>
                  <a:pt x="3670430" y="3119199"/>
                  <a:pt x="3665723" y="3123905"/>
                  <a:pt x="3659134" y="3126258"/>
                </a:cubicBezTo>
                <a:cubicBezTo>
                  <a:pt x="3658192" y="3126728"/>
                  <a:pt x="3657251" y="3126728"/>
                  <a:pt x="3656310" y="3127199"/>
                </a:cubicBezTo>
                <a:cubicBezTo>
                  <a:pt x="3648308" y="3160139"/>
                  <a:pt x="3640777" y="3192608"/>
                  <a:pt x="3633716" y="3225077"/>
                </a:cubicBezTo>
                <a:cubicBezTo>
                  <a:pt x="3637482" y="3225548"/>
                  <a:pt x="3640777" y="3226018"/>
                  <a:pt x="3644071" y="3227430"/>
                </a:cubicBezTo>
                <a:cubicBezTo>
                  <a:pt x="3709968" y="3172373"/>
                  <a:pt x="3778218" y="3118258"/>
                  <a:pt x="3847880" y="3066496"/>
                </a:cubicBezTo>
                <a:cubicBezTo>
                  <a:pt x="3847409" y="3065555"/>
                  <a:pt x="3846467" y="3064614"/>
                  <a:pt x="3845526" y="3063672"/>
                </a:cubicBezTo>
                <a:cubicBezTo>
                  <a:pt x="3845056" y="3063672"/>
                  <a:pt x="3845056" y="3063672"/>
                  <a:pt x="3845056" y="3064143"/>
                </a:cubicBezTo>
                <a:cubicBezTo>
                  <a:pt x="3838466" y="3066025"/>
                  <a:pt x="3832347" y="3065084"/>
                  <a:pt x="3828582" y="3062261"/>
                </a:cubicBezTo>
                <a:cubicBezTo>
                  <a:pt x="3776335" y="3079201"/>
                  <a:pt x="3723618" y="3096612"/>
                  <a:pt x="3671372" y="3114494"/>
                </a:cubicBezTo>
                <a:close/>
                <a:moveTo>
                  <a:pt x="3518398" y="3653293"/>
                </a:moveTo>
                <a:cubicBezTo>
                  <a:pt x="3484508" y="3644823"/>
                  <a:pt x="3450148" y="3637294"/>
                  <a:pt x="3415787" y="3629765"/>
                </a:cubicBezTo>
                <a:cubicBezTo>
                  <a:pt x="3413905" y="3632118"/>
                  <a:pt x="3411552" y="3634470"/>
                  <a:pt x="3409198" y="3636352"/>
                </a:cubicBezTo>
                <a:cubicBezTo>
                  <a:pt x="3421436" y="3658469"/>
                  <a:pt x="3434144" y="3680586"/>
                  <a:pt x="3446382" y="3702703"/>
                </a:cubicBezTo>
                <a:cubicBezTo>
                  <a:pt x="3469917" y="3685762"/>
                  <a:pt x="3494393" y="3669292"/>
                  <a:pt x="3518398" y="3653293"/>
                </a:cubicBezTo>
                <a:close/>
                <a:moveTo>
                  <a:pt x="3451560" y="3731407"/>
                </a:moveTo>
                <a:cubicBezTo>
                  <a:pt x="3436968" y="3735642"/>
                  <a:pt x="3422377" y="3740348"/>
                  <a:pt x="3407786" y="3744583"/>
                </a:cubicBezTo>
                <a:cubicBezTo>
                  <a:pt x="3407786" y="3744583"/>
                  <a:pt x="3407315" y="3745054"/>
                  <a:pt x="3407315" y="3745054"/>
                </a:cubicBezTo>
                <a:cubicBezTo>
                  <a:pt x="3418612" y="3754936"/>
                  <a:pt x="3429908" y="3764347"/>
                  <a:pt x="3441205" y="3774229"/>
                </a:cubicBezTo>
                <a:cubicBezTo>
                  <a:pt x="3447324" y="3764817"/>
                  <a:pt x="3453442" y="3755406"/>
                  <a:pt x="3460032" y="3745524"/>
                </a:cubicBezTo>
                <a:cubicBezTo>
                  <a:pt x="3456738" y="3741289"/>
                  <a:pt x="3453914" y="3736113"/>
                  <a:pt x="3451560" y="3731407"/>
                </a:cubicBezTo>
                <a:close/>
                <a:moveTo>
                  <a:pt x="3383781" y="3737054"/>
                </a:moveTo>
                <a:cubicBezTo>
                  <a:pt x="3385664" y="3734701"/>
                  <a:pt x="3388017" y="3732348"/>
                  <a:pt x="3391312" y="3730937"/>
                </a:cubicBezTo>
                <a:cubicBezTo>
                  <a:pt x="3391312" y="3730937"/>
                  <a:pt x="3391782" y="3730937"/>
                  <a:pt x="3391782" y="3730937"/>
                </a:cubicBezTo>
                <a:cubicBezTo>
                  <a:pt x="3389899" y="3702703"/>
                  <a:pt x="3388488" y="3674469"/>
                  <a:pt x="3387075" y="3646235"/>
                </a:cubicBezTo>
                <a:cubicBezTo>
                  <a:pt x="3374838" y="3648116"/>
                  <a:pt x="3364012" y="3643882"/>
                  <a:pt x="3359776" y="3635411"/>
                </a:cubicBezTo>
                <a:cubicBezTo>
                  <a:pt x="3357893" y="3631176"/>
                  <a:pt x="3357893" y="3626941"/>
                  <a:pt x="3358834" y="3622235"/>
                </a:cubicBezTo>
                <a:cubicBezTo>
                  <a:pt x="3341889" y="3620824"/>
                  <a:pt x="3324945" y="3619882"/>
                  <a:pt x="3308000" y="3618942"/>
                </a:cubicBezTo>
                <a:cubicBezTo>
                  <a:pt x="3306588" y="3622235"/>
                  <a:pt x="3303293" y="3625530"/>
                  <a:pt x="3299057" y="3627882"/>
                </a:cubicBezTo>
                <a:cubicBezTo>
                  <a:pt x="3298586" y="3627882"/>
                  <a:pt x="3298115" y="3628353"/>
                  <a:pt x="3298115" y="3628353"/>
                </a:cubicBezTo>
                <a:cubicBezTo>
                  <a:pt x="3288231" y="3658940"/>
                  <a:pt x="3278346" y="3689997"/>
                  <a:pt x="3268933" y="3721054"/>
                </a:cubicBezTo>
                <a:cubicBezTo>
                  <a:pt x="3271757" y="3721525"/>
                  <a:pt x="3274110" y="3723407"/>
                  <a:pt x="3275052" y="3725760"/>
                </a:cubicBezTo>
                <a:cubicBezTo>
                  <a:pt x="3275522" y="3726701"/>
                  <a:pt x="3275522" y="3727642"/>
                  <a:pt x="3275993" y="3728584"/>
                </a:cubicBezTo>
                <a:cubicBezTo>
                  <a:pt x="3311765" y="3729995"/>
                  <a:pt x="3348009" y="3733290"/>
                  <a:pt x="3383781" y="3737054"/>
                </a:cubicBezTo>
                <a:close/>
                <a:moveTo>
                  <a:pt x="3059947" y="3468360"/>
                </a:moveTo>
                <a:cubicBezTo>
                  <a:pt x="3060889" y="3466948"/>
                  <a:pt x="3061830" y="3465537"/>
                  <a:pt x="3063713" y="3464125"/>
                </a:cubicBezTo>
                <a:cubicBezTo>
                  <a:pt x="3058064" y="3442949"/>
                  <a:pt x="3051945" y="3421774"/>
                  <a:pt x="3046297" y="3400598"/>
                </a:cubicBezTo>
                <a:cubicBezTo>
                  <a:pt x="3005347" y="3425068"/>
                  <a:pt x="2965339" y="3450008"/>
                  <a:pt x="2925330" y="3475419"/>
                </a:cubicBezTo>
                <a:cubicBezTo>
                  <a:pt x="2970516" y="3472595"/>
                  <a:pt x="3015231" y="3470242"/>
                  <a:pt x="3059947" y="3468360"/>
                </a:cubicBezTo>
                <a:close/>
                <a:moveTo>
                  <a:pt x="2636327" y="3155433"/>
                </a:moveTo>
                <a:cubicBezTo>
                  <a:pt x="2680572" y="3149786"/>
                  <a:pt x="2724817" y="3144610"/>
                  <a:pt x="2769061" y="3139904"/>
                </a:cubicBezTo>
                <a:cubicBezTo>
                  <a:pt x="2777063" y="3115905"/>
                  <a:pt x="2785535" y="3091906"/>
                  <a:pt x="2794008" y="3067908"/>
                </a:cubicBezTo>
                <a:cubicBezTo>
                  <a:pt x="2788830" y="3069319"/>
                  <a:pt x="2784594" y="3068848"/>
                  <a:pt x="2781770" y="3066496"/>
                </a:cubicBezTo>
                <a:cubicBezTo>
                  <a:pt x="2732818" y="3095200"/>
                  <a:pt x="2684337" y="3124846"/>
                  <a:pt x="2636327" y="3155433"/>
                </a:cubicBezTo>
                <a:close/>
                <a:moveTo>
                  <a:pt x="2779417" y="3138963"/>
                </a:moveTo>
                <a:cubicBezTo>
                  <a:pt x="2817542" y="3135199"/>
                  <a:pt x="2855668" y="3131905"/>
                  <a:pt x="2893794" y="3129081"/>
                </a:cubicBezTo>
                <a:cubicBezTo>
                  <a:pt x="2898972" y="3122493"/>
                  <a:pt x="2904620" y="3116376"/>
                  <a:pt x="2909797" y="3109788"/>
                </a:cubicBezTo>
                <a:cubicBezTo>
                  <a:pt x="2874496" y="3096612"/>
                  <a:pt x="2838723" y="3083436"/>
                  <a:pt x="2802951" y="3070731"/>
                </a:cubicBezTo>
                <a:cubicBezTo>
                  <a:pt x="2794949" y="3093318"/>
                  <a:pt x="2786947" y="3115905"/>
                  <a:pt x="2779417" y="3138963"/>
                </a:cubicBezTo>
                <a:close/>
                <a:moveTo>
                  <a:pt x="3014290" y="3122023"/>
                </a:moveTo>
                <a:cubicBezTo>
                  <a:pt x="3013820" y="3127669"/>
                  <a:pt x="3010995" y="3134257"/>
                  <a:pt x="3005818" y="3139904"/>
                </a:cubicBezTo>
                <a:cubicBezTo>
                  <a:pt x="3042061" y="3157315"/>
                  <a:pt x="3077833" y="3175197"/>
                  <a:pt x="3113605" y="3193549"/>
                </a:cubicBezTo>
                <a:cubicBezTo>
                  <a:pt x="3147024" y="3151668"/>
                  <a:pt x="3181385" y="3109788"/>
                  <a:pt x="3216216" y="3068848"/>
                </a:cubicBezTo>
                <a:cubicBezTo>
                  <a:pt x="3216216" y="3068848"/>
                  <a:pt x="3215745" y="3068848"/>
                  <a:pt x="3215745" y="3068848"/>
                </a:cubicBezTo>
                <a:cubicBezTo>
                  <a:pt x="3148437" y="3084848"/>
                  <a:pt x="3081128" y="3102729"/>
                  <a:pt x="3014290" y="3122023"/>
                </a:cubicBezTo>
                <a:close/>
                <a:moveTo>
                  <a:pt x="3552758" y="3157786"/>
                </a:moveTo>
                <a:cubicBezTo>
                  <a:pt x="3573468" y="3181314"/>
                  <a:pt x="3594178" y="3204842"/>
                  <a:pt x="3614889" y="3228371"/>
                </a:cubicBezTo>
                <a:cubicBezTo>
                  <a:pt x="3618183" y="3227430"/>
                  <a:pt x="3621479" y="3226488"/>
                  <a:pt x="3624303" y="3226018"/>
                </a:cubicBezTo>
                <a:cubicBezTo>
                  <a:pt x="3631363" y="3193549"/>
                  <a:pt x="3638894" y="3160609"/>
                  <a:pt x="3646896" y="3127669"/>
                </a:cubicBezTo>
                <a:cubicBezTo>
                  <a:pt x="3645013" y="3127199"/>
                  <a:pt x="3643601" y="3126258"/>
                  <a:pt x="3642189" y="3125317"/>
                </a:cubicBezTo>
                <a:cubicBezTo>
                  <a:pt x="3612065" y="3135669"/>
                  <a:pt x="3582411" y="3146492"/>
                  <a:pt x="3552758" y="3157786"/>
                </a:cubicBezTo>
                <a:close/>
                <a:moveTo>
                  <a:pt x="3692552" y="3322955"/>
                </a:moveTo>
                <a:cubicBezTo>
                  <a:pt x="3677020" y="3302721"/>
                  <a:pt x="3661958" y="3282956"/>
                  <a:pt x="3646425" y="3263193"/>
                </a:cubicBezTo>
                <a:cubicBezTo>
                  <a:pt x="3642189" y="3266957"/>
                  <a:pt x="3637011" y="3270722"/>
                  <a:pt x="3630422" y="3273075"/>
                </a:cubicBezTo>
                <a:cubicBezTo>
                  <a:pt x="3626186" y="3274486"/>
                  <a:pt x="3621949" y="3275898"/>
                  <a:pt x="3617713" y="3275898"/>
                </a:cubicBezTo>
                <a:cubicBezTo>
                  <a:pt x="3603592" y="3295662"/>
                  <a:pt x="3589942" y="3315426"/>
                  <a:pt x="3576293" y="3335189"/>
                </a:cubicBezTo>
                <a:cubicBezTo>
                  <a:pt x="3600298" y="3341307"/>
                  <a:pt x="3624303" y="3347895"/>
                  <a:pt x="3647837" y="3354483"/>
                </a:cubicBezTo>
                <a:cubicBezTo>
                  <a:pt x="3649249" y="3353542"/>
                  <a:pt x="3650661" y="3352601"/>
                  <a:pt x="3652544" y="3352130"/>
                </a:cubicBezTo>
                <a:cubicBezTo>
                  <a:pt x="3655839" y="3350718"/>
                  <a:pt x="3659134" y="3350718"/>
                  <a:pt x="3661958" y="3350718"/>
                </a:cubicBezTo>
                <a:cubicBezTo>
                  <a:pt x="3671842" y="3341307"/>
                  <a:pt x="3682198" y="3331896"/>
                  <a:pt x="3692552" y="3322955"/>
                </a:cubicBezTo>
                <a:close/>
                <a:moveTo>
                  <a:pt x="3438381" y="3707879"/>
                </a:moveTo>
                <a:cubicBezTo>
                  <a:pt x="3426143" y="3685762"/>
                  <a:pt x="3413434" y="3663645"/>
                  <a:pt x="3400726" y="3641058"/>
                </a:cubicBezTo>
                <a:cubicBezTo>
                  <a:pt x="3400255" y="3641058"/>
                  <a:pt x="3400255" y="3641529"/>
                  <a:pt x="3399784" y="3641529"/>
                </a:cubicBezTo>
                <a:cubicBezTo>
                  <a:pt x="3398372" y="3642470"/>
                  <a:pt x="3396960" y="3642940"/>
                  <a:pt x="3395078" y="3643411"/>
                </a:cubicBezTo>
                <a:cubicBezTo>
                  <a:pt x="3396489" y="3671645"/>
                  <a:pt x="3397902" y="3700350"/>
                  <a:pt x="3399784" y="3728584"/>
                </a:cubicBezTo>
                <a:cubicBezTo>
                  <a:pt x="3402138" y="3728584"/>
                  <a:pt x="3404491" y="3729525"/>
                  <a:pt x="3406374" y="3730466"/>
                </a:cubicBezTo>
                <a:cubicBezTo>
                  <a:pt x="3417200" y="3722937"/>
                  <a:pt x="3427555" y="3715408"/>
                  <a:pt x="3438381" y="3707879"/>
                </a:cubicBezTo>
                <a:close/>
                <a:moveTo>
                  <a:pt x="3101838" y="3596354"/>
                </a:moveTo>
                <a:cubicBezTo>
                  <a:pt x="3130550" y="3597296"/>
                  <a:pt x="3158791" y="3598236"/>
                  <a:pt x="3187503" y="3599648"/>
                </a:cubicBezTo>
                <a:cubicBezTo>
                  <a:pt x="3194093" y="3582708"/>
                  <a:pt x="3201153" y="3566238"/>
                  <a:pt x="3208214" y="3549768"/>
                </a:cubicBezTo>
                <a:cubicBezTo>
                  <a:pt x="3207273" y="3549297"/>
                  <a:pt x="3206802" y="3548356"/>
                  <a:pt x="3206331" y="3547416"/>
                </a:cubicBezTo>
                <a:cubicBezTo>
                  <a:pt x="3171500" y="3562003"/>
                  <a:pt x="3136199" y="3576590"/>
                  <a:pt x="3101838" y="3592119"/>
                </a:cubicBezTo>
                <a:cubicBezTo>
                  <a:pt x="3101838" y="3593531"/>
                  <a:pt x="3101838" y="3594943"/>
                  <a:pt x="3101838" y="3596354"/>
                </a:cubicBezTo>
                <a:close/>
                <a:moveTo>
                  <a:pt x="3234102" y="3296133"/>
                </a:moveTo>
                <a:cubicBezTo>
                  <a:pt x="3233631" y="3295662"/>
                  <a:pt x="3233161" y="3295191"/>
                  <a:pt x="3232690" y="3294721"/>
                </a:cubicBezTo>
                <a:cubicBezTo>
                  <a:pt x="3172912" y="3327190"/>
                  <a:pt x="3113605" y="3360600"/>
                  <a:pt x="3054769" y="3395893"/>
                </a:cubicBezTo>
                <a:cubicBezTo>
                  <a:pt x="3060417" y="3417068"/>
                  <a:pt x="3066066" y="3438244"/>
                  <a:pt x="3072185" y="3459890"/>
                </a:cubicBezTo>
                <a:cubicBezTo>
                  <a:pt x="3074068" y="3459419"/>
                  <a:pt x="3076421" y="3458949"/>
                  <a:pt x="3078304" y="3458478"/>
                </a:cubicBezTo>
                <a:cubicBezTo>
                  <a:pt x="3128197" y="3402951"/>
                  <a:pt x="3180443" y="3348836"/>
                  <a:pt x="3234102" y="3296133"/>
                </a:cubicBezTo>
                <a:close/>
                <a:moveTo>
                  <a:pt x="3588060" y="3253782"/>
                </a:moveTo>
                <a:cubicBezTo>
                  <a:pt x="3495804" y="3257546"/>
                  <a:pt x="3402608" y="3264605"/>
                  <a:pt x="3308941" y="3274486"/>
                </a:cubicBezTo>
                <a:cubicBezTo>
                  <a:pt x="3373425" y="3286721"/>
                  <a:pt x="3437439" y="3300838"/>
                  <a:pt x="3500982" y="3315896"/>
                </a:cubicBezTo>
                <a:cubicBezTo>
                  <a:pt x="3501924" y="3314955"/>
                  <a:pt x="3503336" y="3314485"/>
                  <a:pt x="3504748" y="3314014"/>
                </a:cubicBezTo>
                <a:cubicBezTo>
                  <a:pt x="3508043" y="3312602"/>
                  <a:pt x="3511808" y="3312132"/>
                  <a:pt x="3514632" y="3312602"/>
                </a:cubicBezTo>
                <a:cubicBezTo>
                  <a:pt x="3539108" y="3296133"/>
                  <a:pt x="3564054" y="3279663"/>
                  <a:pt x="3589001" y="3263663"/>
                </a:cubicBezTo>
                <a:cubicBezTo>
                  <a:pt x="3589001" y="3263663"/>
                  <a:pt x="3589001" y="3263193"/>
                  <a:pt x="3588530" y="3263193"/>
                </a:cubicBezTo>
                <a:cubicBezTo>
                  <a:pt x="3587589" y="3260369"/>
                  <a:pt x="3587589" y="3257075"/>
                  <a:pt x="3588060" y="3253782"/>
                </a:cubicBezTo>
                <a:close/>
                <a:moveTo>
                  <a:pt x="3493922" y="3327190"/>
                </a:moveTo>
                <a:cubicBezTo>
                  <a:pt x="3493922" y="3326249"/>
                  <a:pt x="3493922" y="3325308"/>
                  <a:pt x="3494393" y="3324367"/>
                </a:cubicBezTo>
                <a:cubicBezTo>
                  <a:pt x="3427555" y="3308367"/>
                  <a:pt x="3360717" y="3294250"/>
                  <a:pt x="3292938" y="3281074"/>
                </a:cubicBezTo>
                <a:cubicBezTo>
                  <a:pt x="3289643" y="3285780"/>
                  <a:pt x="3284936" y="3290485"/>
                  <a:pt x="3278817" y="3294250"/>
                </a:cubicBezTo>
                <a:cubicBezTo>
                  <a:pt x="3296233" y="3342719"/>
                  <a:pt x="3314119" y="3391657"/>
                  <a:pt x="3332005" y="3440126"/>
                </a:cubicBezTo>
                <a:cubicBezTo>
                  <a:pt x="3333417" y="3440126"/>
                  <a:pt x="3334829" y="3440126"/>
                  <a:pt x="3336241" y="3440126"/>
                </a:cubicBezTo>
                <a:cubicBezTo>
                  <a:pt x="3388017" y="3401540"/>
                  <a:pt x="3440264" y="3363894"/>
                  <a:pt x="3493922" y="3327190"/>
                </a:cubicBezTo>
                <a:close/>
                <a:moveTo>
                  <a:pt x="3380486" y="3598707"/>
                </a:moveTo>
                <a:cubicBezTo>
                  <a:pt x="3363541" y="3553533"/>
                  <a:pt x="3347067" y="3508358"/>
                  <a:pt x="3330122" y="3463184"/>
                </a:cubicBezTo>
                <a:cubicBezTo>
                  <a:pt x="3326828" y="3464125"/>
                  <a:pt x="3323532" y="3464125"/>
                  <a:pt x="3320708" y="3463654"/>
                </a:cubicBezTo>
                <a:cubicBezTo>
                  <a:pt x="3291526" y="3485771"/>
                  <a:pt x="3262343" y="3508358"/>
                  <a:pt x="3233631" y="3531416"/>
                </a:cubicBezTo>
                <a:cubicBezTo>
                  <a:pt x="3234102" y="3531887"/>
                  <a:pt x="3234102" y="3532357"/>
                  <a:pt x="3234572" y="3532828"/>
                </a:cubicBezTo>
                <a:cubicBezTo>
                  <a:pt x="3235514" y="3534710"/>
                  <a:pt x="3235514" y="3537533"/>
                  <a:pt x="3234572" y="3539886"/>
                </a:cubicBezTo>
                <a:cubicBezTo>
                  <a:pt x="3280229" y="3561062"/>
                  <a:pt x="3325415" y="3582708"/>
                  <a:pt x="3369660" y="3605295"/>
                </a:cubicBezTo>
                <a:cubicBezTo>
                  <a:pt x="3372484" y="3602942"/>
                  <a:pt x="3375779" y="3600589"/>
                  <a:pt x="3379545" y="3599178"/>
                </a:cubicBezTo>
                <a:cubicBezTo>
                  <a:pt x="3380015" y="3598707"/>
                  <a:pt x="3380486" y="3598707"/>
                  <a:pt x="3380486" y="3598707"/>
                </a:cubicBezTo>
                <a:close/>
                <a:moveTo>
                  <a:pt x="3264696" y="3300368"/>
                </a:moveTo>
                <a:cubicBezTo>
                  <a:pt x="3249635" y="3375188"/>
                  <a:pt x="3236455" y="3450949"/>
                  <a:pt x="3225158" y="3526240"/>
                </a:cubicBezTo>
                <a:cubicBezTo>
                  <a:pt x="3254341" y="3502712"/>
                  <a:pt x="3283995" y="3479654"/>
                  <a:pt x="3313648" y="3457066"/>
                </a:cubicBezTo>
                <a:cubicBezTo>
                  <a:pt x="3312707" y="3452361"/>
                  <a:pt x="3316472" y="3446244"/>
                  <a:pt x="3323062" y="3442949"/>
                </a:cubicBezTo>
                <a:cubicBezTo>
                  <a:pt x="3305647" y="3394952"/>
                  <a:pt x="3287760" y="3346483"/>
                  <a:pt x="3270816" y="3298485"/>
                </a:cubicBezTo>
                <a:cubicBezTo>
                  <a:pt x="3268462" y="3298956"/>
                  <a:pt x="3266579" y="3299897"/>
                  <a:pt x="3264696" y="3300368"/>
                </a:cubicBezTo>
                <a:close/>
                <a:moveTo>
                  <a:pt x="3197388" y="3600119"/>
                </a:moveTo>
                <a:cubicBezTo>
                  <a:pt x="3228924" y="3601531"/>
                  <a:pt x="3260460" y="3603884"/>
                  <a:pt x="3291526" y="3606236"/>
                </a:cubicBezTo>
                <a:cubicBezTo>
                  <a:pt x="3296703" y="3604354"/>
                  <a:pt x="3301881" y="3604824"/>
                  <a:pt x="3305176" y="3607177"/>
                </a:cubicBezTo>
                <a:cubicBezTo>
                  <a:pt x="3324474" y="3608589"/>
                  <a:pt x="3343772" y="3610471"/>
                  <a:pt x="3363070" y="3611883"/>
                </a:cubicBezTo>
                <a:cubicBezTo>
                  <a:pt x="3363070" y="3611883"/>
                  <a:pt x="3363070" y="3611883"/>
                  <a:pt x="3363070" y="3611883"/>
                </a:cubicBezTo>
                <a:cubicBezTo>
                  <a:pt x="3318826" y="3589767"/>
                  <a:pt x="3274110" y="3568120"/>
                  <a:pt x="3228454" y="3546945"/>
                </a:cubicBezTo>
                <a:cubicBezTo>
                  <a:pt x="3227512" y="3547886"/>
                  <a:pt x="3226100" y="3548356"/>
                  <a:pt x="3224688" y="3549297"/>
                </a:cubicBezTo>
                <a:cubicBezTo>
                  <a:pt x="3222334" y="3550709"/>
                  <a:pt x="3219510" y="3551180"/>
                  <a:pt x="3217157" y="3551650"/>
                </a:cubicBezTo>
                <a:cubicBezTo>
                  <a:pt x="3211038" y="3567650"/>
                  <a:pt x="3203977" y="3584119"/>
                  <a:pt x="3197388" y="3600119"/>
                </a:cubicBezTo>
                <a:close/>
                <a:moveTo>
                  <a:pt x="3400726" y="3594472"/>
                </a:moveTo>
                <a:cubicBezTo>
                  <a:pt x="3451089" y="3508829"/>
                  <a:pt x="3504748" y="3424597"/>
                  <a:pt x="3562172" y="3340836"/>
                </a:cubicBezTo>
                <a:cubicBezTo>
                  <a:pt x="3548051" y="3337072"/>
                  <a:pt x="3533931" y="3333778"/>
                  <a:pt x="3519810" y="3330013"/>
                </a:cubicBezTo>
                <a:cubicBezTo>
                  <a:pt x="3517927" y="3331425"/>
                  <a:pt x="3516044" y="3332836"/>
                  <a:pt x="3513220" y="3334248"/>
                </a:cubicBezTo>
                <a:cubicBezTo>
                  <a:pt x="3508043" y="3336131"/>
                  <a:pt x="3502865" y="3336601"/>
                  <a:pt x="3499100" y="3334719"/>
                </a:cubicBezTo>
                <a:cubicBezTo>
                  <a:pt x="3446382" y="3370953"/>
                  <a:pt x="3394606" y="3407657"/>
                  <a:pt x="3343772" y="3445773"/>
                </a:cubicBezTo>
                <a:cubicBezTo>
                  <a:pt x="3344713" y="3449537"/>
                  <a:pt x="3342831" y="3454243"/>
                  <a:pt x="3338595" y="3458008"/>
                </a:cubicBezTo>
                <a:cubicBezTo>
                  <a:pt x="3355540" y="3503653"/>
                  <a:pt x="3372484" y="3549768"/>
                  <a:pt x="3389429" y="3594943"/>
                </a:cubicBezTo>
                <a:cubicBezTo>
                  <a:pt x="3393195" y="3594472"/>
                  <a:pt x="3396960" y="3594472"/>
                  <a:pt x="3400726" y="3594472"/>
                </a:cubicBezTo>
                <a:close/>
                <a:moveTo>
                  <a:pt x="3567820" y="3332836"/>
                </a:moveTo>
                <a:cubicBezTo>
                  <a:pt x="3581000" y="3313543"/>
                  <a:pt x="3594649" y="3294721"/>
                  <a:pt x="3607829" y="3275428"/>
                </a:cubicBezTo>
                <a:cubicBezTo>
                  <a:pt x="3602651" y="3274957"/>
                  <a:pt x="3598415" y="3273075"/>
                  <a:pt x="3594649" y="3270722"/>
                </a:cubicBezTo>
                <a:cubicBezTo>
                  <a:pt x="3570644" y="3286251"/>
                  <a:pt x="3547110" y="3301779"/>
                  <a:pt x="3523575" y="3317779"/>
                </a:cubicBezTo>
                <a:cubicBezTo>
                  <a:pt x="3523575" y="3317779"/>
                  <a:pt x="3523575" y="3317779"/>
                  <a:pt x="3523575" y="3318249"/>
                </a:cubicBezTo>
                <a:cubicBezTo>
                  <a:pt x="3524046" y="3319191"/>
                  <a:pt x="3524046" y="3320602"/>
                  <a:pt x="3524046" y="3322014"/>
                </a:cubicBezTo>
                <a:cubicBezTo>
                  <a:pt x="3539108" y="3325778"/>
                  <a:pt x="3553699" y="3329072"/>
                  <a:pt x="3567820" y="3332836"/>
                </a:cubicBezTo>
                <a:close/>
                <a:moveTo>
                  <a:pt x="3543344" y="3161080"/>
                </a:moveTo>
                <a:cubicBezTo>
                  <a:pt x="3460032" y="3192608"/>
                  <a:pt x="3378132" y="3226488"/>
                  <a:pt x="3297174" y="3262252"/>
                </a:cubicBezTo>
                <a:cubicBezTo>
                  <a:pt x="3297645" y="3264605"/>
                  <a:pt x="3298115" y="3266487"/>
                  <a:pt x="3297645" y="3268839"/>
                </a:cubicBezTo>
                <a:cubicBezTo>
                  <a:pt x="3396019" y="3258016"/>
                  <a:pt x="3493922" y="3250958"/>
                  <a:pt x="3590413" y="3246723"/>
                </a:cubicBezTo>
                <a:cubicBezTo>
                  <a:pt x="3593237" y="3241076"/>
                  <a:pt x="3598885" y="3235900"/>
                  <a:pt x="3605475" y="3231665"/>
                </a:cubicBezTo>
                <a:cubicBezTo>
                  <a:pt x="3585235" y="3208137"/>
                  <a:pt x="3564054" y="3184608"/>
                  <a:pt x="3543344" y="3161080"/>
                </a:cubicBezTo>
                <a:close/>
                <a:moveTo>
                  <a:pt x="3235514" y="3267428"/>
                </a:moveTo>
                <a:cubicBezTo>
                  <a:pt x="3196447" y="3245782"/>
                  <a:pt x="3156909" y="3225077"/>
                  <a:pt x="3116900" y="3204372"/>
                </a:cubicBezTo>
                <a:cubicBezTo>
                  <a:pt x="3091483" y="3236371"/>
                  <a:pt x="3066537" y="3268369"/>
                  <a:pt x="3042532" y="3300838"/>
                </a:cubicBezTo>
                <a:cubicBezTo>
                  <a:pt x="3042532" y="3300838"/>
                  <a:pt x="3043002" y="3301309"/>
                  <a:pt x="3043002" y="3301309"/>
                </a:cubicBezTo>
                <a:cubicBezTo>
                  <a:pt x="3045356" y="3306485"/>
                  <a:pt x="3041590" y="3313543"/>
                  <a:pt x="3034530" y="3317779"/>
                </a:cubicBezTo>
                <a:cubicBezTo>
                  <a:pt x="3040649" y="3340366"/>
                  <a:pt x="3046297" y="3362953"/>
                  <a:pt x="3052416" y="3385540"/>
                </a:cubicBezTo>
                <a:cubicBezTo>
                  <a:pt x="3110781" y="3350718"/>
                  <a:pt x="3169618" y="3317308"/>
                  <a:pt x="3229395" y="3285309"/>
                </a:cubicBezTo>
                <a:cubicBezTo>
                  <a:pt x="3228454" y="3280133"/>
                  <a:pt x="3230807" y="3273545"/>
                  <a:pt x="3235514" y="3267428"/>
                </a:cubicBezTo>
                <a:close/>
                <a:moveTo>
                  <a:pt x="2943687" y="3134728"/>
                </a:moveTo>
                <a:cubicBezTo>
                  <a:pt x="2928625" y="3135669"/>
                  <a:pt x="2913563" y="3136610"/>
                  <a:pt x="2898501" y="3138022"/>
                </a:cubicBezTo>
                <a:cubicBezTo>
                  <a:pt x="2881085" y="3159197"/>
                  <a:pt x="2863199" y="3180844"/>
                  <a:pt x="2846254" y="3202019"/>
                </a:cubicBezTo>
                <a:cubicBezTo>
                  <a:pt x="2878261" y="3182726"/>
                  <a:pt x="2910739" y="3163903"/>
                  <a:pt x="2943216" y="3145551"/>
                </a:cubicBezTo>
                <a:cubicBezTo>
                  <a:pt x="2942275" y="3142257"/>
                  <a:pt x="2942275" y="3138963"/>
                  <a:pt x="2943687" y="3134728"/>
                </a:cubicBezTo>
                <a:close/>
                <a:moveTo>
                  <a:pt x="2978518" y="3156845"/>
                </a:moveTo>
                <a:cubicBezTo>
                  <a:pt x="2954513" y="3258016"/>
                  <a:pt x="2933332" y="3360130"/>
                  <a:pt x="2915916" y="3461302"/>
                </a:cubicBezTo>
                <a:cubicBezTo>
                  <a:pt x="2948394" y="3414245"/>
                  <a:pt x="2981813" y="3367188"/>
                  <a:pt x="3016173" y="3321072"/>
                </a:cubicBezTo>
                <a:cubicBezTo>
                  <a:pt x="3014761" y="3320131"/>
                  <a:pt x="3013349" y="3319191"/>
                  <a:pt x="3012407" y="3317779"/>
                </a:cubicBezTo>
                <a:cubicBezTo>
                  <a:pt x="3010054" y="3313073"/>
                  <a:pt x="3013349" y="3306014"/>
                  <a:pt x="3019938" y="3301779"/>
                </a:cubicBezTo>
                <a:cubicBezTo>
                  <a:pt x="3007230" y="3253311"/>
                  <a:pt x="2994992" y="3204372"/>
                  <a:pt x="2982754" y="3155433"/>
                </a:cubicBezTo>
                <a:cubicBezTo>
                  <a:pt x="2981813" y="3155903"/>
                  <a:pt x="2979930" y="3156374"/>
                  <a:pt x="2978518" y="3156845"/>
                </a:cubicBezTo>
                <a:close/>
                <a:moveTo>
                  <a:pt x="2924389" y="3465066"/>
                </a:moveTo>
                <a:cubicBezTo>
                  <a:pt x="2963456" y="3440126"/>
                  <a:pt x="3003464" y="3415186"/>
                  <a:pt x="3043473" y="3391187"/>
                </a:cubicBezTo>
                <a:cubicBezTo>
                  <a:pt x="3037354" y="3368600"/>
                  <a:pt x="3031235" y="3346013"/>
                  <a:pt x="3025587" y="3323425"/>
                </a:cubicBezTo>
                <a:cubicBezTo>
                  <a:pt x="2991226" y="3370011"/>
                  <a:pt x="2957337" y="3417539"/>
                  <a:pt x="2924389" y="3465066"/>
                </a:cubicBezTo>
                <a:close/>
                <a:moveTo>
                  <a:pt x="3108428" y="3200137"/>
                </a:moveTo>
                <a:cubicBezTo>
                  <a:pt x="3072185" y="3181785"/>
                  <a:pt x="3035942" y="3163903"/>
                  <a:pt x="2999228" y="3146022"/>
                </a:cubicBezTo>
                <a:cubicBezTo>
                  <a:pt x="2996875" y="3147904"/>
                  <a:pt x="2994521" y="3149316"/>
                  <a:pt x="2992168" y="3150727"/>
                </a:cubicBezTo>
                <a:cubicBezTo>
                  <a:pt x="3003935" y="3199666"/>
                  <a:pt x="3016644" y="3248605"/>
                  <a:pt x="3029352" y="3297074"/>
                </a:cubicBezTo>
                <a:cubicBezTo>
                  <a:pt x="3031235" y="3296603"/>
                  <a:pt x="3032647" y="3296603"/>
                  <a:pt x="3034059" y="3296603"/>
                </a:cubicBezTo>
                <a:cubicBezTo>
                  <a:pt x="3058064" y="3264605"/>
                  <a:pt x="3083011" y="3232135"/>
                  <a:pt x="3108428" y="3200137"/>
                </a:cubicBezTo>
                <a:close/>
                <a:moveTo>
                  <a:pt x="2949335" y="3124846"/>
                </a:moveTo>
                <a:cubicBezTo>
                  <a:pt x="2939451" y="3121082"/>
                  <a:pt x="2929095" y="3116846"/>
                  <a:pt x="2919211" y="3113082"/>
                </a:cubicBezTo>
                <a:cubicBezTo>
                  <a:pt x="2914975" y="3118258"/>
                  <a:pt x="2910739" y="3122964"/>
                  <a:pt x="2906973" y="3128140"/>
                </a:cubicBezTo>
                <a:cubicBezTo>
                  <a:pt x="2921094" y="3127199"/>
                  <a:pt x="2935214" y="3126258"/>
                  <a:pt x="2949335" y="3125317"/>
                </a:cubicBezTo>
                <a:cubicBezTo>
                  <a:pt x="2949335" y="3124846"/>
                  <a:pt x="2949335" y="3124846"/>
                  <a:pt x="2949335" y="3124846"/>
                </a:cubicBezTo>
                <a:close/>
                <a:moveTo>
                  <a:pt x="2776122" y="3148845"/>
                </a:moveTo>
                <a:cubicBezTo>
                  <a:pt x="2762942" y="3187902"/>
                  <a:pt x="2750234" y="3227430"/>
                  <a:pt x="2737996" y="3266487"/>
                </a:cubicBezTo>
                <a:cubicBezTo>
                  <a:pt x="2738937" y="3266487"/>
                  <a:pt x="2739408" y="3266957"/>
                  <a:pt x="2740349" y="3267428"/>
                </a:cubicBezTo>
                <a:cubicBezTo>
                  <a:pt x="2767649" y="3250017"/>
                  <a:pt x="2795420" y="3233076"/>
                  <a:pt x="2823191" y="3216607"/>
                </a:cubicBezTo>
                <a:cubicBezTo>
                  <a:pt x="2843901" y="3190725"/>
                  <a:pt x="2864611" y="3164844"/>
                  <a:pt x="2885792" y="3139434"/>
                </a:cubicBezTo>
                <a:cubicBezTo>
                  <a:pt x="2849078" y="3141786"/>
                  <a:pt x="2812365" y="3145080"/>
                  <a:pt x="2776122" y="3148845"/>
                </a:cubicBezTo>
                <a:close/>
                <a:moveTo>
                  <a:pt x="2707872" y="3366718"/>
                </a:moveTo>
                <a:cubicBezTo>
                  <a:pt x="2739879" y="3322955"/>
                  <a:pt x="2772827" y="3280133"/>
                  <a:pt x="2806246" y="3237312"/>
                </a:cubicBezTo>
                <a:cubicBezTo>
                  <a:pt x="2785535" y="3250017"/>
                  <a:pt x="2764825" y="3262722"/>
                  <a:pt x="2744115" y="3275898"/>
                </a:cubicBezTo>
                <a:cubicBezTo>
                  <a:pt x="2743173" y="3280133"/>
                  <a:pt x="2739408" y="3285309"/>
                  <a:pt x="2733760" y="3288604"/>
                </a:cubicBezTo>
                <a:cubicBezTo>
                  <a:pt x="2732818" y="3289074"/>
                  <a:pt x="2731877" y="3289545"/>
                  <a:pt x="2730936" y="3290015"/>
                </a:cubicBezTo>
                <a:cubicBezTo>
                  <a:pt x="2722934" y="3315426"/>
                  <a:pt x="2715403" y="3341307"/>
                  <a:pt x="2707872" y="3366718"/>
                </a:cubicBezTo>
                <a:close/>
                <a:moveTo>
                  <a:pt x="2710225" y="3391657"/>
                </a:moveTo>
                <a:cubicBezTo>
                  <a:pt x="2723404" y="3396834"/>
                  <a:pt x="2736584" y="3402010"/>
                  <a:pt x="2749292" y="3407657"/>
                </a:cubicBezTo>
                <a:cubicBezTo>
                  <a:pt x="2813777" y="3322014"/>
                  <a:pt x="2881085" y="3238253"/>
                  <a:pt x="2952159" y="3156374"/>
                </a:cubicBezTo>
                <a:cubicBezTo>
                  <a:pt x="2950747" y="3155903"/>
                  <a:pt x="2949335" y="3154962"/>
                  <a:pt x="2948394" y="3154021"/>
                </a:cubicBezTo>
                <a:cubicBezTo>
                  <a:pt x="2908385" y="3176608"/>
                  <a:pt x="2868377" y="3200137"/>
                  <a:pt x="2828839" y="3223665"/>
                </a:cubicBezTo>
                <a:cubicBezTo>
                  <a:pt x="2787889" y="3275428"/>
                  <a:pt x="2748351" y="3327660"/>
                  <a:pt x="2709755" y="3380364"/>
                </a:cubicBezTo>
                <a:cubicBezTo>
                  <a:pt x="2710225" y="3380835"/>
                  <a:pt x="2710696" y="3381305"/>
                  <a:pt x="2711167" y="3381776"/>
                </a:cubicBezTo>
                <a:cubicBezTo>
                  <a:pt x="2712579" y="3384599"/>
                  <a:pt x="2712108" y="3387893"/>
                  <a:pt x="2710225" y="3391657"/>
                </a:cubicBezTo>
                <a:close/>
                <a:moveTo>
                  <a:pt x="2756353" y="3410480"/>
                </a:moveTo>
                <a:cubicBezTo>
                  <a:pt x="2805775" y="3431185"/>
                  <a:pt x="2855197" y="3452361"/>
                  <a:pt x="2903678" y="3474478"/>
                </a:cubicBezTo>
                <a:cubicBezTo>
                  <a:pt x="2903678" y="3474478"/>
                  <a:pt x="2903678" y="3474478"/>
                  <a:pt x="2904149" y="3474478"/>
                </a:cubicBezTo>
                <a:cubicBezTo>
                  <a:pt x="2922035" y="3369541"/>
                  <a:pt x="2943687" y="3263663"/>
                  <a:pt x="2968633" y="3158727"/>
                </a:cubicBezTo>
                <a:cubicBezTo>
                  <a:pt x="2965809" y="3159197"/>
                  <a:pt x="2962515" y="3158727"/>
                  <a:pt x="2960161" y="3158256"/>
                </a:cubicBezTo>
                <a:cubicBezTo>
                  <a:pt x="2888616" y="3240605"/>
                  <a:pt x="2820837" y="3324837"/>
                  <a:pt x="2756353" y="3410480"/>
                </a:cubicBezTo>
                <a:close/>
                <a:moveTo>
                  <a:pt x="3085835" y="3474007"/>
                </a:moveTo>
                <a:cubicBezTo>
                  <a:pt x="3099955" y="3480124"/>
                  <a:pt x="3114076" y="3485771"/>
                  <a:pt x="3128197" y="3491888"/>
                </a:cubicBezTo>
                <a:cubicBezTo>
                  <a:pt x="3163498" y="3428362"/>
                  <a:pt x="3201153" y="3365306"/>
                  <a:pt x="3240221" y="3302721"/>
                </a:cubicBezTo>
                <a:cubicBezTo>
                  <a:pt x="3187975" y="3354483"/>
                  <a:pt x="3136669" y="3407657"/>
                  <a:pt x="3087247" y="3461302"/>
                </a:cubicBezTo>
                <a:cubicBezTo>
                  <a:pt x="3087718" y="3461772"/>
                  <a:pt x="3087718" y="3461772"/>
                  <a:pt x="3088188" y="3462242"/>
                </a:cubicBezTo>
                <a:cubicBezTo>
                  <a:pt x="3090071" y="3466007"/>
                  <a:pt x="3089130" y="3470242"/>
                  <a:pt x="3085835" y="3474007"/>
                </a:cubicBezTo>
                <a:close/>
                <a:moveTo>
                  <a:pt x="3135257" y="3495182"/>
                </a:moveTo>
                <a:cubicBezTo>
                  <a:pt x="3161615" y="3506476"/>
                  <a:pt x="3187975" y="3518240"/>
                  <a:pt x="3214333" y="3530475"/>
                </a:cubicBezTo>
                <a:cubicBezTo>
                  <a:pt x="3214333" y="3530475"/>
                  <a:pt x="3214333" y="3530475"/>
                  <a:pt x="3214333" y="3530475"/>
                </a:cubicBezTo>
                <a:cubicBezTo>
                  <a:pt x="3225630" y="3454713"/>
                  <a:pt x="3239279" y="3378011"/>
                  <a:pt x="3254341" y="3302250"/>
                </a:cubicBezTo>
                <a:cubicBezTo>
                  <a:pt x="3252459" y="3302250"/>
                  <a:pt x="3251046" y="3302250"/>
                  <a:pt x="3249164" y="3302250"/>
                </a:cubicBezTo>
                <a:cubicBezTo>
                  <a:pt x="3209626" y="3365776"/>
                  <a:pt x="3171500" y="3430244"/>
                  <a:pt x="3135257" y="3495182"/>
                </a:cubicBezTo>
                <a:close/>
                <a:moveTo>
                  <a:pt x="3130550" y="3503182"/>
                </a:moveTo>
                <a:cubicBezTo>
                  <a:pt x="3116429" y="3528593"/>
                  <a:pt x="3102779" y="3554003"/>
                  <a:pt x="3089130" y="3579414"/>
                </a:cubicBezTo>
                <a:cubicBezTo>
                  <a:pt x="3091954" y="3580355"/>
                  <a:pt x="3094307" y="3581767"/>
                  <a:pt x="3096661" y="3583649"/>
                </a:cubicBezTo>
                <a:cubicBezTo>
                  <a:pt x="3132904" y="3567650"/>
                  <a:pt x="3169618" y="3552121"/>
                  <a:pt x="3206331" y="3537063"/>
                </a:cubicBezTo>
                <a:cubicBezTo>
                  <a:pt x="3181385" y="3525769"/>
                  <a:pt x="3155967" y="3514476"/>
                  <a:pt x="3130550" y="3503182"/>
                </a:cubicBezTo>
                <a:close/>
                <a:moveTo>
                  <a:pt x="3435557" y="3782699"/>
                </a:moveTo>
                <a:cubicBezTo>
                  <a:pt x="3424260" y="3772817"/>
                  <a:pt x="3412963" y="3762935"/>
                  <a:pt x="3401196" y="3753524"/>
                </a:cubicBezTo>
                <a:cubicBezTo>
                  <a:pt x="3402608" y="3778464"/>
                  <a:pt x="3404491" y="3803404"/>
                  <a:pt x="3406374" y="3828344"/>
                </a:cubicBezTo>
                <a:cubicBezTo>
                  <a:pt x="3416258" y="3812815"/>
                  <a:pt x="3426143" y="3797757"/>
                  <a:pt x="3435557" y="3782699"/>
                </a:cubicBezTo>
                <a:close/>
                <a:moveTo>
                  <a:pt x="3446853" y="3722937"/>
                </a:moveTo>
                <a:cubicBezTo>
                  <a:pt x="3445441" y="3720584"/>
                  <a:pt x="3444500" y="3718231"/>
                  <a:pt x="3443088" y="3716349"/>
                </a:cubicBezTo>
                <a:cubicBezTo>
                  <a:pt x="3436498" y="3721054"/>
                  <a:pt x="3430379" y="3725290"/>
                  <a:pt x="3423789" y="3729995"/>
                </a:cubicBezTo>
                <a:cubicBezTo>
                  <a:pt x="3431320" y="3727642"/>
                  <a:pt x="3438851" y="3725290"/>
                  <a:pt x="3446853" y="3722937"/>
                </a:cubicBezTo>
                <a:close/>
                <a:moveTo>
                  <a:pt x="3409669" y="3594472"/>
                </a:moveTo>
                <a:cubicBezTo>
                  <a:pt x="3483567" y="3516829"/>
                  <a:pt x="3561230" y="3441538"/>
                  <a:pt x="3641718" y="3368600"/>
                </a:cubicBezTo>
                <a:cubicBezTo>
                  <a:pt x="3641718" y="3368129"/>
                  <a:pt x="3641247" y="3368129"/>
                  <a:pt x="3641247" y="3367659"/>
                </a:cubicBezTo>
                <a:cubicBezTo>
                  <a:pt x="3640777" y="3365776"/>
                  <a:pt x="3640777" y="3364365"/>
                  <a:pt x="3641247" y="3362482"/>
                </a:cubicBezTo>
                <a:cubicBezTo>
                  <a:pt x="3617713" y="3355894"/>
                  <a:pt x="3594178" y="3349306"/>
                  <a:pt x="3570173" y="3343189"/>
                </a:cubicBezTo>
                <a:cubicBezTo>
                  <a:pt x="3513220" y="3426009"/>
                  <a:pt x="3459562" y="3509770"/>
                  <a:pt x="3409669" y="3594472"/>
                </a:cubicBezTo>
                <a:close/>
                <a:moveTo>
                  <a:pt x="3670901" y="3361071"/>
                </a:moveTo>
                <a:cubicBezTo>
                  <a:pt x="3692552" y="3367188"/>
                  <a:pt x="3713733" y="3373776"/>
                  <a:pt x="3735385" y="3379893"/>
                </a:cubicBezTo>
                <a:cubicBezTo>
                  <a:pt x="3723147" y="3363423"/>
                  <a:pt x="3710439" y="3346954"/>
                  <a:pt x="3698201" y="3330484"/>
                </a:cubicBezTo>
                <a:cubicBezTo>
                  <a:pt x="3688787" y="3338484"/>
                  <a:pt x="3679373" y="3346954"/>
                  <a:pt x="3670430" y="3355424"/>
                </a:cubicBezTo>
                <a:cubicBezTo>
                  <a:pt x="3670430" y="3355894"/>
                  <a:pt x="3670901" y="3355894"/>
                  <a:pt x="3670901" y="3356365"/>
                </a:cubicBezTo>
                <a:cubicBezTo>
                  <a:pt x="3671372" y="3357777"/>
                  <a:pt x="3671372" y="3359659"/>
                  <a:pt x="3670901" y="3361071"/>
                </a:cubicBezTo>
                <a:close/>
                <a:moveTo>
                  <a:pt x="3699613" y="3316838"/>
                </a:moveTo>
                <a:cubicBezTo>
                  <a:pt x="3728795" y="3291427"/>
                  <a:pt x="3757978" y="3266487"/>
                  <a:pt x="3787631" y="3242017"/>
                </a:cubicBezTo>
                <a:cubicBezTo>
                  <a:pt x="3743387" y="3244370"/>
                  <a:pt x="3699613" y="3247194"/>
                  <a:pt x="3654897" y="3250488"/>
                </a:cubicBezTo>
                <a:cubicBezTo>
                  <a:pt x="3654427" y="3252370"/>
                  <a:pt x="3653485" y="3254252"/>
                  <a:pt x="3652544" y="3255664"/>
                </a:cubicBezTo>
                <a:cubicBezTo>
                  <a:pt x="3668077" y="3275898"/>
                  <a:pt x="3683609" y="3296133"/>
                  <a:pt x="3699613" y="3316838"/>
                </a:cubicBezTo>
                <a:close/>
                <a:moveTo>
                  <a:pt x="3796104" y="3234959"/>
                </a:moveTo>
                <a:cubicBezTo>
                  <a:pt x="3826699" y="3210019"/>
                  <a:pt x="3857294" y="3185079"/>
                  <a:pt x="3888359" y="3160609"/>
                </a:cubicBezTo>
                <a:cubicBezTo>
                  <a:pt x="3810225" y="3184608"/>
                  <a:pt x="3731620" y="3210960"/>
                  <a:pt x="3654897" y="3239194"/>
                </a:cubicBezTo>
                <a:cubicBezTo>
                  <a:pt x="3655368" y="3240605"/>
                  <a:pt x="3655839" y="3242017"/>
                  <a:pt x="3655839" y="3243899"/>
                </a:cubicBezTo>
                <a:cubicBezTo>
                  <a:pt x="3702907" y="3240135"/>
                  <a:pt x="3749506" y="3236841"/>
                  <a:pt x="3796104" y="3234959"/>
                </a:cubicBezTo>
                <a:close/>
                <a:moveTo>
                  <a:pt x="3682198" y="2988852"/>
                </a:moveTo>
                <a:cubicBezTo>
                  <a:pt x="3621949" y="3026027"/>
                  <a:pt x="3562643" y="3064614"/>
                  <a:pt x="3504277" y="3104141"/>
                </a:cubicBezTo>
                <a:cubicBezTo>
                  <a:pt x="3518398" y="3119199"/>
                  <a:pt x="3532048" y="3134728"/>
                  <a:pt x="3545698" y="3150257"/>
                </a:cubicBezTo>
                <a:cubicBezTo>
                  <a:pt x="3577234" y="3138493"/>
                  <a:pt x="3608770" y="3126728"/>
                  <a:pt x="3640306" y="3115435"/>
                </a:cubicBezTo>
                <a:cubicBezTo>
                  <a:pt x="3642189" y="3111670"/>
                  <a:pt x="3646425" y="3107906"/>
                  <a:pt x="3651603" y="3106023"/>
                </a:cubicBezTo>
                <a:cubicBezTo>
                  <a:pt x="3651603" y="3106023"/>
                  <a:pt x="3651603" y="3106023"/>
                  <a:pt x="3651603" y="3106023"/>
                </a:cubicBezTo>
                <a:cubicBezTo>
                  <a:pt x="3661487" y="3066966"/>
                  <a:pt x="3671842" y="3027909"/>
                  <a:pt x="3682198" y="2988852"/>
                </a:cubicBezTo>
                <a:close/>
                <a:moveTo>
                  <a:pt x="3496276" y="3109317"/>
                </a:moveTo>
                <a:cubicBezTo>
                  <a:pt x="3429908" y="3154962"/>
                  <a:pt x="3364483" y="3201548"/>
                  <a:pt x="3300469" y="3250017"/>
                </a:cubicBezTo>
                <a:cubicBezTo>
                  <a:pt x="3377662" y="3215665"/>
                  <a:pt x="3456267" y="3183667"/>
                  <a:pt x="3535813" y="3153080"/>
                </a:cubicBezTo>
                <a:cubicBezTo>
                  <a:pt x="3523105" y="3138963"/>
                  <a:pt x="3509925" y="3124376"/>
                  <a:pt x="3496276" y="3109317"/>
                </a:cubicBezTo>
                <a:close/>
                <a:moveTo>
                  <a:pt x="3259048" y="3251899"/>
                </a:moveTo>
                <a:cubicBezTo>
                  <a:pt x="3265167" y="3185549"/>
                  <a:pt x="3272227" y="3119670"/>
                  <a:pt x="3280700" y="3052849"/>
                </a:cubicBezTo>
                <a:cubicBezTo>
                  <a:pt x="3267520" y="3055673"/>
                  <a:pt x="3253871" y="3058967"/>
                  <a:pt x="3240691" y="3062261"/>
                </a:cubicBezTo>
                <a:cubicBezTo>
                  <a:pt x="3238809" y="3064143"/>
                  <a:pt x="3235985" y="3066025"/>
                  <a:pt x="3233161" y="3067437"/>
                </a:cubicBezTo>
                <a:cubicBezTo>
                  <a:pt x="3231748" y="3067908"/>
                  <a:pt x="3230336" y="3068378"/>
                  <a:pt x="3228924" y="3068848"/>
                </a:cubicBezTo>
                <a:cubicBezTo>
                  <a:pt x="3192681" y="3111200"/>
                  <a:pt x="3157380" y="3154021"/>
                  <a:pt x="3123019" y="3197314"/>
                </a:cubicBezTo>
                <a:cubicBezTo>
                  <a:pt x="3163498" y="3218018"/>
                  <a:pt x="3203036" y="3239194"/>
                  <a:pt x="3242574" y="3260840"/>
                </a:cubicBezTo>
                <a:cubicBezTo>
                  <a:pt x="3245869" y="3258016"/>
                  <a:pt x="3249635" y="3255664"/>
                  <a:pt x="3253871" y="3253782"/>
                </a:cubicBezTo>
                <a:cubicBezTo>
                  <a:pt x="3255283" y="3253311"/>
                  <a:pt x="3257166" y="3252370"/>
                  <a:pt x="3259048" y="3251899"/>
                </a:cubicBezTo>
                <a:close/>
                <a:moveTo>
                  <a:pt x="3281641" y="3042967"/>
                </a:moveTo>
                <a:cubicBezTo>
                  <a:pt x="3283524" y="3029321"/>
                  <a:pt x="3285407" y="3015204"/>
                  <a:pt x="3287290" y="3001087"/>
                </a:cubicBezTo>
                <a:cubicBezTo>
                  <a:pt x="3272698" y="3017086"/>
                  <a:pt x="3258578" y="3033556"/>
                  <a:pt x="3244457" y="3050026"/>
                </a:cubicBezTo>
                <a:cubicBezTo>
                  <a:pt x="3244457" y="3050497"/>
                  <a:pt x="3244457" y="3050967"/>
                  <a:pt x="3244928" y="3051438"/>
                </a:cubicBezTo>
                <a:cubicBezTo>
                  <a:pt x="3257166" y="3048614"/>
                  <a:pt x="3269403" y="3045791"/>
                  <a:pt x="3281641" y="3042967"/>
                </a:cubicBezTo>
                <a:close/>
                <a:moveTo>
                  <a:pt x="3289173" y="2984617"/>
                </a:moveTo>
                <a:cubicBezTo>
                  <a:pt x="3291526" y="2966736"/>
                  <a:pt x="3294350" y="2948383"/>
                  <a:pt x="3296703" y="2930502"/>
                </a:cubicBezTo>
                <a:cubicBezTo>
                  <a:pt x="3260460" y="2929090"/>
                  <a:pt x="3224217" y="2928149"/>
                  <a:pt x="3187503" y="2927208"/>
                </a:cubicBezTo>
                <a:cubicBezTo>
                  <a:pt x="3125373" y="2986029"/>
                  <a:pt x="3064654" y="3045791"/>
                  <a:pt x="3005818" y="3106965"/>
                </a:cubicBezTo>
                <a:cubicBezTo>
                  <a:pt x="3008171" y="3108376"/>
                  <a:pt x="3010054" y="3110259"/>
                  <a:pt x="3011466" y="3112611"/>
                </a:cubicBezTo>
                <a:cubicBezTo>
                  <a:pt x="3077833" y="3093318"/>
                  <a:pt x="3144200" y="3075907"/>
                  <a:pt x="3211509" y="3059437"/>
                </a:cubicBezTo>
                <a:cubicBezTo>
                  <a:pt x="3212450" y="3054731"/>
                  <a:pt x="3217157" y="3050026"/>
                  <a:pt x="3223276" y="3047202"/>
                </a:cubicBezTo>
                <a:cubicBezTo>
                  <a:pt x="3227512" y="3045320"/>
                  <a:pt x="3232219" y="3044850"/>
                  <a:pt x="3235514" y="3045320"/>
                </a:cubicBezTo>
                <a:cubicBezTo>
                  <a:pt x="3253871" y="3025086"/>
                  <a:pt x="3271286" y="3004851"/>
                  <a:pt x="3289173" y="2984617"/>
                </a:cubicBezTo>
                <a:close/>
                <a:moveTo>
                  <a:pt x="3135257" y="2858505"/>
                </a:moveTo>
                <a:cubicBezTo>
                  <a:pt x="3099485" y="2877798"/>
                  <a:pt x="3063713" y="2897562"/>
                  <a:pt x="3028411" y="2917797"/>
                </a:cubicBezTo>
                <a:cubicBezTo>
                  <a:pt x="3043002" y="2917797"/>
                  <a:pt x="3057593" y="2917326"/>
                  <a:pt x="3072656" y="2917326"/>
                </a:cubicBezTo>
                <a:cubicBezTo>
                  <a:pt x="3074068" y="2916385"/>
                  <a:pt x="3075480" y="2915444"/>
                  <a:pt x="3077363" y="2914503"/>
                </a:cubicBezTo>
                <a:cubicBezTo>
                  <a:pt x="3079716" y="2913561"/>
                  <a:pt x="3082070" y="2912620"/>
                  <a:pt x="3084423" y="2912150"/>
                </a:cubicBezTo>
                <a:cubicBezTo>
                  <a:pt x="3101368" y="2894268"/>
                  <a:pt x="3118312" y="2876387"/>
                  <a:pt x="3135257" y="2858505"/>
                </a:cubicBezTo>
                <a:close/>
                <a:moveTo>
                  <a:pt x="2560546" y="3307897"/>
                </a:moveTo>
                <a:cubicBezTo>
                  <a:pt x="2563841" y="3308367"/>
                  <a:pt x="2566195" y="3309308"/>
                  <a:pt x="2567607" y="3311661"/>
                </a:cubicBezTo>
                <a:cubicBezTo>
                  <a:pt x="2570902" y="3316838"/>
                  <a:pt x="2566665" y="3324837"/>
                  <a:pt x="2558663" y="3330013"/>
                </a:cubicBezTo>
                <a:cubicBezTo>
                  <a:pt x="2566665" y="3343660"/>
                  <a:pt x="2574196" y="3357306"/>
                  <a:pt x="2582198" y="3370953"/>
                </a:cubicBezTo>
                <a:cubicBezTo>
                  <a:pt x="2625031" y="3341777"/>
                  <a:pt x="2668334" y="3313073"/>
                  <a:pt x="2712108" y="3284839"/>
                </a:cubicBezTo>
                <a:cubicBezTo>
                  <a:pt x="2711637" y="3279663"/>
                  <a:pt x="2715874" y="3273545"/>
                  <a:pt x="2722934" y="3269310"/>
                </a:cubicBezTo>
                <a:cubicBezTo>
                  <a:pt x="2724817" y="3268369"/>
                  <a:pt x="2726229" y="3267428"/>
                  <a:pt x="2728111" y="3266957"/>
                </a:cubicBezTo>
                <a:cubicBezTo>
                  <a:pt x="2740349" y="3227900"/>
                  <a:pt x="2753058" y="3188373"/>
                  <a:pt x="2766237" y="3149316"/>
                </a:cubicBezTo>
                <a:cubicBezTo>
                  <a:pt x="2720580" y="3154021"/>
                  <a:pt x="2674924" y="3159197"/>
                  <a:pt x="2629267" y="3165315"/>
                </a:cubicBezTo>
                <a:cubicBezTo>
                  <a:pt x="2627384" y="3167668"/>
                  <a:pt x="2625031" y="3170020"/>
                  <a:pt x="2621736" y="3171903"/>
                </a:cubicBezTo>
                <a:cubicBezTo>
                  <a:pt x="2619853" y="3172844"/>
                  <a:pt x="2617970" y="3173785"/>
                  <a:pt x="2616088" y="3174256"/>
                </a:cubicBezTo>
                <a:cubicBezTo>
                  <a:pt x="2596789" y="3218959"/>
                  <a:pt x="2578432" y="3263193"/>
                  <a:pt x="2560546" y="3307897"/>
                </a:cubicBezTo>
                <a:close/>
                <a:moveTo>
                  <a:pt x="2519126" y="3414715"/>
                </a:moveTo>
                <a:cubicBezTo>
                  <a:pt x="2537482" y="3402010"/>
                  <a:pt x="2555839" y="3389305"/>
                  <a:pt x="2574196" y="3376599"/>
                </a:cubicBezTo>
                <a:cubicBezTo>
                  <a:pt x="2566195" y="3362482"/>
                  <a:pt x="2558193" y="3348365"/>
                  <a:pt x="2550191" y="3334719"/>
                </a:cubicBezTo>
                <a:cubicBezTo>
                  <a:pt x="2539365" y="3361071"/>
                  <a:pt x="2529010" y="3387893"/>
                  <a:pt x="2519126" y="3414715"/>
                </a:cubicBezTo>
                <a:close/>
                <a:moveTo>
                  <a:pt x="2530893" y="3418010"/>
                </a:moveTo>
                <a:cubicBezTo>
                  <a:pt x="2550662" y="3413774"/>
                  <a:pt x="2570431" y="3409539"/>
                  <a:pt x="2590671" y="3405774"/>
                </a:cubicBezTo>
                <a:cubicBezTo>
                  <a:pt x="2586434" y="3398716"/>
                  <a:pt x="2582669" y="3391657"/>
                  <a:pt x="2578903" y="3385070"/>
                </a:cubicBezTo>
                <a:cubicBezTo>
                  <a:pt x="2562900" y="3395893"/>
                  <a:pt x="2546896" y="3406716"/>
                  <a:pt x="2530893" y="3418010"/>
                </a:cubicBezTo>
                <a:close/>
                <a:moveTo>
                  <a:pt x="2600555" y="3403893"/>
                </a:moveTo>
                <a:cubicBezTo>
                  <a:pt x="2627855" y="3398716"/>
                  <a:pt x="2655625" y="3393540"/>
                  <a:pt x="2682925" y="3388364"/>
                </a:cubicBezTo>
                <a:cubicBezTo>
                  <a:pt x="2684808" y="3386011"/>
                  <a:pt x="2687162" y="3383188"/>
                  <a:pt x="2690456" y="3381305"/>
                </a:cubicBezTo>
                <a:cubicBezTo>
                  <a:pt x="2691869" y="3380364"/>
                  <a:pt x="2693281" y="3379893"/>
                  <a:pt x="2694222" y="3379423"/>
                </a:cubicBezTo>
                <a:cubicBezTo>
                  <a:pt x="2702694" y="3350248"/>
                  <a:pt x="2711167" y="3321072"/>
                  <a:pt x="2720110" y="3291897"/>
                </a:cubicBezTo>
                <a:cubicBezTo>
                  <a:pt x="2719639" y="3291897"/>
                  <a:pt x="2719168" y="3291897"/>
                  <a:pt x="2718698" y="3291897"/>
                </a:cubicBezTo>
                <a:cubicBezTo>
                  <a:pt x="2673982" y="3320602"/>
                  <a:pt x="2629738" y="3349777"/>
                  <a:pt x="2586434" y="3379423"/>
                </a:cubicBezTo>
                <a:cubicBezTo>
                  <a:pt x="2591141" y="3387423"/>
                  <a:pt x="2595848" y="3395422"/>
                  <a:pt x="2600555" y="3403893"/>
                </a:cubicBezTo>
                <a:close/>
                <a:moveTo>
                  <a:pt x="2605262" y="3412362"/>
                </a:moveTo>
                <a:cubicBezTo>
                  <a:pt x="2609969" y="3420833"/>
                  <a:pt x="2614676" y="3429303"/>
                  <a:pt x="2619853" y="3437303"/>
                </a:cubicBezTo>
                <a:cubicBezTo>
                  <a:pt x="2638210" y="3424597"/>
                  <a:pt x="2656567" y="3411892"/>
                  <a:pt x="2675394" y="3399187"/>
                </a:cubicBezTo>
                <a:cubicBezTo>
                  <a:pt x="2651860" y="3403422"/>
                  <a:pt x="2628796" y="3407657"/>
                  <a:pt x="2605262" y="3412362"/>
                </a:cubicBezTo>
                <a:close/>
                <a:moveTo>
                  <a:pt x="2624560" y="3445773"/>
                </a:moveTo>
                <a:cubicBezTo>
                  <a:pt x="2636327" y="3466478"/>
                  <a:pt x="2648565" y="3487183"/>
                  <a:pt x="2660332" y="3508358"/>
                </a:cubicBezTo>
                <a:cubicBezTo>
                  <a:pt x="2662686" y="3507417"/>
                  <a:pt x="2665039" y="3506946"/>
                  <a:pt x="2667393" y="3506476"/>
                </a:cubicBezTo>
                <a:cubicBezTo>
                  <a:pt x="2673512" y="3474948"/>
                  <a:pt x="2680101" y="3443420"/>
                  <a:pt x="2686691" y="3411892"/>
                </a:cubicBezTo>
                <a:lnTo>
                  <a:pt x="2684337" y="3415186"/>
                </a:lnTo>
                <a:lnTo>
                  <a:pt x="2687632" y="3403893"/>
                </a:lnTo>
                <a:cubicBezTo>
                  <a:pt x="2687162" y="3403893"/>
                  <a:pt x="2686691" y="3403893"/>
                  <a:pt x="2686220" y="3403422"/>
                </a:cubicBezTo>
                <a:cubicBezTo>
                  <a:pt x="2665510" y="3417068"/>
                  <a:pt x="2644800" y="3431656"/>
                  <a:pt x="2624560" y="3445773"/>
                </a:cubicBezTo>
                <a:close/>
                <a:moveTo>
                  <a:pt x="2722463" y="3443891"/>
                </a:moveTo>
                <a:lnTo>
                  <a:pt x="2697987" y="3403422"/>
                </a:lnTo>
                <a:cubicBezTo>
                  <a:pt x="2690456" y="3437303"/>
                  <a:pt x="2683396" y="3471654"/>
                  <a:pt x="2676806" y="3505535"/>
                </a:cubicBezTo>
                <a:cubicBezTo>
                  <a:pt x="2676806" y="3505535"/>
                  <a:pt x="2677277" y="3505535"/>
                  <a:pt x="2677277" y="3505535"/>
                </a:cubicBezTo>
                <a:cubicBezTo>
                  <a:pt x="2692339" y="3484830"/>
                  <a:pt x="2707401" y="3464125"/>
                  <a:pt x="2722463" y="3443891"/>
                </a:cubicBezTo>
                <a:close/>
                <a:moveTo>
                  <a:pt x="2728582" y="3435420"/>
                </a:moveTo>
                <a:cubicBezTo>
                  <a:pt x="2733760" y="3428832"/>
                  <a:pt x="2738467" y="3421774"/>
                  <a:pt x="2743644" y="3415186"/>
                </a:cubicBezTo>
                <a:cubicBezTo>
                  <a:pt x="2731406" y="3410010"/>
                  <a:pt x="2719639" y="3405304"/>
                  <a:pt x="2707401" y="3400128"/>
                </a:cubicBezTo>
                <a:lnTo>
                  <a:pt x="2728582" y="3435420"/>
                </a:lnTo>
                <a:close/>
                <a:moveTo>
                  <a:pt x="3075480" y="3578002"/>
                </a:moveTo>
                <a:cubicBezTo>
                  <a:pt x="3077363" y="3578002"/>
                  <a:pt x="3079716" y="3577531"/>
                  <a:pt x="3081598" y="3578002"/>
                </a:cubicBezTo>
                <a:cubicBezTo>
                  <a:pt x="3095249" y="3552121"/>
                  <a:pt x="3109369" y="3526240"/>
                  <a:pt x="3123960" y="3500359"/>
                </a:cubicBezTo>
                <a:cubicBezTo>
                  <a:pt x="3108428" y="3493771"/>
                  <a:pt x="3092895" y="3487183"/>
                  <a:pt x="3077363" y="3480595"/>
                </a:cubicBezTo>
                <a:cubicBezTo>
                  <a:pt x="3076892" y="3481065"/>
                  <a:pt x="3075950" y="3481065"/>
                  <a:pt x="3075480" y="3481536"/>
                </a:cubicBezTo>
                <a:cubicBezTo>
                  <a:pt x="3075480" y="3513534"/>
                  <a:pt x="3075480" y="3546004"/>
                  <a:pt x="3075480" y="3578002"/>
                </a:cubicBezTo>
                <a:close/>
                <a:moveTo>
                  <a:pt x="3192681" y="3612824"/>
                </a:moveTo>
                <a:cubicBezTo>
                  <a:pt x="3178561" y="3648116"/>
                  <a:pt x="3164440" y="3683880"/>
                  <a:pt x="3151261" y="3719643"/>
                </a:cubicBezTo>
                <a:cubicBezTo>
                  <a:pt x="3184679" y="3721054"/>
                  <a:pt x="3218098" y="3722937"/>
                  <a:pt x="3251046" y="3725290"/>
                </a:cubicBezTo>
                <a:cubicBezTo>
                  <a:pt x="3252459" y="3723878"/>
                  <a:pt x="3254341" y="3722466"/>
                  <a:pt x="3256224" y="3721525"/>
                </a:cubicBezTo>
                <a:cubicBezTo>
                  <a:pt x="3257166" y="3721054"/>
                  <a:pt x="3257636" y="3721054"/>
                  <a:pt x="3258578" y="3720584"/>
                </a:cubicBezTo>
                <a:cubicBezTo>
                  <a:pt x="3267992" y="3689997"/>
                  <a:pt x="3277405" y="3659410"/>
                  <a:pt x="3287290" y="3628823"/>
                </a:cubicBezTo>
                <a:cubicBezTo>
                  <a:pt x="3283995" y="3628353"/>
                  <a:pt x="3281171" y="3626470"/>
                  <a:pt x="3279759" y="3624118"/>
                </a:cubicBezTo>
                <a:cubicBezTo>
                  <a:pt x="3278817" y="3621765"/>
                  <a:pt x="3278817" y="3619412"/>
                  <a:pt x="3279759" y="3616589"/>
                </a:cubicBezTo>
                <a:cubicBezTo>
                  <a:pt x="3251046" y="3615177"/>
                  <a:pt x="3221864" y="3613765"/>
                  <a:pt x="3192681" y="3612824"/>
                </a:cubicBezTo>
                <a:close/>
                <a:moveTo>
                  <a:pt x="3170088" y="3729995"/>
                </a:moveTo>
                <a:cubicBezTo>
                  <a:pt x="3195505" y="3740819"/>
                  <a:pt x="3220923" y="3752583"/>
                  <a:pt x="3245869" y="3763876"/>
                </a:cubicBezTo>
                <a:cubicBezTo>
                  <a:pt x="3247752" y="3756818"/>
                  <a:pt x="3250105" y="3749759"/>
                  <a:pt x="3251988" y="3742701"/>
                </a:cubicBezTo>
                <a:cubicBezTo>
                  <a:pt x="3250105" y="3741759"/>
                  <a:pt x="3248222" y="3740819"/>
                  <a:pt x="3247281" y="3738936"/>
                </a:cubicBezTo>
                <a:cubicBezTo>
                  <a:pt x="3246811" y="3737524"/>
                  <a:pt x="3246339" y="3736113"/>
                  <a:pt x="3246339" y="3734701"/>
                </a:cubicBezTo>
                <a:cubicBezTo>
                  <a:pt x="3221393" y="3732819"/>
                  <a:pt x="3195505" y="3730937"/>
                  <a:pt x="3170088" y="3729995"/>
                </a:cubicBezTo>
                <a:close/>
                <a:moveTo>
                  <a:pt x="3240221" y="3818933"/>
                </a:moveTo>
                <a:cubicBezTo>
                  <a:pt x="3255753" y="3810462"/>
                  <a:pt x="3271757" y="3801992"/>
                  <a:pt x="3287290" y="3793522"/>
                </a:cubicBezTo>
                <a:cubicBezTo>
                  <a:pt x="3275522" y="3787875"/>
                  <a:pt x="3263755" y="3782228"/>
                  <a:pt x="3251988" y="3777052"/>
                </a:cubicBezTo>
                <a:cubicBezTo>
                  <a:pt x="3247752" y="3790698"/>
                  <a:pt x="3243986" y="3804816"/>
                  <a:pt x="3240221" y="3818933"/>
                </a:cubicBezTo>
                <a:close/>
                <a:moveTo>
                  <a:pt x="3297645" y="3787875"/>
                </a:moveTo>
                <a:cubicBezTo>
                  <a:pt x="3324945" y="3773758"/>
                  <a:pt x="3352716" y="3759641"/>
                  <a:pt x="3380015" y="3745995"/>
                </a:cubicBezTo>
                <a:cubicBezTo>
                  <a:pt x="3344243" y="3742230"/>
                  <a:pt x="3308471" y="3738936"/>
                  <a:pt x="3272227" y="3736113"/>
                </a:cubicBezTo>
                <a:cubicBezTo>
                  <a:pt x="3270816" y="3737995"/>
                  <a:pt x="3268462" y="3739877"/>
                  <a:pt x="3266109" y="3740819"/>
                </a:cubicBezTo>
                <a:cubicBezTo>
                  <a:pt x="3264696" y="3741759"/>
                  <a:pt x="3263285" y="3742230"/>
                  <a:pt x="3261872" y="3742230"/>
                </a:cubicBezTo>
                <a:cubicBezTo>
                  <a:pt x="3259519" y="3750700"/>
                  <a:pt x="3257166" y="3758700"/>
                  <a:pt x="3254341" y="3767170"/>
                </a:cubicBezTo>
                <a:cubicBezTo>
                  <a:pt x="3268933" y="3774229"/>
                  <a:pt x="3283524" y="3781287"/>
                  <a:pt x="3297645" y="3787875"/>
                </a:cubicBezTo>
                <a:close/>
                <a:moveTo>
                  <a:pt x="3308471" y="3793051"/>
                </a:moveTo>
                <a:cubicBezTo>
                  <a:pt x="3338124" y="3807168"/>
                  <a:pt x="3367777" y="3821756"/>
                  <a:pt x="3396960" y="3836814"/>
                </a:cubicBezTo>
                <a:cubicBezTo>
                  <a:pt x="3397431" y="3836343"/>
                  <a:pt x="3398372" y="3835873"/>
                  <a:pt x="3398843" y="3835402"/>
                </a:cubicBezTo>
                <a:cubicBezTo>
                  <a:pt x="3396489" y="3807639"/>
                  <a:pt x="3394606" y="3780346"/>
                  <a:pt x="3392724" y="3752583"/>
                </a:cubicBezTo>
                <a:cubicBezTo>
                  <a:pt x="3391312" y="3752583"/>
                  <a:pt x="3390371" y="3752583"/>
                  <a:pt x="3388958" y="3752583"/>
                </a:cubicBezTo>
                <a:cubicBezTo>
                  <a:pt x="3362129" y="3765288"/>
                  <a:pt x="3335300" y="3778934"/>
                  <a:pt x="3308471" y="3793051"/>
                </a:cubicBezTo>
                <a:close/>
                <a:moveTo>
                  <a:pt x="3409198" y="3855166"/>
                </a:moveTo>
                <a:cubicBezTo>
                  <a:pt x="3413905" y="3914928"/>
                  <a:pt x="3419553" y="3974220"/>
                  <a:pt x="3426143" y="4033511"/>
                </a:cubicBezTo>
                <a:cubicBezTo>
                  <a:pt x="3430379" y="4033511"/>
                  <a:pt x="3434144" y="4034923"/>
                  <a:pt x="3437439" y="4036334"/>
                </a:cubicBezTo>
                <a:cubicBezTo>
                  <a:pt x="3458149" y="4001042"/>
                  <a:pt x="3479330" y="3965279"/>
                  <a:pt x="3501453" y="3930457"/>
                </a:cubicBezTo>
                <a:cubicBezTo>
                  <a:pt x="3500982" y="3929986"/>
                  <a:pt x="3500511" y="3929045"/>
                  <a:pt x="3500041" y="3928575"/>
                </a:cubicBezTo>
                <a:cubicBezTo>
                  <a:pt x="3498629" y="3925751"/>
                  <a:pt x="3499100" y="3922457"/>
                  <a:pt x="3500511" y="3919634"/>
                </a:cubicBezTo>
                <a:cubicBezTo>
                  <a:pt x="3470388" y="3897517"/>
                  <a:pt x="3439793" y="3876341"/>
                  <a:pt x="3409198" y="3855166"/>
                </a:cubicBezTo>
                <a:close/>
                <a:moveTo>
                  <a:pt x="3517457" y="4106449"/>
                </a:moveTo>
                <a:cubicBezTo>
                  <a:pt x="3536284" y="4107861"/>
                  <a:pt x="3555112" y="4109743"/>
                  <a:pt x="3574410" y="4111155"/>
                </a:cubicBezTo>
                <a:cubicBezTo>
                  <a:pt x="3575821" y="4096567"/>
                  <a:pt x="3577704" y="4082450"/>
                  <a:pt x="3579117" y="4067863"/>
                </a:cubicBezTo>
                <a:cubicBezTo>
                  <a:pt x="3570173" y="4066921"/>
                  <a:pt x="3560760" y="4065980"/>
                  <a:pt x="3551816" y="4065039"/>
                </a:cubicBezTo>
                <a:cubicBezTo>
                  <a:pt x="3550405" y="4066451"/>
                  <a:pt x="3548992" y="4067392"/>
                  <a:pt x="3547110" y="4068333"/>
                </a:cubicBezTo>
                <a:cubicBezTo>
                  <a:pt x="3545227" y="4069274"/>
                  <a:pt x="3543344" y="4069745"/>
                  <a:pt x="3541462" y="4069745"/>
                </a:cubicBezTo>
                <a:cubicBezTo>
                  <a:pt x="3532989" y="4082450"/>
                  <a:pt x="3525458" y="4094214"/>
                  <a:pt x="3517457" y="4106449"/>
                </a:cubicBezTo>
                <a:close/>
                <a:moveTo>
                  <a:pt x="3580058" y="4058451"/>
                </a:moveTo>
                <a:cubicBezTo>
                  <a:pt x="3582411" y="4039629"/>
                  <a:pt x="3584765" y="4020335"/>
                  <a:pt x="3587118" y="4001513"/>
                </a:cubicBezTo>
                <a:cubicBezTo>
                  <a:pt x="3575821" y="4017983"/>
                  <a:pt x="3564996" y="4034452"/>
                  <a:pt x="3553699" y="4050922"/>
                </a:cubicBezTo>
                <a:cubicBezTo>
                  <a:pt x="3554170" y="4051393"/>
                  <a:pt x="3554640" y="4051863"/>
                  <a:pt x="3554640" y="4052334"/>
                </a:cubicBezTo>
                <a:cubicBezTo>
                  <a:pt x="3555112" y="4053275"/>
                  <a:pt x="3555582" y="4054687"/>
                  <a:pt x="3555582" y="4055628"/>
                </a:cubicBezTo>
                <a:cubicBezTo>
                  <a:pt x="3563584" y="4057039"/>
                  <a:pt x="3572056" y="4057981"/>
                  <a:pt x="3580058" y="4058451"/>
                </a:cubicBezTo>
                <a:close/>
                <a:moveTo>
                  <a:pt x="3581941" y="3979396"/>
                </a:moveTo>
                <a:cubicBezTo>
                  <a:pt x="3560760" y="3963396"/>
                  <a:pt x="3539108" y="3947398"/>
                  <a:pt x="3517457" y="3931869"/>
                </a:cubicBezTo>
                <a:cubicBezTo>
                  <a:pt x="3517457" y="3931869"/>
                  <a:pt x="3517457" y="3931869"/>
                  <a:pt x="3516985" y="3931869"/>
                </a:cubicBezTo>
                <a:cubicBezTo>
                  <a:pt x="3514632" y="3932810"/>
                  <a:pt x="3512279" y="3933751"/>
                  <a:pt x="3509925" y="3933751"/>
                </a:cubicBezTo>
                <a:cubicBezTo>
                  <a:pt x="3487803" y="3969044"/>
                  <a:pt x="3466622" y="4004807"/>
                  <a:pt x="3445441" y="4040099"/>
                </a:cubicBezTo>
                <a:cubicBezTo>
                  <a:pt x="3490156" y="4020335"/>
                  <a:pt x="3535342" y="4001042"/>
                  <a:pt x="3580528" y="3982690"/>
                </a:cubicBezTo>
                <a:cubicBezTo>
                  <a:pt x="3581470" y="3981749"/>
                  <a:pt x="3581941" y="3980808"/>
                  <a:pt x="3581941" y="3979396"/>
                </a:cubicBezTo>
                <a:close/>
                <a:moveTo>
                  <a:pt x="3508513" y="3833990"/>
                </a:moveTo>
                <a:cubicBezTo>
                  <a:pt x="3493922" y="3807639"/>
                  <a:pt x="3479330" y="3781287"/>
                  <a:pt x="3464739" y="3754936"/>
                </a:cubicBezTo>
                <a:cubicBezTo>
                  <a:pt x="3459091" y="3763405"/>
                  <a:pt x="3453442" y="3771876"/>
                  <a:pt x="3448265" y="3780346"/>
                </a:cubicBezTo>
                <a:cubicBezTo>
                  <a:pt x="3468505" y="3798698"/>
                  <a:pt x="3488274" y="3816109"/>
                  <a:pt x="3508513" y="3833990"/>
                </a:cubicBezTo>
                <a:close/>
                <a:moveTo>
                  <a:pt x="3465210" y="3737054"/>
                </a:moveTo>
                <a:cubicBezTo>
                  <a:pt x="3468034" y="3732819"/>
                  <a:pt x="3470858" y="3728584"/>
                  <a:pt x="3473682" y="3724349"/>
                </a:cubicBezTo>
                <a:cubicBezTo>
                  <a:pt x="3469446" y="3725760"/>
                  <a:pt x="3464739" y="3727172"/>
                  <a:pt x="3460503" y="3728113"/>
                </a:cubicBezTo>
                <a:cubicBezTo>
                  <a:pt x="3462386" y="3731407"/>
                  <a:pt x="3463798" y="3734230"/>
                  <a:pt x="3465210" y="3737054"/>
                </a:cubicBezTo>
                <a:close/>
                <a:moveTo>
                  <a:pt x="3482155" y="3712584"/>
                </a:moveTo>
                <a:cubicBezTo>
                  <a:pt x="3492039" y="3697997"/>
                  <a:pt x="3501924" y="3683409"/>
                  <a:pt x="3511808" y="3669292"/>
                </a:cubicBezTo>
                <a:cubicBezTo>
                  <a:pt x="3491569" y="3682939"/>
                  <a:pt x="3470858" y="3697056"/>
                  <a:pt x="3450618" y="3711173"/>
                </a:cubicBezTo>
                <a:cubicBezTo>
                  <a:pt x="3452501" y="3714467"/>
                  <a:pt x="3453914" y="3717290"/>
                  <a:pt x="3455796" y="3720584"/>
                </a:cubicBezTo>
                <a:cubicBezTo>
                  <a:pt x="3464739" y="3717761"/>
                  <a:pt x="3473212" y="3714937"/>
                  <a:pt x="3482155" y="3712584"/>
                </a:cubicBezTo>
                <a:close/>
                <a:moveTo>
                  <a:pt x="3496276" y="3708349"/>
                </a:moveTo>
                <a:cubicBezTo>
                  <a:pt x="3510396" y="3704114"/>
                  <a:pt x="3524517" y="3700350"/>
                  <a:pt x="3538638" y="3696585"/>
                </a:cubicBezTo>
                <a:cubicBezTo>
                  <a:pt x="3535342" y="3686233"/>
                  <a:pt x="3532518" y="3675880"/>
                  <a:pt x="3529224" y="3665528"/>
                </a:cubicBezTo>
                <a:cubicBezTo>
                  <a:pt x="3528282" y="3665528"/>
                  <a:pt x="3526870" y="3665528"/>
                  <a:pt x="3525929" y="3665057"/>
                </a:cubicBezTo>
                <a:cubicBezTo>
                  <a:pt x="3516044" y="3679645"/>
                  <a:pt x="3506160" y="3694232"/>
                  <a:pt x="3496276" y="3708349"/>
                </a:cubicBezTo>
                <a:close/>
                <a:moveTo>
                  <a:pt x="3548051" y="3694232"/>
                </a:moveTo>
                <a:cubicBezTo>
                  <a:pt x="3558406" y="3691409"/>
                  <a:pt x="3568761" y="3688586"/>
                  <a:pt x="3578646" y="3686233"/>
                </a:cubicBezTo>
                <a:cubicBezTo>
                  <a:pt x="3577704" y="3681056"/>
                  <a:pt x="3579117" y="3674939"/>
                  <a:pt x="3582411" y="3669763"/>
                </a:cubicBezTo>
                <a:cubicBezTo>
                  <a:pt x="3569232" y="3666469"/>
                  <a:pt x="3556523" y="3663175"/>
                  <a:pt x="3543344" y="3659881"/>
                </a:cubicBezTo>
                <a:cubicBezTo>
                  <a:pt x="3541932" y="3661293"/>
                  <a:pt x="3540520" y="3662704"/>
                  <a:pt x="3538638" y="3663645"/>
                </a:cubicBezTo>
                <a:cubicBezTo>
                  <a:pt x="3541462" y="3673527"/>
                  <a:pt x="3544756" y="3683880"/>
                  <a:pt x="3548051" y="3694232"/>
                </a:cubicBezTo>
                <a:close/>
                <a:moveTo>
                  <a:pt x="3624773" y="3652352"/>
                </a:moveTo>
                <a:cubicBezTo>
                  <a:pt x="3640777" y="3627882"/>
                  <a:pt x="3657251" y="3603884"/>
                  <a:pt x="3673725" y="3579884"/>
                </a:cubicBezTo>
                <a:cubicBezTo>
                  <a:pt x="3630892" y="3602001"/>
                  <a:pt x="3588530" y="3624118"/>
                  <a:pt x="3546639" y="3647646"/>
                </a:cubicBezTo>
                <a:cubicBezTo>
                  <a:pt x="3546639" y="3647646"/>
                  <a:pt x="3546639" y="3647646"/>
                  <a:pt x="3546639" y="3647646"/>
                </a:cubicBezTo>
                <a:cubicBezTo>
                  <a:pt x="3547110" y="3649058"/>
                  <a:pt x="3547580" y="3650940"/>
                  <a:pt x="3547110" y="3652822"/>
                </a:cubicBezTo>
                <a:cubicBezTo>
                  <a:pt x="3560760" y="3656116"/>
                  <a:pt x="3573939" y="3659881"/>
                  <a:pt x="3587589" y="3663175"/>
                </a:cubicBezTo>
                <a:cubicBezTo>
                  <a:pt x="3590884" y="3659881"/>
                  <a:pt x="3595591" y="3657057"/>
                  <a:pt x="3600298" y="3654704"/>
                </a:cubicBezTo>
                <a:cubicBezTo>
                  <a:pt x="3608770" y="3651411"/>
                  <a:pt x="3617242" y="3650940"/>
                  <a:pt x="3624773" y="3652352"/>
                </a:cubicBezTo>
                <a:close/>
                <a:moveTo>
                  <a:pt x="3437910" y="3578002"/>
                </a:moveTo>
                <a:cubicBezTo>
                  <a:pt x="3534401" y="3511652"/>
                  <a:pt x="3634187" y="3448596"/>
                  <a:pt x="3735856" y="3389776"/>
                </a:cubicBezTo>
                <a:cubicBezTo>
                  <a:pt x="3712321" y="3382717"/>
                  <a:pt x="3688787" y="3375659"/>
                  <a:pt x="3665252" y="3369071"/>
                </a:cubicBezTo>
                <a:cubicBezTo>
                  <a:pt x="3663841" y="3370482"/>
                  <a:pt x="3661958" y="3371423"/>
                  <a:pt x="3659604" y="3371894"/>
                </a:cubicBezTo>
                <a:cubicBezTo>
                  <a:pt x="3656310" y="3373306"/>
                  <a:pt x="3653015" y="3373306"/>
                  <a:pt x="3649720" y="3373306"/>
                </a:cubicBezTo>
                <a:cubicBezTo>
                  <a:pt x="3576763" y="3439656"/>
                  <a:pt x="3506160" y="3507888"/>
                  <a:pt x="3437910" y="3578002"/>
                </a:cubicBezTo>
                <a:close/>
                <a:moveTo>
                  <a:pt x="3761273" y="3359189"/>
                </a:moveTo>
                <a:cubicBezTo>
                  <a:pt x="3787161" y="3319191"/>
                  <a:pt x="3813519" y="3279192"/>
                  <a:pt x="3840819" y="3239665"/>
                </a:cubicBezTo>
                <a:cubicBezTo>
                  <a:pt x="3828111" y="3240135"/>
                  <a:pt x="3815402" y="3240605"/>
                  <a:pt x="3803164" y="3241076"/>
                </a:cubicBezTo>
                <a:cubicBezTo>
                  <a:pt x="3770216" y="3268369"/>
                  <a:pt x="3737268" y="3296133"/>
                  <a:pt x="3705261" y="3324367"/>
                </a:cubicBezTo>
                <a:cubicBezTo>
                  <a:pt x="3718911" y="3342248"/>
                  <a:pt x="3732561" y="3360130"/>
                  <a:pt x="3745741" y="3378011"/>
                </a:cubicBezTo>
                <a:cubicBezTo>
                  <a:pt x="3749035" y="3373306"/>
                  <a:pt x="3752801" y="3368129"/>
                  <a:pt x="3756095" y="3363423"/>
                </a:cubicBezTo>
                <a:cubicBezTo>
                  <a:pt x="3757978" y="3362012"/>
                  <a:pt x="3759390" y="3360600"/>
                  <a:pt x="3761273" y="3359189"/>
                </a:cubicBezTo>
                <a:close/>
                <a:moveTo>
                  <a:pt x="3845526" y="3232606"/>
                </a:moveTo>
                <a:cubicBezTo>
                  <a:pt x="3859647" y="3212371"/>
                  <a:pt x="3873297" y="3192608"/>
                  <a:pt x="3887888" y="3172844"/>
                </a:cubicBezTo>
                <a:cubicBezTo>
                  <a:pt x="3862471" y="3193078"/>
                  <a:pt x="3837054" y="3213313"/>
                  <a:pt x="3811637" y="3234018"/>
                </a:cubicBezTo>
                <a:cubicBezTo>
                  <a:pt x="3822933" y="3233547"/>
                  <a:pt x="3834230" y="3233076"/>
                  <a:pt x="3845526" y="3232606"/>
                </a:cubicBezTo>
                <a:close/>
                <a:moveTo>
                  <a:pt x="3905775" y="3144139"/>
                </a:moveTo>
                <a:cubicBezTo>
                  <a:pt x="3888829" y="3121082"/>
                  <a:pt x="3871414" y="3097553"/>
                  <a:pt x="3853999" y="3074495"/>
                </a:cubicBezTo>
                <a:cubicBezTo>
                  <a:pt x="3787631" y="3123905"/>
                  <a:pt x="3722206" y="3175197"/>
                  <a:pt x="3659134" y="3227430"/>
                </a:cubicBezTo>
                <a:cubicBezTo>
                  <a:pt x="3739621" y="3198254"/>
                  <a:pt x="3821992" y="3170491"/>
                  <a:pt x="3904362" y="3145551"/>
                </a:cubicBezTo>
                <a:cubicBezTo>
                  <a:pt x="3904833" y="3145080"/>
                  <a:pt x="3905304" y="3144610"/>
                  <a:pt x="3905775" y="3144139"/>
                </a:cubicBezTo>
                <a:close/>
                <a:moveTo>
                  <a:pt x="3855881" y="3061320"/>
                </a:moveTo>
                <a:cubicBezTo>
                  <a:pt x="3861059" y="3057555"/>
                  <a:pt x="3866237" y="3053791"/>
                  <a:pt x="3871414" y="3050026"/>
                </a:cubicBezTo>
                <a:cubicBezTo>
                  <a:pt x="3866707" y="3051438"/>
                  <a:pt x="3862471" y="3052849"/>
                  <a:pt x="3857764" y="3054261"/>
                </a:cubicBezTo>
                <a:cubicBezTo>
                  <a:pt x="3857294" y="3056143"/>
                  <a:pt x="3855881" y="3058025"/>
                  <a:pt x="3853999" y="3059437"/>
                </a:cubicBezTo>
                <a:cubicBezTo>
                  <a:pt x="3854940" y="3059908"/>
                  <a:pt x="3855411" y="3060849"/>
                  <a:pt x="3855881" y="3061320"/>
                </a:cubicBezTo>
                <a:close/>
                <a:moveTo>
                  <a:pt x="3880357" y="3037321"/>
                </a:moveTo>
                <a:cubicBezTo>
                  <a:pt x="3861059" y="3030733"/>
                  <a:pt x="3842232" y="3024615"/>
                  <a:pt x="3822933" y="3018027"/>
                </a:cubicBezTo>
                <a:cubicBezTo>
                  <a:pt x="3829052" y="3026027"/>
                  <a:pt x="3835642" y="3034497"/>
                  <a:pt x="3841761" y="3042497"/>
                </a:cubicBezTo>
                <a:cubicBezTo>
                  <a:pt x="3846939" y="3041556"/>
                  <a:pt x="3851645" y="3042497"/>
                  <a:pt x="3854940" y="3044850"/>
                </a:cubicBezTo>
                <a:cubicBezTo>
                  <a:pt x="3863413" y="3042497"/>
                  <a:pt x="3871885" y="3040144"/>
                  <a:pt x="3880357" y="3037321"/>
                </a:cubicBezTo>
                <a:close/>
                <a:moveTo>
                  <a:pt x="3807401" y="3013322"/>
                </a:moveTo>
                <a:cubicBezTo>
                  <a:pt x="3771157" y="3001557"/>
                  <a:pt x="3734444" y="2990734"/>
                  <a:pt x="3698201" y="2979911"/>
                </a:cubicBezTo>
                <a:cubicBezTo>
                  <a:pt x="3696789" y="2980853"/>
                  <a:pt x="3695377" y="2981794"/>
                  <a:pt x="3693965" y="2982735"/>
                </a:cubicBezTo>
                <a:cubicBezTo>
                  <a:pt x="3683139" y="3023204"/>
                  <a:pt x="3672313" y="3064143"/>
                  <a:pt x="3662428" y="3104612"/>
                </a:cubicBezTo>
                <a:cubicBezTo>
                  <a:pt x="3664311" y="3104612"/>
                  <a:pt x="3666194" y="3105553"/>
                  <a:pt x="3667606" y="3106023"/>
                </a:cubicBezTo>
                <a:cubicBezTo>
                  <a:pt x="3720323" y="3087671"/>
                  <a:pt x="3773982" y="3070260"/>
                  <a:pt x="3827169" y="3053791"/>
                </a:cubicBezTo>
                <a:cubicBezTo>
                  <a:pt x="3828111" y="3050967"/>
                  <a:pt x="3830464" y="3048614"/>
                  <a:pt x="3833289" y="3046732"/>
                </a:cubicBezTo>
                <a:cubicBezTo>
                  <a:pt x="3824345" y="3035438"/>
                  <a:pt x="3815873" y="3024145"/>
                  <a:pt x="3807401" y="3013322"/>
                </a:cubicBezTo>
                <a:close/>
                <a:moveTo>
                  <a:pt x="3797045" y="3000146"/>
                </a:moveTo>
                <a:cubicBezTo>
                  <a:pt x="3782924" y="2981794"/>
                  <a:pt x="3768333" y="2963442"/>
                  <a:pt x="3754213" y="2945089"/>
                </a:cubicBezTo>
                <a:cubicBezTo>
                  <a:pt x="3738680" y="2954501"/>
                  <a:pt x="3723147" y="2963442"/>
                  <a:pt x="3708085" y="2972853"/>
                </a:cubicBezTo>
                <a:cubicBezTo>
                  <a:pt x="3737738" y="2981794"/>
                  <a:pt x="3767392" y="2990734"/>
                  <a:pt x="3797045" y="3000146"/>
                </a:cubicBezTo>
                <a:close/>
                <a:moveTo>
                  <a:pt x="3749976" y="2939913"/>
                </a:moveTo>
                <a:cubicBezTo>
                  <a:pt x="3731620" y="2916855"/>
                  <a:pt x="3713263" y="2893798"/>
                  <a:pt x="3694906" y="2870740"/>
                </a:cubicBezTo>
                <a:cubicBezTo>
                  <a:pt x="3694906" y="2901327"/>
                  <a:pt x="3695377" y="2931914"/>
                  <a:pt x="3695847" y="2962030"/>
                </a:cubicBezTo>
                <a:cubicBezTo>
                  <a:pt x="3699613" y="2962971"/>
                  <a:pt x="3702437" y="2964853"/>
                  <a:pt x="3703379" y="2967677"/>
                </a:cubicBezTo>
                <a:cubicBezTo>
                  <a:pt x="3703379" y="2967677"/>
                  <a:pt x="3703379" y="2967677"/>
                  <a:pt x="3703379" y="2967677"/>
                </a:cubicBezTo>
                <a:cubicBezTo>
                  <a:pt x="3718911" y="2958736"/>
                  <a:pt x="3734444" y="2949325"/>
                  <a:pt x="3749976" y="2939913"/>
                </a:cubicBezTo>
                <a:close/>
                <a:moveTo>
                  <a:pt x="3685492" y="2867917"/>
                </a:moveTo>
                <a:cubicBezTo>
                  <a:pt x="3659604" y="2890504"/>
                  <a:pt x="3634187" y="2913091"/>
                  <a:pt x="3608770" y="2935678"/>
                </a:cubicBezTo>
                <a:cubicBezTo>
                  <a:pt x="3609241" y="2936149"/>
                  <a:pt x="3609711" y="2937090"/>
                  <a:pt x="3610182" y="2937560"/>
                </a:cubicBezTo>
                <a:cubicBezTo>
                  <a:pt x="3611123" y="2939443"/>
                  <a:pt x="3610653" y="2941795"/>
                  <a:pt x="3609711" y="2944148"/>
                </a:cubicBezTo>
                <a:cubicBezTo>
                  <a:pt x="3633246" y="2950736"/>
                  <a:pt x="3656780" y="2957795"/>
                  <a:pt x="3680315" y="2964853"/>
                </a:cubicBezTo>
                <a:cubicBezTo>
                  <a:pt x="3681256" y="2964383"/>
                  <a:pt x="3682668" y="2963912"/>
                  <a:pt x="3684080" y="2963442"/>
                </a:cubicBezTo>
                <a:cubicBezTo>
                  <a:pt x="3685022" y="2962971"/>
                  <a:pt x="3685963" y="2962971"/>
                  <a:pt x="3686904" y="2962500"/>
                </a:cubicBezTo>
                <a:cubicBezTo>
                  <a:pt x="3685963" y="2930972"/>
                  <a:pt x="3685492" y="2899444"/>
                  <a:pt x="3685492" y="2867917"/>
                </a:cubicBezTo>
                <a:close/>
                <a:moveTo>
                  <a:pt x="3549463" y="2990264"/>
                </a:moveTo>
                <a:cubicBezTo>
                  <a:pt x="3589472" y="2983676"/>
                  <a:pt x="3629480" y="2977088"/>
                  <a:pt x="3669489" y="2971441"/>
                </a:cubicBezTo>
                <a:cubicBezTo>
                  <a:pt x="3646896" y="2964853"/>
                  <a:pt x="3624303" y="2958265"/>
                  <a:pt x="3601709" y="2951677"/>
                </a:cubicBezTo>
                <a:cubicBezTo>
                  <a:pt x="3600298" y="2952619"/>
                  <a:pt x="3598885" y="2953089"/>
                  <a:pt x="3597474" y="2953560"/>
                </a:cubicBezTo>
                <a:cubicBezTo>
                  <a:pt x="3593708" y="2954971"/>
                  <a:pt x="3590413" y="2955442"/>
                  <a:pt x="3587118" y="2954971"/>
                </a:cubicBezTo>
                <a:cubicBezTo>
                  <a:pt x="3574410" y="2966736"/>
                  <a:pt x="3561701" y="2978500"/>
                  <a:pt x="3549463" y="2990264"/>
                </a:cubicBezTo>
                <a:close/>
                <a:moveTo>
                  <a:pt x="3536755" y="3002028"/>
                </a:moveTo>
                <a:cubicBezTo>
                  <a:pt x="3516044" y="3021792"/>
                  <a:pt x="3495334" y="3041085"/>
                  <a:pt x="3475095" y="3061320"/>
                </a:cubicBezTo>
                <a:cubicBezTo>
                  <a:pt x="3475095" y="3061790"/>
                  <a:pt x="3475565" y="3062261"/>
                  <a:pt x="3475565" y="3062261"/>
                </a:cubicBezTo>
                <a:cubicBezTo>
                  <a:pt x="3476506" y="3065084"/>
                  <a:pt x="3476036" y="3068378"/>
                  <a:pt x="3473682" y="3071201"/>
                </a:cubicBezTo>
                <a:cubicBezTo>
                  <a:pt x="3482155" y="3080613"/>
                  <a:pt x="3491098" y="3090024"/>
                  <a:pt x="3499570" y="3099435"/>
                </a:cubicBezTo>
                <a:cubicBezTo>
                  <a:pt x="3557465" y="3059908"/>
                  <a:pt x="3616772" y="3021792"/>
                  <a:pt x="3676549" y="2984617"/>
                </a:cubicBezTo>
                <a:cubicBezTo>
                  <a:pt x="3674196" y="2983676"/>
                  <a:pt x="3672313" y="2982735"/>
                  <a:pt x="3671372" y="2980853"/>
                </a:cubicBezTo>
                <a:cubicBezTo>
                  <a:pt x="3626656" y="2986970"/>
                  <a:pt x="3581941" y="2994028"/>
                  <a:pt x="3536755" y="3002028"/>
                </a:cubicBezTo>
                <a:close/>
                <a:moveTo>
                  <a:pt x="3519810" y="3004851"/>
                </a:moveTo>
                <a:cubicBezTo>
                  <a:pt x="3489215" y="3010028"/>
                  <a:pt x="3458620" y="3015674"/>
                  <a:pt x="3428026" y="3021792"/>
                </a:cubicBezTo>
                <a:cubicBezTo>
                  <a:pt x="3438851" y="3033556"/>
                  <a:pt x="3449677" y="3045320"/>
                  <a:pt x="3460974" y="3057084"/>
                </a:cubicBezTo>
                <a:cubicBezTo>
                  <a:pt x="3462856" y="3056614"/>
                  <a:pt x="3464739" y="3056614"/>
                  <a:pt x="3466151" y="3056614"/>
                </a:cubicBezTo>
                <a:cubicBezTo>
                  <a:pt x="3484037" y="3039203"/>
                  <a:pt x="3501924" y="3021792"/>
                  <a:pt x="3519810" y="3004851"/>
                </a:cubicBezTo>
                <a:close/>
                <a:moveTo>
                  <a:pt x="3417200" y="3023674"/>
                </a:moveTo>
                <a:cubicBezTo>
                  <a:pt x="3374838" y="3032144"/>
                  <a:pt x="3332476" y="3041085"/>
                  <a:pt x="3290114" y="3050497"/>
                </a:cubicBezTo>
                <a:cubicBezTo>
                  <a:pt x="3281641" y="3116846"/>
                  <a:pt x="3274110" y="3183197"/>
                  <a:pt x="3267992" y="3249546"/>
                </a:cubicBezTo>
                <a:cubicBezTo>
                  <a:pt x="3271757" y="3249076"/>
                  <a:pt x="3275522" y="3249076"/>
                  <a:pt x="3278817" y="3249546"/>
                </a:cubicBezTo>
                <a:cubicBezTo>
                  <a:pt x="3332476" y="3190725"/>
                  <a:pt x="3388017" y="3133316"/>
                  <a:pt x="3444970" y="3076848"/>
                </a:cubicBezTo>
                <a:cubicBezTo>
                  <a:pt x="3444500" y="3076378"/>
                  <a:pt x="3444029" y="3075437"/>
                  <a:pt x="3443558" y="3074495"/>
                </a:cubicBezTo>
                <a:cubicBezTo>
                  <a:pt x="3441675" y="3069790"/>
                  <a:pt x="3444970" y="3064143"/>
                  <a:pt x="3451089" y="3060378"/>
                </a:cubicBezTo>
                <a:cubicBezTo>
                  <a:pt x="3440264" y="3048144"/>
                  <a:pt x="3428496" y="3035909"/>
                  <a:pt x="3417200" y="3023674"/>
                </a:cubicBezTo>
                <a:close/>
                <a:moveTo>
                  <a:pt x="3409669" y="3015674"/>
                </a:moveTo>
                <a:cubicBezTo>
                  <a:pt x="3386605" y="2991205"/>
                  <a:pt x="3363070" y="2966736"/>
                  <a:pt x="3340007" y="2942737"/>
                </a:cubicBezTo>
                <a:cubicBezTo>
                  <a:pt x="3325886" y="2957795"/>
                  <a:pt x="3312236" y="2973323"/>
                  <a:pt x="3298586" y="2988852"/>
                </a:cubicBezTo>
                <a:cubicBezTo>
                  <a:pt x="3296233" y="3006263"/>
                  <a:pt x="3293879" y="3023674"/>
                  <a:pt x="3291526" y="3041085"/>
                </a:cubicBezTo>
                <a:cubicBezTo>
                  <a:pt x="3330593" y="3032144"/>
                  <a:pt x="3370131" y="3023674"/>
                  <a:pt x="3409669" y="3015674"/>
                </a:cubicBezTo>
                <a:close/>
                <a:moveTo>
                  <a:pt x="3336712" y="2932855"/>
                </a:moveTo>
                <a:cubicBezTo>
                  <a:pt x="3326828" y="2932384"/>
                  <a:pt x="3316943" y="2931914"/>
                  <a:pt x="3306588" y="2931443"/>
                </a:cubicBezTo>
                <a:cubicBezTo>
                  <a:pt x="3304705" y="2945089"/>
                  <a:pt x="3302352" y="2958736"/>
                  <a:pt x="3300469" y="2972382"/>
                </a:cubicBezTo>
                <a:cubicBezTo>
                  <a:pt x="3312707" y="2958736"/>
                  <a:pt x="3324474" y="2945560"/>
                  <a:pt x="3336712" y="2932855"/>
                </a:cubicBezTo>
                <a:close/>
                <a:moveTo>
                  <a:pt x="3324474" y="2922502"/>
                </a:moveTo>
                <a:cubicBezTo>
                  <a:pt x="3319296" y="2920149"/>
                  <a:pt x="3314119" y="2917326"/>
                  <a:pt x="3308941" y="2914973"/>
                </a:cubicBezTo>
                <a:cubicBezTo>
                  <a:pt x="3308471" y="2917326"/>
                  <a:pt x="3308471" y="2919679"/>
                  <a:pt x="3308000" y="2921561"/>
                </a:cubicBezTo>
                <a:cubicBezTo>
                  <a:pt x="3313648" y="2922032"/>
                  <a:pt x="3318826" y="2922502"/>
                  <a:pt x="3324474" y="2922502"/>
                </a:cubicBezTo>
                <a:close/>
                <a:moveTo>
                  <a:pt x="3231278" y="2877798"/>
                </a:moveTo>
                <a:cubicBezTo>
                  <a:pt x="3211038" y="2868387"/>
                  <a:pt x="3190799" y="2858976"/>
                  <a:pt x="3170088" y="2850035"/>
                </a:cubicBezTo>
                <a:cubicBezTo>
                  <a:pt x="3167264" y="2851447"/>
                  <a:pt x="3164440" y="2852388"/>
                  <a:pt x="3161145" y="2853800"/>
                </a:cubicBezTo>
                <a:cubicBezTo>
                  <a:pt x="3158791" y="2853329"/>
                  <a:pt x="3155967" y="2853329"/>
                  <a:pt x="3153614" y="2852858"/>
                </a:cubicBezTo>
                <a:cubicBezTo>
                  <a:pt x="3133845" y="2873093"/>
                  <a:pt x="3114547" y="2893327"/>
                  <a:pt x="3095249" y="2914032"/>
                </a:cubicBezTo>
                <a:cubicBezTo>
                  <a:pt x="3096190" y="2914973"/>
                  <a:pt x="3097131" y="2915914"/>
                  <a:pt x="3097602" y="2916855"/>
                </a:cubicBezTo>
                <a:cubicBezTo>
                  <a:pt x="3097602" y="2916855"/>
                  <a:pt x="3097602" y="2917326"/>
                  <a:pt x="3097602" y="2917326"/>
                </a:cubicBezTo>
                <a:cubicBezTo>
                  <a:pt x="3127256" y="2917326"/>
                  <a:pt x="3157380" y="2917797"/>
                  <a:pt x="3187033" y="2918267"/>
                </a:cubicBezTo>
                <a:cubicBezTo>
                  <a:pt x="3202095" y="2904621"/>
                  <a:pt x="3216686" y="2891445"/>
                  <a:pt x="3231278" y="2877798"/>
                </a:cubicBezTo>
                <a:close/>
                <a:moveTo>
                  <a:pt x="3119254" y="2856623"/>
                </a:moveTo>
                <a:cubicBezTo>
                  <a:pt x="3049592" y="2876857"/>
                  <a:pt x="2980401" y="2898503"/>
                  <a:pt x="2911209" y="2921561"/>
                </a:cubicBezTo>
                <a:cubicBezTo>
                  <a:pt x="2943687" y="2920149"/>
                  <a:pt x="2976164" y="2919208"/>
                  <a:pt x="3008642" y="2918738"/>
                </a:cubicBezTo>
                <a:cubicBezTo>
                  <a:pt x="3045356" y="2897091"/>
                  <a:pt x="3082540" y="2876387"/>
                  <a:pt x="3119254" y="2856623"/>
                </a:cubicBezTo>
                <a:close/>
                <a:moveTo>
                  <a:pt x="2551133" y="3131905"/>
                </a:moveTo>
                <a:cubicBezTo>
                  <a:pt x="2538895" y="3165785"/>
                  <a:pt x="2526657" y="3199666"/>
                  <a:pt x="2514889" y="3233547"/>
                </a:cubicBezTo>
                <a:cubicBezTo>
                  <a:pt x="2542660" y="3211901"/>
                  <a:pt x="2570902" y="3190255"/>
                  <a:pt x="2598672" y="3169079"/>
                </a:cubicBezTo>
                <a:cubicBezTo>
                  <a:pt x="2598201" y="3166256"/>
                  <a:pt x="2599613" y="3162962"/>
                  <a:pt x="2601496" y="3160139"/>
                </a:cubicBezTo>
                <a:cubicBezTo>
                  <a:pt x="2585493" y="3150727"/>
                  <a:pt x="2568548" y="3141316"/>
                  <a:pt x="2551133" y="3131905"/>
                </a:cubicBezTo>
                <a:close/>
                <a:moveTo>
                  <a:pt x="2511595" y="3248135"/>
                </a:moveTo>
                <a:cubicBezTo>
                  <a:pt x="2523362" y="3268839"/>
                  <a:pt x="2535600" y="3290015"/>
                  <a:pt x="2547367" y="3311191"/>
                </a:cubicBezTo>
                <a:cubicBezTo>
                  <a:pt x="2547838" y="3310720"/>
                  <a:pt x="2548309" y="3310720"/>
                  <a:pt x="2548779" y="3310250"/>
                </a:cubicBezTo>
                <a:cubicBezTo>
                  <a:pt x="2566665" y="3265546"/>
                  <a:pt x="2585022" y="3220842"/>
                  <a:pt x="2603850" y="3177079"/>
                </a:cubicBezTo>
                <a:cubicBezTo>
                  <a:pt x="2573255" y="3200607"/>
                  <a:pt x="2542189" y="3224136"/>
                  <a:pt x="2511595" y="3248135"/>
                </a:cubicBezTo>
                <a:close/>
                <a:moveTo>
                  <a:pt x="2525715" y="3484359"/>
                </a:moveTo>
                <a:cubicBezTo>
                  <a:pt x="2529010" y="3489065"/>
                  <a:pt x="2531834" y="3493771"/>
                  <a:pt x="2535129" y="3498476"/>
                </a:cubicBezTo>
                <a:cubicBezTo>
                  <a:pt x="2560546" y="3479654"/>
                  <a:pt x="2586434" y="3461302"/>
                  <a:pt x="2612322" y="3442949"/>
                </a:cubicBezTo>
                <a:cubicBezTo>
                  <a:pt x="2606674" y="3433538"/>
                  <a:pt x="2601496" y="3423656"/>
                  <a:pt x="2595848" y="3414245"/>
                </a:cubicBezTo>
                <a:cubicBezTo>
                  <a:pt x="2568548" y="3419891"/>
                  <a:pt x="2540777" y="3425539"/>
                  <a:pt x="2513477" y="3431185"/>
                </a:cubicBezTo>
                <a:cubicBezTo>
                  <a:pt x="2513007" y="3431656"/>
                  <a:pt x="2513007" y="3432597"/>
                  <a:pt x="2512536" y="3433068"/>
                </a:cubicBezTo>
                <a:cubicBezTo>
                  <a:pt x="2520067" y="3434950"/>
                  <a:pt x="2515360" y="3444832"/>
                  <a:pt x="2507359" y="3462242"/>
                </a:cubicBezTo>
                <a:cubicBezTo>
                  <a:pt x="2501710" y="3474007"/>
                  <a:pt x="2500769" y="3482007"/>
                  <a:pt x="2504534" y="3485300"/>
                </a:cubicBezTo>
                <a:cubicBezTo>
                  <a:pt x="2508771" y="3489065"/>
                  <a:pt x="2519126" y="3485771"/>
                  <a:pt x="2519126" y="3485771"/>
                </a:cubicBezTo>
                <a:cubicBezTo>
                  <a:pt x="2521479" y="3485771"/>
                  <a:pt x="2523362" y="3484830"/>
                  <a:pt x="2525715" y="3484359"/>
                </a:cubicBezTo>
                <a:close/>
                <a:moveTo>
                  <a:pt x="2649036" y="3514005"/>
                </a:moveTo>
                <a:cubicBezTo>
                  <a:pt x="2649977" y="3513534"/>
                  <a:pt x="2650919" y="3512593"/>
                  <a:pt x="2651860" y="3512123"/>
                </a:cubicBezTo>
                <a:cubicBezTo>
                  <a:pt x="2640093" y="3491888"/>
                  <a:pt x="2628326" y="3471654"/>
                  <a:pt x="2617029" y="3451420"/>
                </a:cubicBezTo>
                <a:cubicBezTo>
                  <a:pt x="2594907" y="3466948"/>
                  <a:pt x="2572784" y="3482948"/>
                  <a:pt x="2551133" y="3498476"/>
                </a:cubicBezTo>
                <a:cubicBezTo>
                  <a:pt x="2593024" y="3489536"/>
                  <a:pt x="2627855" y="3502712"/>
                  <a:pt x="2649036" y="3514005"/>
                </a:cubicBezTo>
                <a:close/>
                <a:moveTo>
                  <a:pt x="2755412" y="3547416"/>
                </a:moveTo>
                <a:cubicBezTo>
                  <a:pt x="2772827" y="3560591"/>
                  <a:pt x="2788830" y="3568120"/>
                  <a:pt x="2800598" y="3572355"/>
                </a:cubicBezTo>
                <a:lnTo>
                  <a:pt x="2726699" y="3450008"/>
                </a:lnTo>
                <a:cubicBezTo>
                  <a:pt x="2712579" y="3468830"/>
                  <a:pt x="2698929" y="3487653"/>
                  <a:pt x="2685279" y="3506946"/>
                </a:cubicBezTo>
                <a:cubicBezTo>
                  <a:pt x="2697987" y="3512123"/>
                  <a:pt x="2699870" y="3526710"/>
                  <a:pt x="2688574" y="3540827"/>
                </a:cubicBezTo>
                <a:cubicBezTo>
                  <a:pt x="2688574" y="3541298"/>
                  <a:pt x="2688103" y="3541298"/>
                  <a:pt x="2687632" y="3541768"/>
                </a:cubicBezTo>
                <a:cubicBezTo>
                  <a:pt x="2713050" y="3552592"/>
                  <a:pt x="2748822" y="3546004"/>
                  <a:pt x="2749292" y="3546004"/>
                </a:cubicBezTo>
                <a:cubicBezTo>
                  <a:pt x="2750705" y="3546004"/>
                  <a:pt x="2751646" y="3545533"/>
                  <a:pt x="2753058" y="3545533"/>
                </a:cubicBezTo>
                <a:cubicBezTo>
                  <a:pt x="2753999" y="3546474"/>
                  <a:pt x="2754470" y="3546945"/>
                  <a:pt x="2755412" y="3547416"/>
                </a:cubicBezTo>
                <a:close/>
                <a:moveTo>
                  <a:pt x="3002052" y="3562944"/>
                </a:moveTo>
                <a:cubicBezTo>
                  <a:pt x="2973340" y="3539416"/>
                  <a:pt x="2944158" y="3515887"/>
                  <a:pt x="2914975" y="3493300"/>
                </a:cubicBezTo>
                <a:cubicBezTo>
                  <a:pt x="2914975" y="3493300"/>
                  <a:pt x="2914504" y="3493300"/>
                  <a:pt x="2914504" y="3493771"/>
                </a:cubicBezTo>
                <a:cubicBezTo>
                  <a:pt x="2909326" y="3496594"/>
                  <a:pt x="2904149" y="3497535"/>
                  <a:pt x="2899913" y="3496594"/>
                </a:cubicBezTo>
                <a:cubicBezTo>
                  <a:pt x="2874496" y="3522946"/>
                  <a:pt x="2849549" y="3549768"/>
                  <a:pt x="2825073" y="3576120"/>
                </a:cubicBezTo>
                <a:cubicBezTo>
                  <a:pt x="2940392" y="3545063"/>
                  <a:pt x="2989344" y="3558709"/>
                  <a:pt x="3002052" y="3562944"/>
                </a:cubicBezTo>
                <a:close/>
                <a:moveTo>
                  <a:pt x="3033118" y="3566709"/>
                </a:moveTo>
                <a:cubicBezTo>
                  <a:pt x="3042532" y="3571885"/>
                  <a:pt x="3051945" y="3577061"/>
                  <a:pt x="3061359" y="3582237"/>
                </a:cubicBezTo>
                <a:cubicBezTo>
                  <a:pt x="3062771" y="3581296"/>
                  <a:pt x="3064654" y="3580826"/>
                  <a:pt x="3066066" y="3580355"/>
                </a:cubicBezTo>
                <a:cubicBezTo>
                  <a:pt x="3065595" y="3549768"/>
                  <a:pt x="3065595" y="3519182"/>
                  <a:pt x="3065595" y="3488595"/>
                </a:cubicBezTo>
                <a:cubicBezTo>
                  <a:pt x="3048650" y="3514005"/>
                  <a:pt x="3031706" y="3539416"/>
                  <a:pt x="3015702" y="3565297"/>
                </a:cubicBezTo>
                <a:cubicBezTo>
                  <a:pt x="3021821" y="3565767"/>
                  <a:pt x="3027469" y="3566238"/>
                  <a:pt x="3033118" y="3566709"/>
                </a:cubicBezTo>
                <a:close/>
                <a:moveTo>
                  <a:pt x="3112664" y="3673057"/>
                </a:moveTo>
                <a:cubicBezTo>
                  <a:pt x="3121136" y="3688586"/>
                  <a:pt x="3129138" y="3703644"/>
                  <a:pt x="3137610" y="3719173"/>
                </a:cubicBezTo>
                <a:lnTo>
                  <a:pt x="3141376" y="3719173"/>
                </a:lnTo>
                <a:cubicBezTo>
                  <a:pt x="3154555" y="3683409"/>
                  <a:pt x="3168205" y="3648116"/>
                  <a:pt x="3182326" y="3612353"/>
                </a:cubicBezTo>
                <a:cubicBezTo>
                  <a:pt x="3154085" y="3611413"/>
                  <a:pt x="3125373" y="3610942"/>
                  <a:pt x="3096661" y="3610942"/>
                </a:cubicBezTo>
                <a:cubicBezTo>
                  <a:pt x="3094778" y="3613295"/>
                  <a:pt x="3092895" y="3615648"/>
                  <a:pt x="3090542" y="3618001"/>
                </a:cubicBezTo>
                <a:cubicBezTo>
                  <a:pt x="3092424" y="3620824"/>
                  <a:pt x="3094778" y="3623177"/>
                  <a:pt x="3096661" y="3626000"/>
                </a:cubicBezTo>
                <a:cubicBezTo>
                  <a:pt x="3092895" y="3633529"/>
                  <a:pt x="3088659" y="3641058"/>
                  <a:pt x="3084894" y="3649058"/>
                </a:cubicBezTo>
                <a:cubicBezTo>
                  <a:pt x="3089130" y="3656587"/>
                  <a:pt x="3093366" y="3664116"/>
                  <a:pt x="3097602" y="3672116"/>
                </a:cubicBezTo>
                <a:cubicBezTo>
                  <a:pt x="3102779" y="3672116"/>
                  <a:pt x="3107486" y="3672586"/>
                  <a:pt x="3112664" y="3673057"/>
                </a:cubicBezTo>
                <a:close/>
                <a:moveTo>
                  <a:pt x="3227983" y="3826932"/>
                </a:moveTo>
                <a:lnTo>
                  <a:pt x="3227983" y="3826932"/>
                </a:lnTo>
                <a:cubicBezTo>
                  <a:pt x="3233161" y="3808580"/>
                  <a:pt x="3237867" y="3790698"/>
                  <a:pt x="3243045" y="3772817"/>
                </a:cubicBezTo>
                <a:cubicBezTo>
                  <a:pt x="3211038" y="3758229"/>
                  <a:pt x="3179031" y="3744112"/>
                  <a:pt x="3147024" y="3729995"/>
                </a:cubicBezTo>
                <a:cubicBezTo>
                  <a:pt x="3146554" y="3731407"/>
                  <a:pt x="3146083" y="3732819"/>
                  <a:pt x="3145613" y="3733760"/>
                </a:cubicBezTo>
                <a:cubicBezTo>
                  <a:pt x="3153143" y="3747877"/>
                  <a:pt x="3161145" y="3761994"/>
                  <a:pt x="3168676" y="3776111"/>
                </a:cubicBezTo>
                <a:cubicBezTo>
                  <a:pt x="3177148" y="3781758"/>
                  <a:pt x="3186092" y="3787405"/>
                  <a:pt x="3194564" y="3793051"/>
                </a:cubicBezTo>
                <a:cubicBezTo>
                  <a:pt x="3200212" y="3803404"/>
                  <a:pt x="3205860" y="3814227"/>
                  <a:pt x="3211509" y="3824579"/>
                </a:cubicBezTo>
                <a:cubicBezTo>
                  <a:pt x="3217157" y="3825521"/>
                  <a:pt x="3222805" y="3826461"/>
                  <a:pt x="3227983" y="3826932"/>
                </a:cubicBezTo>
                <a:close/>
                <a:moveTo>
                  <a:pt x="3309882" y="3968102"/>
                </a:moveTo>
                <a:cubicBezTo>
                  <a:pt x="3336712" y="3928104"/>
                  <a:pt x="3364012" y="3888577"/>
                  <a:pt x="3392253" y="3849519"/>
                </a:cubicBezTo>
                <a:cubicBezTo>
                  <a:pt x="3391782" y="3847637"/>
                  <a:pt x="3391312" y="3846226"/>
                  <a:pt x="3391782" y="3844343"/>
                </a:cubicBezTo>
                <a:cubicBezTo>
                  <a:pt x="3360717" y="3828814"/>
                  <a:pt x="3329652" y="3813286"/>
                  <a:pt x="3298115" y="3798227"/>
                </a:cubicBezTo>
                <a:cubicBezTo>
                  <a:pt x="3277405" y="3809051"/>
                  <a:pt x="3257166" y="3819873"/>
                  <a:pt x="3236455" y="3831167"/>
                </a:cubicBezTo>
                <a:cubicBezTo>
                  <a:pt x="3245398" y="3848107"/>
                  <a:pt x="3254341" y="3865048"/>
                  <a:pt x="3263755" y="3881989"/>
                </a:cubicBezTo>
                <a:cubicBezTo>
                  <a:pt x="3260460" y="3888577"/>
                  <a:pt x="3257636" y="3895164"/>
                  <a:pt x="3254341" y="3901282"/>
                </a:cubicBezTo>
                <a:cubicBezTo>
                  <a:pt x="3261402" y="3914458"/>
                  <a:pt x="3268462" y="3927633"/>
                  <a:pt x="3275522" y="3940339"/>
                </a:cubicBezTo>
                <a:cubicBezTo>
                  <a:pt x="3282583" y="3941280"/>
                  <a:pt x="3289643" y="3942221"/>
                  <a:pt x="3296703" y="3943633"/>
                </a:cubicBezTo>
                <a:cubicBezTo>
                  <a:pt x="3300940" y="3952103"/>
                  <a:pt x="3305647" y="3960103"/>
                  <a:pt x="3309882" y="3968102"/>
                </a:cubicBezTo>
                <a:close/>
                <a:moveTo>
                  <a:pt x="3415317" y="4020335"/>
                </a:moveTo>
                <a:cubicBezTo>
                  <a:pt x="3415787" y="4021276"/>
                  <a:pt x="3416258" y="4022217"/>
                  <a:pt x="3416729" y="4023159"/>
                </a:cubicBezTo>
                <a:cubicBezTo>
                  <a:pt x="3410610" y="3967632"/>
                  <a:pt x="3405432" y="3911634"/>
                  <a:pt x="3400726" y="3855637"/>
                </a:cubicBezTo>
                <a:cubicBezTo>
                  <a:pt x="3400255" y="3855637"/>
                  <a:pt x="3400255" y="3855637"/>
                  <a:pt x="3399784" y="3855637"/>
                </a:cubicBezTo>
                <a:cubicBezTo>
                  <a:pt x="3371543" y="3894694"/>
                  <a:pt x="3343772" y="3934692"/>
                  <a:pt x="3316943" y="3974690"/>
                </a:cubicBezTo>
                <a:cubicBezTo>
                  <a:pt x="3321179" y="3975161"/>
                  <a:pt x="3325415" y="3976102"/>
                  <a:pt x="3329652" y="3976572"/>
                </a:cubicBezTo>
                <a:cubicBezTo>
                  <a:pt x="3331535" y="3979866"/>
                  <a:pt x="3333417" y="3983161"/>
                  <a:pt x="3334829" y="3986925"/>
                </a:cubicBezTo>
                <a:cubicBezTo>
                  <a:pt x="3352716" y="3989749"/>
                  <a:pt x="3370601" y="3992572"/>
                  <a:pt x="3388488" y="3995866"/>
                </a:cubicBezTo>
                <a:cubicBezTo>
                  <a:pt x="3392253" y="4002924"/>
                  <a:pt x="3396019" y="4010453"/>
                  <a:pt x="3399784" y="4017512"/>
                </a:cubicBezTo>
                <a:cubicBezTo>
                  <a:pt x="3405432" y="4018453"/>
                  <a:pt x="3410139" y="4019394"/>
                  <a:pt x="3415317" y="4020335"/>
                </a:cubicBezTo>
                <a:close/>
                <a:moveTo>
                  <a:pt x="3485449" y="4101273"/>
                </a:moveTo>
                <a:cubicBezTo>
                  <a:pt x="3492510" y="4102685"/>
                  <a:pt x="3500041" y="4104096"/>
                  <a:pt x="3507101" y="4105508"/>
                </a:cubicBezTo>
                <a:cubicBezTo>
                  <a:pt x="3515103" y="4092802"/>
                  <a:pt x="3523575" y="4080097"/>
                  <a:pt x="3532048" y="4066921"/>
                </a:cubicBezTo>
                <a:cubicBezTo>
                  <a:pt x="3531106" y="4065980"/>
                  <a:pt x="3530635" y="4065510"/>
                  <a:pt x="3530165" y="4064568"/>
                </a:cubicBezTo>
                <a:cubicBezTo>
                  <a:pt x="3529694" y="4064098"/>
                  <a:pt x="3529694" y="4063627"/>
                  <a:pt x="3529694" y="4062687"/>
                </a:cubicBezTo>
                <a:cubicBezTo>
                  <a:pt x="3502394" y="4060334"/>
                  <a:pt x="3475095" y="4057981"/>
                  <a:pt x="3448265" y="4056098"/>
                </a:cubicBezTo>
                <a:cubicBezTo>
                  <a:pt x="3447324" y="4063627"/>
                  <a:pt x="3442617" y="4071156"/>
                  <a:pt x="3435086" y="4076332"/>
                </a:cubicBezTo>
                <a:cubicBezTo>
                  <a:pt x="3449207" y="4079156"/>
                  <a:pt x="3463327" y="4081509"/>
                  <a:pt x="3477448" y="4084332"/>
                </a:cubicBezTo>
                <a:cubicBezTo>
                  <a:pt x="3479801" y="4090450"/>
                  <a:pt x="3482625" y="4095626"/>
                  <a:pt x="3485449" y="4101273"/>
                </a:cubicBezTo>
                <a:close/>
                <a:moveTo>
                  <a:pt x="3557936" y="4141271"/>
                </a:moveTo>
                <a:cubicBezTo>
                  <a:pt x="3562643" y="4138918"/>
                  <a:pt x="3567349" y="4136565"/>
                  <a:pt x="3572056" y="4134683"/>
                </a:cubicBezTo>
                <a:cubicBezTo>
                  <a:pt x="3572527" y="4129977"/>
                  <a:pt x="3572997" y="4125742"/>
                  <a:pt x="3573468" y="4121036"/>
                </a:cubicBezTo>
                <a:cubicBezTo>
                  <a:pt x="3555112" y="4119155"/>
                  <a:pt x="3537225" y="4117743"/>
                  <a:pt x="3518868" y="4116331"/>
                </a:cubicBezTo>
                <a:cubicBezTo>
                  <a:pt x="3521692" y="4122448"/>
                  <a:pt x="3524987" y="4128566"/>
                  <a:pt x="3527811" y="4134683"/>
                </a:cubicBezTo>
                <a:cubicBezTo>
                  <a:pt x="3538166" y="4136565"/>
                  <a:pt x="3548051" y="4138918"/>
                  <a:pt x="3557936" y="4141271"/>
                </a:cubicBezTo>
                <a:close/>
                <a:moveTo>
                  <a:pt x="3647837" y="4137506"/>
                </a:moveTo>
                <a:cubicBezTo>
                  <a:pt x="3653015" y="4135153"/>
                  <a:pt x="3657721" y="4132801"/>
                  <a:pt x="3662899" y="4130448"/>
                </a:cubicBezTo>
                <a:cubicBezTo>
                  <a:pt x="3639836" y="4127624"/>
                  <a:pt x="3616772" y="4125272"/>
                  <a:pt x="3593708" y="4122919"/>
                </a:cubicBezTo>
                <a:cubicBezTo>
                  <a:pt x="3589942" y="4127154"/>
                  <a:pt x="3586177" y="4131860"/>
                  <a:pt x="3582411" y="4136095"/>
                </a:cubicBezTo>
                <a:cubicBezTo>
                  <a:pt x="3587118" y="4139859"/>
                  <a:pt x="3591354" y="4143624"/>
                  <a:pt x="3596061" y="4147389"/>
                </a:cubicBezTo>
                <a:cubicBezTo>
                  <a:pt x="3599827" y="4148329"/>
                  <a:pt x="3603592" y="4149270"/>
                  <a:pt x="3606887" y="4150212"/>
                </a:cubicBezTo>
                <a:cubicBezTo>
                  <a:pt x="3619596" y="4144094"/>
                  <a:pt x="3632775" y="4137977"/>
                  <a:pt x="3645484" y="4132330"/>
                </a:cubicBezTo>
                <a:cubicBezTo>
                  <a:pt x="3645954" y="4133742"/>
                  <a:pt x="3646896" y="4135624"/>
                  <a:pt x="3647837" y="4137506"/>
                </a:cubicBezTo>
                <a:close/>
                <a:moveTo>
                  <a:pt x="3731149" y="4138448"/>
                </a:moveTo>
                <a:cubicBezTo>
                  <a:pt x="3733032" y="4142683"/>
                  <a:pt x="3734914" y="4147389"/>
                  <a:pt x="3736797" y="4151623"/>
                </a:cubicBezTo>
                <a:cubicBezTo>
                  <a:pt x="3738680" y="4143153"/>
                  <a:pt x="3740563" y="4134212"/>
                  <a:pt x="3742445" y="4125742"/>
                </a:cubicBezTo>
                <a:cubicBezTo>
                  <a:pt x="3723618" y="4127624"/>
                  <a:pt x="3705261" y="4129507"/>
                  <a:pt x="3686904" y="4131860"/>
                </a:cubicBezTo>
                <a:cubicBezTo>
                  <a:pt x="3690199" y="4138918"/>
                  <a:pt x="3693494" y="4146447"/>
                  <a:pt x="3696789" y="4153506"/>
                </a:cubicBezTo>
                <a:cubicBezTo>
                  <a:pt x="3708085" y="4148329"/>
                  <a:pt x="3719382" y="4143624"/>
                  <a:pt x="3731149" y="4138448"/>
                </a:cubicBezTo>
                <a:close/>
                <a:moveTo>
                  <a:pt x="3795633" y="4120566"/>
                </a:moveTo>
                <a:cubicBezTo>
                  <a:pt x="3781042" y="4121978"/>
                  <a:pt x="3766922" y="4123389"/>
                  <a:pt x="3752330" y="4124801"/>
                </a:cubicBezTo>
                <a:cubicBezTo>
                  <a:pt x="3750447" y="4132330"/>
                  <a:pt x="3749035" y="4140330"/>
                  <a:pt x="3747152" y="4147859"/>
                </a:cubicBezTo>
                <a:cubicBezTo>
                  <a:pt x="3755625" y="4144094"/>
                  <a:pt x="3764568" y="4140330"/>
                  <a:pt x="3773040" y="4136565"/>
                </a:cubicBezTo>
                <a:cubicBezTo>
                  <a:pt x="3774452" y="4133742"/>
                  <a:pt x="3775864" y="4130919"/>
                  <a:pt x="3777747" y="4128095"/>
                </a:cubicBezTo>
                <a:cubicBezTo>
                  <a:pt x="3783866" y="4125742"/>
                  <a:pt x="3789985" y="4123389"/>
                  <a:pt x="3795633" y="4120566"/>
                </a:cubicBezTo>
                <a:close/>
                <a:moveTo>
                  <a:pt x="3764568" y="4113507"/>
                </a:moveTo>
                <a:cubicBezTo>
                  <a:pt x="3761273" y="4113978"/>
                  <a:pt x="3757978" y="4113978"/>
                  <a:pt x="3754683" y="4114449"/>
                </a:cubicBezTo>
                <a:cubicBezTo>
                  <a:pt x="3754683" y="4114449"/>
                  <a:pt x="3754683" y="4114919"/>
                  <a:pt x="3754683" y="4114919"/>
                </a:cubicBezTo>
                <a:cubicBezTo>
                  <a:pt x="3759390" y="4114449"/>
                  <a:pt x="3763626" y="4113978"/>
                  <a:pt x="3768333" y="4113507"/>
                </a:cubicBezTo>
                <a:cubicBezTo>
                  <a:pt x="3766922" y="4113507"/>
                  <a:pt x="3765980" y="4113507"/>
                  <a:pt x="3764568" y="4113507"/>
                </a:cubicBezTo>
                <a:close/>
                <a:moveTo>
                  <a:pt x="3642660" y="4095626"/>
                </a:moveTo>
                <a:cubicBezTo>
                  <a:pt x="3640306" y="4090450"/>
                  <a:pt x="3637953" y="4085744"/>
                  <a:pt x="3635599" y="4080568"/>
                </a:cubicBezTo>
                <a:cubicBezTo>
                  <a:pt x="3635129" y="4081038"/>
                  <a:pt x="3634187" y="4081509"/>
                  <a:pt x="3633716" y="4081509"/>
                </a:cubicBezTo>
                <a:cubicBezTo>
                  <a:pt x="3631834" y="4082450"/>
                  <a:pt x="3629951" y="4082921"/>
                  <a:pt x="3628539" y="4082921"/>
                </a:cubicBezTo>
                <a:cubicBezTo>
                  <a:pt x="3619596" y="4093273"/>
                  <a:pt x="3610653" y="4103155"/>
                  <a:pt x="3601709" y="4113507"/>
                </a:cubicBezTo>
                <a:cubicBezTo>
                  <a:pt x="3628068" y="4116331"/>
                  <a:pt x="3653956" y="4119155"/>
                  <a:pt x="3679844" y="4122448"/>
                </a:cubicBezTo>
                <a:cubicBezTo>
                  <a:pt x="3680785" y="4121978"/>
                  <a:pt x="3681726" y="4121507"/>
                  <a:pt x="3682668" y="4121036"/>
                </a:cubicBezTo>
                <a:cubicBezTo>
                  <a:pt x="3682668" y="4121507"/>
                  <a:pt x="3683139" y="4121978"/>
                  <a:pt x="3683139" y="4122448"/>
                </a:cubicBezTo>
                <a:cubicBezTo>
                  <a:pt x="3703849" y="4120095"/>
                  <a:pt x="3724560" y="4117743"/>
                  <a:pt x="3745269" y="4115390"/>
                </a:cubicBezTo>
                <a:cubicBezTo>
                  <a:pt x="3745269" y="4115390"/>
                  <a:pt x="3745269" y="4114919"/>
                  <a:pt x="3745269" y="4114919"/>
                </a:cubicBezTo>
                <a:cubicBezTo>
                  <a:pt x="3737268" y="4115860"/>
                  <a:pt x="3728795" y="4116331"/>
                  <a:pt x="3720794" y="4117272"/>
                </a:cubicBezTo>
                <a:cubicBezTo>
                  <a:pt x="3704320" y="4116331"/>
                  <a:pt x="3688316" y="4115390"/>
                  <a:pt x="3671842" y="4114919"/>
                </a:cubicBezTo>
                <a:cubicBezTo>
                  <a:pt x="3669489" y="4110214"/>
                  <a:pt x="3667606" y="4105508"/>
                  <a:pt x="3665252" y="4100802"/>
                </a:cubicBezTo>
                <a:cubicBezTo>
                  <a:pt x="3657721" y="4099390"/>
                  <a:pt x="3650191" y="4097508"/>
                  <a:pt x="3642660" y="4095626"/>
                </a:cubicBezTo>
                <a:close/>
                <a:moveTo>
                  <a:pt x="3620066" y="4001513"/>
                </a:moveTo>
                <a:cubicBezTo>
                  <a:pt x="3612535" y="3999630"/>
                  <a:pt x="3605005" y="3997748"/>
                  <a:pt x="3597002" y="3996336"/>
                </a:cubicBezTo>
                <a:cubicBezTo>
                  <a:pt x="3594178" y="4017512"/>
                  <a:pt x="3591825" y="4038687"/>
                  <a:pt x="3589001" y="4059863"/>
                </a:cubicBezTo>
                <a:cubicBezTo>
                  <a:pt x="3599827" y="4061275"/>
                  <a:pt x="3610653" y="4062215"/>
                  <a:pt x="3621479" y="4063627"/>
                </a:cubicBezTo>
                <a:cubicBezTo>
                  <a:pt x="3622420" y="4063157"/>
                  <a:pt x="3622890" y="4062687"/>
                  <a:pt x="3623832" y="4062215"/>
                </a:cubicBezTo>
                <a:cubicBezTo>
                  <a:pt x="3627597" y="4060334"/>
                  <a:pt x="3631363" y="4060334"/>
                  <a:pt x="3634658" y="4061275"/>
                </a:cubicBezTo>
                <a:cubicBezTo>
                  <a:pt x="3637011" y="4051393"/>
                  <a:pt x="3639364" y="4041511"/>
                  <a:pt x="3641718" y="4031158"/>
                </a:cubicBezTo>
                <a:cubicBezTo>
                  <a:pt x="3634658" y="4021276"/>
                  <a:pt x="3627597" y="4011395"/>
                  <a:pt x="3620066" y="4001513"/>
                </a:cubicBezTo>
                <a:close/>
                <a:moveTo>
                  <a:pt x="3538166" y="3889518"/>
                </a:moveTo>
                <a:cubicBezTo>
                  <a:pt x="3532989" y="3897047"/>
                  <a:pt x="3528282" y="3905047"/>
                  <a:pt x="3523105" y="3913046"/>
                </a:cubicBezTo>
                <a:cubicBezTo>
                  <a:pt x="3524046" y="3913987"/>
                  <a:pt x="3524987" y="3914928"/>
                  <a:pt x="3525458" y="3915869"/>
                </a:cubicBezTo>
                <a:cubicBezTo>
                  <a:pt x="3526870" y="3918693"/>
                  <a:pt x="3526399" y="3922457"/>
                  <a:pt x="3524517" y="3925281"/>
                </a:cubicBezTo>
                <a:cubicBezTo>
                  <a:pt x="3544756" y="3939868"/>
                  <a:pt x="3564525" y="3954456"/>
                  <a:pt x="3584294" y="3969514"/>
                </a:cubicBezTo>
                <a:cubicBezTo>
                  <a:pt x="3585706" y="3962455"/>
                  <a:pt x="3587589" y="3955867"/>
                  <a:pt x="3589001" y="3948809"/>
                </a:cubicBezTo>
                <a:cubicBezTo>
                  <a:pt x="3589001" y="3944103"/>
                  <a:pt x="3589472" y="3938927"/>
                  <a:pt x="3589472" y="3934221"/>
                </a:cubicBezTo>
                <a:cubicBezTo>
                  <a:pt x="3587118" y="3929045"/>
                  <a:pt x="3584765" y="3923398"/>
                  <a:pt x="3582411" y="3918222"/>
                </a:cubicBezTo>
                <a:cubicBezTo>
                  <a:pt x="3576293" y="3913046"/>
                  <a:pt x="3569703" y="3907870"/>
                  <a:pt x="3563113" y="3902694"/>
                </a:cubicBezTo>
                <a:cubicBezTo>
                  <a:pt x="3553699" y="3900341"/>
                  <a:pt x="3541932" y="3896576"/>
                  <a:pt x="3538166" y="3889518"/>
                </a:cubicBezTo>
                <a:close/>
                <a:moveTo>
                  <a:pt x="3577704" y="3837755"/>
                </a:moveTo>
                <a:cubicBezTo>
                  <a:pt x="3572056" y="3835873"/>
                  <a:pt x="3568291" y="3832579"/>
                  <a:pt x="3566408" y="3827873"/>
                </a:cubicBezTo>
                <a:cubicBezTo>
                  <a:pt x="3562643" y="3818462"/>
                  <a:pt x="3567349" y="3806698"/>
                  <a:pt x="3570644" y="3800110"/>
                </a:cubicBezTo>
                <a:cubicBezTo>
                  <a:pt x="3560760" y="3768582"/>
                  <a:pt x="3551346" y="3737054"/>
                  <a:pt x="3541462" y="3705526"/>
                </a:cubicBezTo>
                <a:cubicBezTo>
                  <a:pt x="3523575" y="3710232"/>
                  <a:pt x="3505689" y="3715408"/>
                  <a:pt x="3487803" y="3720584"/>
                </a:cubicBezTo>
                <a:cubicBezTo>
                  <a:pt x="3482155" y="3729054"/>
                  <a:pt x="3476036" y="3737995"/>
                  <a:pt x="3470388" y="3746465"/>
                </a:cubicBezTo>
                <a:cubicBezTo>
                  <a:pt x="3490156" y="3782228"/>
                  <a:pt x="3509925" y="3817992"/>
                  <a:pt x="3529694" y="3853284"/>
                </a:cubicBezTo>
                <a:cubicBezTo>
                  <a:pt x="3535813" y="3858931"/>
                  <a:pt x="3541932" y="3864577"/>
                  <a:pt x="3548051" y="3870224"/>
                </a:cubicBezTo>
                <a:cubicBezTo>
                  <a:pt x="3551346" y="3868342"/>
                  <a:pt x="3554640" y="3866930"/>
                  <a:pt x="3555582" y="3866460"/>
                </a:cubicBezTo>
                <a:cubicBezTo>
                  <a:pt x="3556523" y="3865989"/>
                  <a:pt x="3557465" y="3865519"/>
                  <a:pt x="3558406" y="3865519"/>
                </a:cubicBezTo>
                <a:cubicBezTo>
                  <a:pt x="3559347" y="3865519"/>
                  <a:pt x="3560289" y="3865989"/>
                  <a:pt x="3561230" y="3865989"/>
                </a:cubicBezTo>
                <a:cubicBezTo>
                  <a:pt x="3566879" y="3867401"/>
                  <a:pt x="3572056" y="3866930"/>
                  <a:pt x="3576293" y="3865048"/>
                </a:cubicBezTo>
                <a:cubicBezTo>
                  <a:pt x="3576293" y="3865048"/>
                  <a:pt x="3576293" y="3865048"/>
                  <a:pt x="3576293" y="3865048"/>
                </a:cubicBezTo>
                <a:cubicBezTo>
                  <a:pt x="3581000" y="3863166"/>
                  <a:pt x="3583824" y="3859401"/>
                  <a:pt x="3585706" y="3857048"/>
                </a:cubicBezTo>
                <a:cubicBezTo>
                  <a:pt x="3583353" y="3850460"/>
                  <a:pt x="3580528" y="3844343"/>
                  <a:pt x="3577704" y="3837755"/>
                </a:cubicBezTo>
                <a:close/>
                <a:moveTo>
                  <a:pt x="3639364" y="3717761"/>
                </a:moveTo>
                <a:cubicBezTo>
                  <a:pt x="3627597" y="3712584"/>
                  <a:pt x="3615830" y="3707408"/>
                  <a:pt x="3603592" y="3702232"/>
                </a:cubicBezTo>
                <a:cubicBezTo>
                  <a:pt x="3602651" y="3702232"/>
                  <a:pt x="3602181" y="3702232"/>
                  <a:pt x="3601239" y="3702232"/>
                </a:cubicBezTo>
                <a:cubicBezTo>
                  <a:pt x="3595591" y="3730937"/>
                  <a:pt x="3590413" y="3760112"/>
                  <a:pt x="3585706" y="3788816"/>
                </a:cubicBezTo>
                <a:cubicBezTo>
                  <a:pt x="3605946" y="3779875"/>
                  <a:pt x="3626656" y="3770935"/>
                  <a:pt x="3646896" y="3762464"/>
                </a:cubicBezTo>
                <a:cubicBezTo>
                  <a:pt x="3649249" y="3758700"/>
                  <a:pt x="3651132" y="3754936"/>
                  <a:pt x="3653485" y="3751171"/>
                </a:cubicBezTo>
                <a:cubicBezTo>
                  <a:pt x="3648778" y="3740348"/>
                  <a:pt x="3644071" y="3729054"/>
                  <a:pt x="3639364" y="3717761"/>
                </a:cubicBezTo>
                <a:close/>
                <a:moveTo>
                  <a:pt x="3740563" y="3546474"/>
                </a:moveTo>
                <a:cubicBezTo>
                  <a:pt x="3724088" y="3554474"/>
                  <a:pt x="3708085" y="3562473"/>
                  <a:pt x="3691611" y="3570944"/>
                </a:cubicBezTo>
                <a:cubicBezTo>
                  <a:pt x="3671842" y="3599178"/>
                  <a:pt x="3652544" y="3627882"/>
                  <a:pt x="3633246" y="3656587"/>
                </a:cubicBezTo>
                <a:cubicBezTo>
                  <a:pt x="3636070" y="3658469"/>
                  <a:pt x="3638423" y="3661293"/>
                  <a:pt x="3639836" y="3664586"/>
                </a:cubicBezTo>
                <a:cubicBezTo>
                  <a:pt x="3640777" y="3667410"/>
                  <a:pt x="3641247" y="3670233"/>
                  <a:pt x="3641247" y="3673057"/>
                </a:cubicBezTo>
                <a:cubicBezTo>
                  <a:pt x="3662428" y="3662233"/>
                  <a:pt x="3683609" y="3651881"/>
                  <a:pt x="3704790" y="3641529"/>
                </a:cubicBezTo>
                <a:cubicBezTo>
                  <a:pt x="3716087" y="3610001"/>
                  <a:pt x="3727854" y="3578002"/>
                  <a:pt x="3740563" y="3546474"/>
                </a:cubicBezTo>
                <a:close/>
                <a:moveTo>
                  <a:pt x="3729266" y="3404833"/>
                </a:moveTo>
                <a:cubicBezTo>
                  <a:pt x="3625715" y="3465066"/>
                  <a:pt x="3524046" y="3529534"/>
                  <a:pt x="3426613" y="3597766"/>
                </a:cubicBezTo>
                <a:cubicBezTo>
                  <a:pt x="3525458" y="3560121"/>
                  <a:pt x="3627127" y="3525769"/>
                  <a:pt x="3728325" y="3495653"/>
                </a:cubicBezTo>
                <a:cubicBezTo>
                  <a:pt x="3735856" y="3484830"/>
                  <a:pt x="3743387" y="3473536"/>
                  <a:pt x="3750918" y="3462713"/>
                </a:cubicBezTo>
                <a:cubicBezTo>
                  <a:pt x="3743387" y="3443420"/>
                  <a:pt x="3736327" y="3424127"/>
                  <a:pt x="3729266" y="3404833"/>
                </a:cubicBezTo>
                <a:close/>
                <a:moveTo>
                  <a:pt x="3893536" y="3278722"/>
                </a:moveTo>
                <a:cubicBezTo>
                  <a:pt x="3896361" y="3272604"/>
                  <a:pt x="3899185" y="3266487"/>
                  <a:pt x="3902009" y="3260369"/>
                </a:cubicBezTo>
                <a:cubicBezTo>
                  <a:pt x="3892595" y="3258487"/>
                  <a:pt x="3885535" y="3253782"/>
                  <a:pt x="3883181" y="3246252"/>
                </a:cubicBezTo>
                <a:cubicBezTo>
                  <a:pt x="3882240" y="3243429"/>
                  <a:pt x="3882240" y="3241076"/>
                  <a:pt x="3882711" y="3238253"/>
                </a:cubicBezTo>
                <a:cubicBezTo>
                  <a:pt x="3872826" y="3238723"/>
                  <a:pt x="3862471" y="3238723"/>
                  <a:pt x="3852587" y="3239194"/>
                </a:cubicBezTo>
                <a:cubicBezTo>
                  <a:pt x="3830464" y="3271192"/>
                  <a:pt x="3808342" y="3303662"/>
                  <a:pt x="3787161" y="3336601"/>
                </a:cubicBezTo>
                <a:cubicBezTo>
                  <a:pt x="3787631" y="3336131"/>
                  <a:pt x="3787631" y="3336131"/>
                  <a:pt x="3788103" y="3335660"/>
                </a:cubicBezTo>
                <a:cubicBezTo>
                  <a:pt x="3799399" y="3328602"/>
                  <a:pt x="3811166" y="3321543"/>
                  <a:pt x="3822933" y="3314485"/>
                </a:cubicBezTo>
                <a:cubicBezTo>
                  <a:pt x="3845997" y="3302250"/>
                  <a:pt x="3869531" y="3290485"/>
                  <a:pt x="3893536" y="3278722"/>
                </a:cubicBezTo>
                <a:close/>
                <a:moveTo>
                  <a:pt x="3883652" y="3059437"/>
                </a:moveTo>
                <a:cubicBezTo>
                  <a:pt x="3884594" y="3056614"/>
                  <a:pt x="3885535" y="3053791"/>
                  <a:pt x="3886476" y="3050497"/>
                </a:cubicBezTo>
                <a:cubicBezTo>
                  <a:pt x="3878475" y="3056614"/>
                  <a:pt x="3870002" y="3062731"/>
                  <a:pt x="3862000" y="3068378"/>
                </a:cubicBezTo>
                <a:cubicBezTo>
                  <a:pt x="3875650" y="3086730"/>
                  <a:pt x="3889771" y="3105082"/>
                  <a:pt x="3903421" y="3123434"/>
                </a:cubicBezTo>
                <a:cubicBezTo>
                  <a:pt x="3896361" y="3102729"/>
                  <a:pt x="3889771" y="3081083"/>
                  <a:pt x="3883652" y="3059437"/>
                </a:cubicBezTo>
                <a:close/>
                <a:moveTo>
                  <a:pt x="3951431" y="2945560"/>
                </a:moveTo>
                <a:cubicBezTo>
                  <a:pt x="3951431" y="2945560"/>
                  <a:pt x="3951431" y="2945560"/>
                  <a:pt x="3951431" y="2945560"/>
                </a:cubicBezTo>
                <a:cubicBezTo>
                  <a:pt x="3913306" y="2931914"/>
                  <a:pt x="3874709" y="2919208"/>
                  <a:pt x="3835642" y="2906503"/>
                </a:cubicBezTo>
                <a:cubicBezTo>
                  <a:pt x="3834230" y="2906974"/>
                  <a:pt x="3833289" y="2907444"/>
                  <a:pt x="3831876" y="2907915"/>
                </a:cubicBezTo>
                <a:cubicBezTo>
                  <a:pt x="3826699" y="2909326"/>
                  <a:pt x="3821521" y="2909326"/>
                  <a:pt x="3817756" y="2907915"/>
                </a:cubicBezTo>
                <a:cubicBezTo>
                  <a:pt x="3798928" y="2918738"/>
                  <a:pt x="3780571" y="2929561"/>
                  <a:pt x="3762215" y="2940384"/>
                </a:cubicBezTo>
                <a:cubicBezTo>
                  <a:pt x="3779159" y="2962030"/>
                  <a:pt x="3796104" y="2983676"/>
                  <a:pt x="3812578" y="3005322"/>
                </a:cubicBezTo>
                <a:cubicBezTo>
                  <a:pt x="3838937" y="3013792"/>
                  <a:pt x="3865766" y="3022733"/>
                  <a:pt x="3891654" y="3031674"/>
                </a:cubicBezTo>
                <a:cubicBezTo>
                  <a:pt x="3891654" y="3031203"/>
                  <a:pt x="3892125" y="3030733"/>
                  <a:pt x="3892125" y="3030262"/>
                </a:cubicBezTo>
                <a:cubicBezTo>
                  <a:pt x="3903421" y="3017086"/>
                  <a:pt x="3914717" y="3003440"/>
                  <a:pt x="3926014" y="2990264"/>
                </a:cubicBezTo>
                <a:cubicBezTo>
                  <a:pt x="3927426" y="2983676"/>
                  <a:pt x="3928367" y="2976617"/>
                  <a:pt x="3929780" y="2970029"/>
                </a:cubicBezTo>
                <a:cubicBezTo>
                  <a:pt x="3936840" y="2962030"/>
                  <a:pt x="3944371" y="2953560"/>
                  <a:pt x="3951431" y="2945560"/>
                </a:cubicBezTo>
                <a:close/>
                <a:moveTo>
                  <a:pt x="3970259" y="2920149"/>
                </a:moveTo>
                <a:cubicBezTo>
                  <a:pt x="3965552" y="2904150"/>
                  <a:pt x="3961316" y="2888151"/>
                  <a:pt x="3956609" y="2872151"/>
                </a:cubicBezTo>
                <a:cubicBezTo>
                  <a:pt x="3953314" y="2869328"/>
                  <a:pt x="3950490" y="2866034"/>
                  <a:pt x="3947195" y="2863211"/>
                </a:cubicBezTo>
                <a:cubicBezTo>
                  <a:pt x="3950490" y="2887680"/>
                  <a:pt x="3954255" y="2912150"/>
                  <a:pt x="3958021" y="2936149"/>
                </a:cubicBezTo>
                <a:cubicBezTo>
                  <a:pt x="3962257" y="2930972"/>
                  <a:pt x="3966493" y="2925326"/>
                  <a:pt x="3970259" y="2920149"/>
                </a:cubicBezTo>
                <a:close/>
                <a:moveTo>
                  <a:pt x="3703379" y="2856623"/>
                </a:moveTo>
                <a:cubicBezTo>
                  <a:pt x="3741504" y="2867446"/>
                  <a:pt x="3780100" y="2879210"/>
                  <a:pt x="3818226" y="2890974"/>
                </a:cubicBezTo>
                <a:cubicBezTo>
                  <a:pt x="3820109" y="2889563"/>
                  <a:pt x="3822933" y="2888151"/>
                  <a:pt x="3825758" y="2887210"/>
                </a:cubicBezTo>
                <a:cubicBezTo>
                  <a:pt x="3831406" y="2885327"/>
                  <a:pt x="3836583" y="2885798"/>
                  <a:pt x="3840349" y="2887680"/>
                </a:cubicBezTo>
                <a:cubicBezTo>
                  <a:pt x="3861059" y="2875916"/>
                  <a:pt x="3881769" y="2864623"/>
                  <a:pt x="3902480" y="2853329"/>
                </a:cubicBezTo>
                <a:cubicBezTo>
                  <a:pt x="3901538" y="2851917"/>
                  <a:pt x="3901068" y="2850506"/>
                  <a:pt x="3900597" y="2849094"/>
                </a:cubicBezTo>
                <a:cubicBezTo>
                  <a:pt x="3889301" y="2850506"/>
                  <a:pt x="3877533" y="2851447"/>
                  <a:pt x="3866237" y="2852858"/>
                </a:cubicBezTo>
                <a:cubicBezTo>
                  <a:pt x="3845526" y="2846741"/>
                  <a:pt x="3825286" y="2841094"/>
                  <a:pt x="3804577" y="2835447"/>
                </a:cubicBezTo>
                <a:cubicBezTo>
                  <a:pt x="3783866" y="2838271"/>
                  <a:pt x="3763626" y="2841094"/>
                  <a:pt x="3742916" y="2843917"/>
                </a:cubicBezTo>
                <a:cubicBezTo>
                  <a:pt x="3729266" y="2848153"/>
                  <a:pt x="3716087" y="2852388"/>
                  <a:pt x="3703379" y="2856623"/>
                </a:cubicBezTo>
                <a:close/>
                <a:moveTo>
                  <a:pt x="3361658" y="2843447"/>
                </a:moveTo>
                <a:cubicBezTo>
                  <a:pt x="3352244" y="2836389"/>
                  <a:pt x="3343302" y="2828859"/>
                  <a:pt x="3333888" y="2821801"/>
                </a:cubicBezTo>
                <a:cubicBezTo>
                  <a:pt x="3332946" y="2822271"/>
                  <a:pt x="3332476" y="2822271"/>
                  <a:pt x="3331535" y="2822742"/>
                </a:cubicBezTo>
                <a:cubicBezTo>
                  <a:pt x="3328710" y="2823683"/>
                  <a:pt x="3325886" y="2824624"/>
                  <a:pt x="3323532" y="2825566"/>
                </a:cubicBezTo>
                <a:cubicBezTo>
                  <a:pt x="3319296" y="2852388"/>
                  <a:pt x="3314589" y="2878740"/>
                  <a:pt x="3310824" y="2905562"/>
                </a:cubicBezTo>
                <a:cubicBezTo>
                  <a:pt x="3323532" y="2911679"/>
                  <a:pt x="3336712" y="2918267"/>
                  <a:pt x="3349420" y="2924385"/>
                </a:cubicBezTo>
                <a:lnTo>
                  <a:pt x="3349891" y="2924855"/>
                </a:lnTo>
                <a:cubicBezTo>
                  <a:pt x="3356951" y="2914032"/>
                  <a:pt x="3364483" y="2903209"/>
                  <a:pt x="3371543" y="2892386"/>
                </a:cubicBezTo>
                <a:cubicBezTo>
                  <a:pt x="3373897" y="2892386"/>
                  <a:pt x="3376721" y="2892386"/>
                  <a:pt x="3379074" y="2891915"/>
                </a:cubicBezTo>
                <a:cubicBezTo>
                  <a:pt x="3380486" y="2891915"/>
                  <a:pt x="3408256" y="2891445"/>
                  <a:pt x="3415317" y="2909326"/>
                </a:cubicBezTo>
                <a:cubicBezTo>
                  <a:pt x="3415787" y="2910268"/>
                  <a:pt x="3415787" y="2910738"/>
                  <a:pt x="3416258" y="2911679"/>
                </a:cubicBezTo>
                <a:cubicBezTo>
                  <a:pt x="3409669" y="2920620"/>
                  <a:pt x="3403079" y="2929090"/>
                  <a:pt x="3396489" y="2938031"/>
                </a:cubicBezTo>
                <a:cubicBezTo>
                  <a:pt x="3394606" y="2938502"/>
                  <a:pt x="3393195" y="2938972"/>
                  <a:pt x="3391312" y="2939443"/>
                </a:cubicBezTo>
                <a:cubicBezTo>
                  <a:pt x="3390371" y="2939913"/>
                  <a:pt x="3372014" y="2944619"/>
                  <a:pt x="3353186" y="2943678"/>
                </a:cubicBezTo>
                <a:cubicBezTo>
                  <a:pt x="3375308" y="2966736"/>
                  <a:pt x="3397902" y="2990264"/>
                  <a:pt x="3420024" y="3013322"/>
                </a:cubicBezTo>
                <a:cubicBezTo>
                  <a:pt x="3457208" y="3005793"/>
                  <a:pt x="3494393" y="2999205"/>
                  <a:pt x="3532048" y="2992617"/>
                </a:cubicBezTo>
                <a:cubicBezTo>
                  <a:pt x="3547110" y="2978500"/>
                  <a:pt x="3562172" y="2964383"/>
                  <a:pt x="3577704" y="2950266"/>
                </a:cubicBezTo>
                <a:cubicBezTo>
                  <a:pt x="3577234" y="2949795"/>
                  <a:pt x="3577234" y="2949325"/>
                  <a:pt x="3576763" y="2948854"/>
                </a:cubicBezTo>
                <a:cubicBezTo>
                  <a:pt x="3576293" y="2947442"/>
                  <a:pt x="3576293" y="2946031"/>
                  <a:pt x="3576763" y="2944619"/>
                </a:cubicBezTo>
                <a:cubicBezTo>
                  <a:pt x="3543344" y="2935208"/>
                  <a:pt x="3509925" y="2926737"/>
                  <a:pt x="3476036" y="2918267"/>
                </a:cubicBezTo>
                <a:cubicBezTo>
                  <a:pt x="3473682" y="2920149"/>
                  <a:pt x="3471329" y="2922502"/>
                  <a:pt x="3468034" y="2923914"/>
                </a:cubicBezTo>
                <a:cubicBezTo>
                  <a:pt x="3466151" y="2924855"/>
                  <a:pt x="3464269" y="2925796"/>
                  <a:pt x="3461915" y="2926737"/>
                </a:cubicBezTo>
                <a:cubicBezTo>
                  <a:pt x="3451560" y="2930972"/>
                  <a:pt x="3438381" y="2931443"/>
                  <a:pt x="3423319" y="2928620"/>
                </a:cubicBezTo>
                <a:cubicBezTo>
                  <a:pt x="3420965" y="2928149"/>
                  <a:pt x="3418612" y="2927678"/>
                  <a:pt x="3415787" y="2927208"/>
                </a:cubicBezTo>
                <a:cubicBezTo>
                  <a:pt x="3416729" y="2925326"/>
                  <a:pt x="3418141" y="2922973"/>
                  <a:pt x="3419083" y="2921091"/>
                </a:cubicBezTo>
                <a:cubicBezTo>
                  <a:pt x="3420494" y="2918738"/>
                  <a:pt x="3431320" y="2899915"/>
                  <a:pt x="3451560" y="2893798"/>
                </a:cubicBezTo>
                <a:cubicBezTo>
                  <a:pt x="3462386" y="2890504"/>
                  <a:pt x="3472741" y="2891915"/>
                  <a:pt x="3482155" y="2898033"/>
                </a:cubicBezTo>
                <a:cubicBezTo>
                  <a:pt x="3483096" y="2898503"/>
                  <a:pt x="3483567" y="2898974"/>
                  <a:pt x="3484508" y="2899444"/>
                </a:cubicBezTo>
                <a:cubicBezTo>
                  <a:pt x="3484508" y="2900386"/>
                  <a:pt x="3484037" y="2901327"/>
                  <a:pt x="3484037" y="2902268"/>
                </a:cubicBezTo>
                <a:cubicBezTo>
                  <a:pt x="3484037" y="2902738"/>
                  <a:pt x="3483567" y="2906032"/>
                  <a:pt x="3481213" y="2909797"/>
                </a:cubicBezTo>
                <a:cubicBezTo>
                  <a:pt x="3514632" y="2918267"/>
                  <a:pt x="3548051" y="2927208"/>
                  <a:pt x="3581470" y="2936149"/>
                </a:cubicBezTo>
                <a:cubicBezTo>
                  <a:pt x="3583353" y="2934737"/>
                  <a:pt x="3585706" y="2933325"/>
                  <a:pt x="3588060" y="2932384"/>
                </a:cubicBezTo>
                <a:cubicBezTo>
                  <a:pt x="3591354" y="2931443"/>
                  <a:pt x="3594178" y="2930972"/>
                  <a:pt x="3597002" y="2930972"/>
                </a:cubicBezTo>
                <a:cubicBezTo>
                  <a:pt x="3621479" y="2908856"/>
                  <a:pt x="3645954" y="2887210"/>
                  <a:pt x="3670901" y="2865564"/>
                </a:cubicBezTo>
                <a:cubicBezTo>
                  <a:pt x="3650661" y="2872151"/>
                  <a:pt x="3630422" y="2879210"/>
                  <a:pt x="3610653" y="2886268"/>
                </a:cubicBezTo>
                <a:cubicBezTo>
                  <a:pt x="3602181" y="2878740"/>
                  <a:pt x="3594178" y="2870740"/>
                  <a:pt x="3585706" y="2863211"/>
                </a:cubicBezTo>
                <a:cubicBezTo>
                  <a:pt x="3572997" y="2862270"/>
                  <a:pt x="3559819" y="2861328"/>
                  <a:pt x="3546639" y="2860387"/>
                </a:cubicBezTo>
                <a:cubicBezTo>
                  <a:pt x="3523575" y="2871210"/>
                  <a:pt x="3500041" y="2882034"/>
                  <a:pt x="3476977" y="2892857"/>
                </a:cubicBezTo>
                <a:cubicBezTo>
                  <a:pt x="3465681" y="2887210"/>
                  <a:pt x="3454855" y="2881092"/>
                  <a:pt x="3443558" y="2875446"/>
                </a:cubicBezTo>
                <a:cubicBezTo>
                  <a:pt x="3428026" y="2881563"/>
                  <a:pt x="3412493" y="2887210"/>
                  <a:pt x="3397431" y="2893327"/>
                </a:cubicBezTo>
                <a:cubicBezTo>
                  <a:pt x="3398372" y="2879210"/>
                  <a:pt x="3399313" y="2864623"/>
                  <a:pt x="3400255" y="2850506"/>
                </a:cubicBezTo>
                <a:cubicBezTo>
                  <a:pt x="3388017" y="2848623"/>
                  <a:pt x="3374838" y="2846270"/>
                  <a:pt x="3361658" y="2843447"/>
                </a:cubicBezTo>
                <a:close/>
                <a:moveTo>
                  <a:pt x="3461915" y="2913091"/>
                </a:moveTo>
                <a:lnTo>
                  <a:pt x="3463327" y="2907915"/>
                </a:lnTo>
                <a:cubicBezTo>
                  <a:pt x="3460974" y="2906974"/>
                  <a:pt x="3458149" y="2906503"/>
                  <a:pt x="3455325" y="2907444"/>
                </a:cubicBezTo>
                <a:cubicBezTo>
                  <a:pt x="3451089" y="2908856"/>
                  <a:pt x="3446382" y="2913091"/>
                  <a:pt x="3443088" y="2916855"/>
                </a:cubicBezTo>
                <a:cubicBezTo>
                  <a:pt x="3450618" y="2917326"/>
                  <a:pt x="3456267" y="2916855"/>
                  <a:pt x="3460032" y="2914973"/>
                </a:cubicBezTo>
                <a:cubicBezTo>
                  <a:pt x="3460503" y="2914032"/>
                  <a:pt x="3460974" y="2913561"/>
                  <a:pt x="3461915" y="2913091"/>
                </a:cubicBezTo>
                <a:close/>
                <a:moveTo>
                  <a:pt x="3258578" y="2812389"/>
                </a:moveTo>
                <a:cubicBezTo>
                  <a:pt x="3232690" y="2823213"/>
                  <a:pt x="3207273" y="2834036"/>
                  <a:pt x="3181855" y="2845329"/>
                </a:cubicBezTo>
                <a:cubicBezTo>
                  <a:pt x="3200683" y="2853800"/>
                  <a:pt x="3219981" y="2862740"/>
                  <a:pt x="3238809" y="2871210"/>
                </a:cubicBezTo>
                <a:cubicBezTo>
                  <a:pt x="3256695" y="2855211"/>
                  <a:pt x="3274581" y="2838741"/>
                  <a:pt x="3292467" y="2822742"/>
                </a:cubicBezTo>
                <a:cubicBezTo>
                  <a:pt x="3289643" y="2820860"/>
                  <a:pt x="3287290" y="2818507"/>
                  <a:pt x="3286348" y="2815683"/>
                </a:cubicBezTo>
                <a:cubicBezTo>
                  <a:pt x="3285877" y="2814272"/>
                  <a:pt x="3285407" y="2812389"/>
                  <a:pt x="3285407" y="2810507"/>
                </a:cubicBezTo>
                <a:cubicBezTo>
                  <a:pt x="3276464" y="2810978"/>
                  <a:pt x="3267520" y="2811449"/>
                  <a:pt x="3258578" y="2812389"/>
                </a:cubicBezTo>
                <a:close/>
                <a:moveTo>
                  <a:pt x="2969104" y="2833565"/>
                </a:moveTo>
                <a:cubicBezTo>
                  <a:pt x="2948864" y="2859446"/>
                  <a:pt x="2929095" y="2885798"/>
                  <a:pt x="2909326" y="2912150"/>
                </a:cubicBezTo>
                <a:cubicBezTo>
                  <a:pt x="2977576" y="2889563"/>
                  <a:pt x="3045826" y="2867917"/>
                  <a:pt x="3114547" y="2848153"/>
                </a:cubicBezTo>
                <a:cubicBezTo>
                  <a:pt x="3066537" y="2842506"/>
                  <a:pt x="3018055" y="2837800"/>
                  <a:pt x="2969104" y="2833565"/>
                </a:cubicBezTo>
                <a:close/>
                <a:moveTo>
                  <a:pt x="2655625" y="2984617"/>
                </a:moveTo>
                <a:cubicBezTo>
                  <a:pt x="2659862" y="2984146"/>
                  <a:pt x="2664098" y="2984617"/>
                  <a:pt x="2667863" y="2985558"/>
                </a:cubicBezTo>
                <a:cubicBezTo>
                  <a:pt x="2673982" y="2987440"/>
                  <a:pt x="2677748" y="2990734"/>
                  <a:pt x="2679160" y="2995440"/>
                </a:cubicBezTo>
                <a:cubicBezTo>
                  <a:pt x="2745527" y="2969559"/>
                  <a:pt x="2812835" y="2945089"/>
                  <a:pt x="2880615" y="2922032"/>
                </a:cubicBezTo>
                <a:cubicBezTo>
                  <a:pt x="2882497" y="2920149"/>
                  <a:pt x="2884851" y="2918738"/>
                  <a:pt x="2887675" y="2917326"/>
                </a:cubicBezTo>
                <a:cubicBezTo>
                  <a:pt x="2890499" y="2915914"/>
                  <a:pt x="2893323" y="2914973"/>
                  <a:pt x="2895677" y="2914503"/>
                </a:cubicBezTo>
                <a:cubicBezTo>
                  <a:pt x="2917328" y="2885798"/>
                  <a:pt x="2938980" y="2857093"/>
                  <a:pt x="2961102" y="2828859"/>
                </a:cubicBezTo>
                <a:cubicBezTo>
                  <a:pt x="2960161" y="2826506"/>
                  <a:pt x="2959220" y="2824624"/>
                  <a:pt x="2957808" y="2822271"/>
                </a:cubicBezTo>
                <a:cubicBezTo>
                  <a:pt x="2951218" y="2825566"/>
                  <a:pt x="2944158" y="2828859"/>
                  <a:pt x="2937568" y="2832153"/>
                </a:cubicBezTo>
                <a:cubicBezTo>
                  <a:pt x="2934273" y="2836859"/>
                  <a:pt x="2931449" y="2841565"/>
                  <a:pt x="2928154" y="2846270"/>
                </a:cubicBezTo>
                <a:cubicBezTo>
                  <a:pt x="2914504" y="2852388"/>
                  <a:pt x="2901325" y="2858034"/>
                  <a:pt x="2887675" y="2864152"/>
                </a:cubicBezTo>
                <a:cubicBezTo>
                  <a:pt x="2838723" y="2884857"/>
                  <a:pt x="2789772" y="2906503"/>
                  <a:pt x="2740820" y="2928620"/>
                </a:cubicBezTo>
                <a:cubicBezTo>
                  <a:pt x="2727170" y="2928149"/>
                  <a:pt x="2713991" y="2927678"/>
                  <a:pt x="2700341" y="2927208"/>
                </a:cubicBezTo>
                <a:cubicBezTo>
                  <a:pt x="2685279" y="2935208"/>
                  <a:pt x="2670217" y="2943678"/>
                  <a:pt x="2655155" y="2952148"/>
                </a:cubicBezTo>
                <a:cubicBezTo>
                  <a:pt x="2651389" y="2958736"/>
                  <a:pt x="2647624" y="2964853"/>
                  <a:pt x="2643858" y="2971441"/>
                </a:cubicBezTo>
                <a:cubicBezTo>
                  <a:pt x="2648565" y="2975676"/>
                  <a:pt x="2652331" y="2979911"/>
                  <a:pt x="2655625" y="2984617"/>
                </a:cubicBezTo>
                <a:close/>
                <a:moveTo>
                  <a:pt x="2497003" y="3058496"/>
                </a:moveTo>
                <a:cubicBezTo>
                  <a:pt x="2497003" y="3069790"/>
                  <a:pt x="2497003" y="3080613"/>
                  <a:pt x="2497003" y="3091906"/>
                </a:cubicBezTo>
                <a:cubicBezTo>
                  <a:pt x="2513477" y="3100847"/>
                  <a:pt x="2529952" y="3109788"/>
                  <a:pt x="2545955" y="3118729"/>
                </a:cubicBezTo>
                <a:cubicBezTo>
                  <a:pt x="2561017" y="3078260"/>
                  <a:pt x="2576550" y="3037791"/>
                  <a:pt x="2592083" y="2997793"/>
                </a:cubicBezTo>
                <a:cubicBezTo>
                  <a:pt x="2591141" y="2995440"/>
                  <a:pt x="2589729" y="2993087"/>
                  <a:pt x="2588788" y="2991205"/>
                </a:cubicBezTo>
                <a:cubicBezTo>
                  <a:pt x="2593024" y="2983676"/>
                  <a:pt x="2597260" y="2976147"/>
                  <a:pt x="2601967" y="2968618"/>
                </a:cubicBezTo>
                <a:cubicBezTo>
                  <a:pt x="2599613" y="2964853"/>
                  <a:pt x="2597731" y="2961089"/>
                  <a:pt x="2595377" y="2957324"/>
                </a:cubicBezTo>
                <a:cubicBezTo>
                  <a:pt x="2587846" y="2961559"/>
                  <a:pt x="2580786" y="2965794"/>
                  <a:pt x="2573255" y="2970029"/>
                </a:cubicBezTo>
                <a:cubicBezTo>
                  <a:pt x="2563370" y="2987440"/>
                  <a:pt x="2553486" y="3004381"/>
                  <a:pt x="2543602" y="3021792"/>
                </a:cubicBezTo>
                <a:cubicBezTo>
                  <a:pt x="2542189" y="3022733"/>
                  <a:pt x="2540777" y="3023204"/>
                  <a:pt x="2539836" y="3024145"/>
                </a:cubicBezTo>
                <a:cubicBezTo>
                  <a:pt x="2520538" y="3035438"/>
                  <a:pt x="2503593" y="3051438"/>
                  <a:pt x="2497003" y="3058496"/>
                </a:cubicBezTo>
                <a:close/>
                <a:moveTo>
                  <a:pt x="2323319" y="3211901"/>
                </a:moveTo>
                <a:cubicBezTo>
                  <a:pt x="2331792" y="3209548"/>
                  <a:pt x="2340264" y="3207195"/>
                  <a:pt x="2348736" y="3204842"/>
                </a:cubicBezTo>
                <a:lnTo>
                  <a:pt x="2360033" y="3201548"/>
                </a:lnTo>
                <a:cubicBezTo>
                  <a:pt x="2376978" y="3170020"/>
                  <a:pt x="2416045" y="3156374"/>
                  <a:pt x="2434402" y="3154021"/>
                </a:cubicBezTo>
                <a:cubicBezTo>
                  <a:pt x="2435814" y="3154021"/>
                  <a:pt x="2437697" y="3153551"/>
                  <a:pt x="2439109" y="3153551"/>
                </a:cubicBezTo>
                <a:cubicBezTo>
                  <a:pt x="2445698" y="3164374"/>
                  <a:pt x="2452759" y="3175197"/>
                  <a:pt x="2459348" y="3185549"/>
                </a:cubicBezTo>
                <a:cubicBezTo>
                  <a:pt x="2464055" y="3185549"/>
                  <a:pt x="2468291" y="3185079"/>
                  <a:pt x="2472998" y="3185079"/>
                </a:cubicBezTo>
                <a:cubicBezTo>
                  <a:pt x="2483824" y="3202019"/>
                  <a:pt x="2494179" y="3218959"/>
                  <a:pt x="2505005" y="3235900"/>
                </a:cubicBezTo>
                <a:cubicBezTo>
                  <a:pt x="2517243" y="3199666"/>
                  <a:pt x="2529952" y="3163433"/>
                  <a:pt x="2543602" y="3127199"/>
                </a:cubicBezTo>
                <a:cubicBezTo>
                  <a:pt x="2527598" y="3118258"/>
                  <a:pt x="2511595" y="3109788"/>
                  <a:pt x="2496062" y="3101318"/>
                </a:cubicBezTo>
                <a:cubicBezTo>
                  <a:pt x="2487119" y="3111670"/>
                  <a:pt x="2477705" y="3122493"/>
                  <a:pt x="2468762" y="3132846"/>
                </a:cubicBezTo>
                <a:cubicBezTo>
                  <a:pt x="2455583" y="3137081"/>
                  <a:pt x="2442874" y="3141316"/>
                  <a:pt x="2429695" y="3145551"/>
                </a:cubicBezTo>
                <a:cubicBezTo>
                  <a:pt x="2397688" y="3165785"/>
                  <a:pt x="2365681" y="3186490"/>
                  <a:pt x="2333674" y="3207666"/>
                </a:cubicBezTo>
                <a:cubicBezTo>
                  <a:pt x="2329909" y="3209078"/>
                  <a:pt x="2326614" y="3210489"/>
                  <a:pt x="2323319" y="3211901"/>
                </a:cubicBezTo>
                <a:close/>
                <a:moveTo>
                  <a:pt x="2243302" y="3226488"/>
                </a:moveTo>
                <a:cubicBezTo>
                  <a:pt x="2244243" y="3229312"/>
                  <a:pt x="2245185" y="3232135"/>
                  <a:pt x="2245656" y="3234959"/>
                </a:cubicBezTo>
                <a:cubicBezTo>
                  <a:pt x="2251304" y="3233076"/>
                  <a:pt x="2256482" y="3231665"/>
                  <a:pt x="2262130" y="3229782"/>
                </a:cubicBezTo>
                <a:cubicBezTo>
                  <a:pt x="2256011" y="3228841"/>
                  <a:pt x="2249892" y="3227430"/>
                  <a:pt x="2243302" y="3226488"/>
                </a:cubicBezTo>
                <a:close/>
                <a:moveTo>
                  <a:pt x="2002310" y="3201548"/>
                </a:moveTo>
                <a:cubicBezTo>
                  <a:pt x="1960418" y="3236371"/>
                  <a:pt x="1918527" y="3272134"/>
                  <a:pt x="1877577" y="3308367"/>
                </a:cubicBezTo>
                <a:cubicBezTo>
                  <a:pt x="1876165" y="3312132"/>
                  <a:pt x="1872870" y="3316367"/>
                  <a:pt x="1868163" y="3320131"/>
                </a:cubicBezTo>
                <a:cubicBezTo>
                  <a:pt x="1866751" y="3321543"/>
                  <a:pt x="1864869" y="3322484"/>
                  <a:pt x="1863456" y="3322955"/>
                </a:cubicBezTo>
                <a:cubicBezTo>
                  <a:pt x="1861103" y="3330013"/>
                  <a:pt x="1858750" y="3336601"/>
                  <a:pt x="1856396" y="3343189"/>
                </a:cubicBezTo>
                <a:cubicBezTo>
                  <a:pt x="1887932" y="3338013"/>
                  <a:pt x="1919468" y="3332836"/>
                  <a:pt x="1950534" y="3328131"/>
                </a:cubicBezTo>
                <a:cubicBezTo>
                  <a:pt x="1967949" y="3320131"/>
                  <a:pt x="1985365" y="3312132"/>
                  <a:pt x="2002780" y="3304602"/>
                </a:cubicBezTo>
                <a:cubicBezTo>
                  <a:pt x="2023020" y="3289545"/>
                  <a:pt x="2043259" y="3274016"/>
                  <a:pt x="2063499" y="3259428"/>
                </a:cubicBezTo>
                <a:cubicBezTo>
                  <a:pt x="2077149" y="3257546"/>
                  <a:pt x="2090799" y="3256134"/>
                  <a:pt x="2104920" y="3254722"/>
                </a:cubicBezTo>
                <a:cubicBezTo>
                  <a:pt x="2108685" y="3260369"/>
                  <a:pt x="2112922" y="3265546"/>
                  <a:pt x="2116687" y="3271192"/>
                </a:cubicBezTo>
                <a:cubicBezTo>
                  <a:pt x="2126571" y="3270251"/>
                  <a:pt x="2135985" y="3269310"/>
                  <a:pt x="2145870" y="3267899"/>
                </a:cubicBezTo>
                <a:cubicBezTo>
                  <a:pt x="2147752" y="3265546"/>
                  <a:pt x="2150106" y="3263193"/>
                  <a:pt x="2152459" y="3261311"/>
                </a:cubicBezTo>
                <a:cubicBezTo>
                  <a:pt x="2159990" y="3255664"/>
                  <a:pt x="2168933" y="3254252"/>
                  <a:pt x="2173170" y="3258016"/>
                </a:cubicBezTo>
                <a:cubicBezTo>
                  <a:pt x="2194351" y="3251429"/>
                  <a:pt x="2215061" y="3244370"/>
                  <a:pt x="2236242" y="3238253"/>
                </a:cubicBezTo>
                <a:cubicBezTo>
                  <a:pt x="2234830" y="3233547"/>
                  <a:pt x="2233418" y="3229312"/>
                  <a:pt x="2232476" y="3224606"/>
                </a:cubicBezTo>
                <a:cubicBezTo>
                  <a:pt x="2229652" y="3224136"/>
                  <a:pt x="2226357" y="3223665"/>
                  <a:pt x="2223533" y="3222724"/>
                </a:cubicBezTo>
                <a:cubicBezTo>
                  <a:pt x="2210354" y="3203431"/>
                  <a:pt x="2196704" y="3184137"/>
                  <a:pt x="2183525" y="3164374"/>
                </a:cubicBezTo>
                <a:cubicBezTo>
                  <a:pt x="2180230" y="3154962"/>
                  <a:pt x="2176935" y="3146022"/>
                  <a:pt x="2173640" y="3136610"/>
                </a:cubicBezTo>
                <a:cubicBezTo>
                  <a:pt x="2166109" y="3137551"/>
                  <a:pt x="2158108" y="3138022"/>
                  <a:pt x="2150577" y="3138963"/>
                </a:cubicBezTo>
                <a:cubicBezTo>
                  <a:pt x="2131749" y="3150727"/>
                  <a:pt x="2113392" y="3162491"/>
                  <a:pt x="2095035" y="3174256"/>
                </a:cubicBezTo>
                <a:cubicBezTo>
                  <a:pt x="2090799" y="3183667"/>
                  <a:pt x="2086092" y="3192608"/>
                  <a:pt x="2081856" y="3202019"/>
                </a:cubicBezTo>
                <a:cubicBezTo>
                  <a:pt x="2066323" y="3210489"/>
                  <a:pt x="2050320" y="3219430"/>
                  <a:pt x="2034787" y="3228371"/>
                </a:cubicBezTo>
                <a:cubicBezTo>
                  <a:pt x="2030551" y="3222724"/>
                  <a:pt x="2026315" y="3217077"/>
                  <a:pt x="2022549" y="3211431"/>
                </a:cubicBezTo>
                <a:cubicBezTo>
                  <a:pt x="2015959" y="3208137"/>
                  <a:pt x="2009370" y="3204842"/>
                  <a:pt x="2002310" y="3201548"/>
                </a:cubicBezTo>
                <a:close/>
                <a:moveTo>
                  <a:pt x="1872870" y="3296603"/>
                </a:moveTo>
                <a:cubicBezTo>
                  <a:pt x="1873811" y="3296603"/>
                  <a:pt x="1874753" y="3297074"/>
                  <a:pt x="1875694" y="3297544"/>
                </a:cubicBezTo>
                <a:cubicBezTo>
                  <a:pt x="1918056" y="3260369"/>
                  <a:pt x="1961360" y="3223665"/>
                  <a:pt x="2004663" y="3187902"/>
                </a:cubicBezTo>
                <a:cubicBezTo>
                  <a:pt x="1980658" y="3171432"/>
                  <a:pt x="1955711" y="3154962"/>
                  <a:pt x="1931235" y="3138963"/>
                </a:cubicBezTo>
                <a:cubicBezTo>
                  <a:pt x="1929823" y="3143198"/>
                  <a:pt x="1927941" y="3147433"/>
                  <a:pt x="1926529" y="3151668"/>
                </a:cubicBezTo>
                <a:cubicBezTo>
                  <a:pt x="1926529" y="3156845"/>
                  <a:pt x="1926058" y="3162491"/>
                  <a:pt x="1926058" y="3167668"/>
                </a:cubicBezTo>
                <a:cubicBezTo>
                  <a:pt x="1915703" y="3190255"/>
                  <a:pt x="1905348" y="3212842"/>
                  <a:pt x="1895463" y="3235429"/>
                </a:cubicBezTo>
                <a:cubicBezTo>
                  <a:pt x="1887462" y="3255664"/>
                  <a:pt x="1880401" y="3276369"/>
                  <a:pt x="1872870" y="3296603"/>
                </a:cubicBezTo>
                <a:close/>
                <a:moveTo>
                  <a:pt x="1998073" y="3084377"/>
                </a:moveTo>
                <a:cubicBezTo>
                  <a:pt x="1977363" y="3099435"/>
                  <a:pt x="1956182" y="3114964"/>
                  <a:pt x="1935472" y="3130022"/>
                </a:cubicBezTo>
                <a:cubicBezTo>
                  <a:pt x="1959948" y="3146492"/>
                  <a:pt x="1984423" y="3162962"/>
                  <a:pt x="2008899" y="3178961"/>
                </a:cubicBezTo>
                <a:cubicBezTo>
                  <a:pt x="2012665" y="3171432"/>
                  <a:pt x="2015959" y="3163433"/>
                  <a:pt x="2019725" y="3155903"/>
                </a:cubicBezTo>
                <a:cubicBezTo>
                  <a:pt x="2020666" y="3140375"/>
                  <a:pt x="2022078" y="3124846"/>
                  <a:pt x="2023020" y="3109317"/>
                </a:cubicBezTo>
                <a:cubicBezTo>
                  <a:pt x="2021608" y="3099906"/>
                  <a:pt x="2020196" y="3090495"/>
                  <a:pt x="2018784" y="3081083"/>
                </a:cubicBezTo>
                <a:cubicBezTo>
                  <a:pt x="2012194" y="3082965"/>
                  <a:pt x="2005134" y="3083907"/>
                  <a:pt x="1998073" y="3084377"/>
                </a:cubicBezTo>
                <a:close/>
                <a:moveTo>
                  <a:pt x="1782027" y="3318719"/>
                </a:moveTo>
                <a:cubicBezTo>
                  <a:pt x="1798972" y="3324367"/>
                  <a:pt x="1816388" y="3329543"/>
                  <a:pt x="1833332" y="3335189"/>
                </a:cubicBezTo>
                <a:cubicBezTo>
                  <a:pt x="1837569" y="3331425"/>
                  <a:pt x="1841805" y="3327660"/>
                  <a:pt x="1846512" y="3323425"/>
                </a:cubicBezTo>
                <a:cubicBezTo>
                  <a:pt x="1842746" y="3318719"/>
                  <a:pt x="1846982" y="3309308"/>
                  <a:pt x="1855455" y="3302721"/>
                </a:cubicBezTo>
                <a:cubicBezTo>
                  <a:pt x="1857808" y="3300838"/>
                  <a:pt x="1860632" y="3299426"/>
                  <a:pt x="1862986" y="3298015"/>
                </a:cubicBezTo>
                <a:cubicBezTo>
                  <a:pt x="1866751" y="3287192"/>
                  <a:pt x="1870517" y="3276369"/>
                  <a:pt x="1874282" y="3265546"/>
                </a:cubicBezTo>
                <a:cubicBezTo>
                  <a:pt x="1844629" y="3294721"/>
                  <a:pt x="1810739" y="3311661"/>
                  <a:pt x="1809327" y="3312602"/>
                </a:cubicBezTo>
                <a:cubicBezTo>
                  <a:pt x="1807915" y="3313073"/>
                  <a:pt x="1806974" y="3313543"/>
                  <a:pt x="1805562" y="3314014"/>
                </a:cubicBezTo>
                <a:cubicBezTo>
                  <a:pt x="1797560" y="3315426"/>
                  <a:pt x="1789558" y="3317308"/>
                  <a:pt x="1782027" y="3318719"/>
                </a:cubicBezTo>
                <a:close/>
                <a:moveTo>
                  <a:pt x="1659648" y="3271192"/>
                </a:moveTo>
                <a:cubicBezTo>
                  <a:pt x="1661060" y="3257546"/>
                  <a:pt x="1662943" y="3244370"/>
                  <a:pt x="1664355" y="3230724"/>
                </a:cubicBezTo>
                <a:cubicBezTo>
                  <a:pt x="1661531" y="3222724"/>
                  <a:pt x="1658236" y="3214724"/>
                  <a:pt x="1655412" y="3206725"/>
                </a:cubicBezTo>
                <a:cubicBezTo>
                  <a:pt x="1642233" y="3249076"/>
                  <a:pt x="1629524" y="3291897"/>
                  <a:pt x="1617286" y="3334248"/>
                </a:cubicBezTo>
                <a:cubicBezTo>
                  <a:pt x="1621052" y="3333778"/>
                  <a:pt x="1624346" y="3334248"/>
                  <a:pt x="1625759" y="3336601"/>
                </a:cubicBezTo>
                <a:cubicBezTo>
                  <a:pt x="1626229" y="3337072"/>
                  <a:pt x="1626229" y="3337072"/>
                  <a:pt x="1626229" y="3337542"/>
                </a:cubicBezTo>
                <a:cubicBezTo>
                  <a:pt x="1646940" y="3327190"/>
                  <a:pt x="1667650" y="3317308"/>
                  <a:pt x="1688831" y="3306955"/>
                </a:cubicBezTo>
                <a:cubicBezTo>
                  <a:pt x="1679417" y="3295191"/>
                  <a:pt x="1669533" y="3282956"/>
                  <a:pt x="1659648" y="3271192"/>
                </a:cubicBezTo>
                <a:close/>
                <a:moveTo>
                  <a:pt x="1738724" y="3023674"/>
                </a:moveTo>
                <a:cubicBezTo>
                  <a:pt x="1737312" y="3022733"/>
                  <a:pt x="1736371" y="3021792"/>
                  <a:pt x="1735429" y="3020851"/>
                </a:cubicBezTo>
                <a:cubicBezTo>
                  <a:pt x="1733076" y="3017557"/>
                  <a:pt x="1732134" y="3013792"/>
                  <a:pt x="1733076" y="3009087"/>
                </a:cubicBezTo>
                <a:cubicBezTo>
                  <a:pt x="1629524" y="3068848"/>
                  <a:pt x="1527385" y="3132846"/>
                  <a:pt x="1427128" y="3199666"/>
                </a:cubicBezTo>
                <a:cubicBezTo>
                  <a:pt x="1451604" y="3267428"/>
                  <a:pt x="1477021" y="3334248"/>
                  <a:pt x="1503380" y="3401069"/>
                </a:cubicBezTo>
                <a:cubicBezTo>
                  <a:pt x="1533974" y="3385070"/>
                  <a:pt x="1564569" y="3369071"/>
                  <a:pt x="1595164" y="3353542"/>
                </a:cubicBezTo>
                <a:cubicBezTo>
                  <a:pt x="1596576" y="3349306"/>
                  <a:pt x="1599871" y="3345072"/>
                  <a:pt x="1604107" y="3341307"/>
                </a:cubicBezTo>
                <a:cubicBezTo>
                  <a:pt x="1605048" y="3340366"/>
                  <a:pt x="1605990" y="3339895"/>
                  <a:pt x="1606931" y="3338954"/>
                </a:cubicBezTo>
                <a:cubicBezTo>
                  <a:pt x="1621052" y="3289545"/>
                  <a:pt x="1635643" y="3240605"/>
                  <a:pt x="1650705" y="3191667"/>
                </a:cubicBezTo>
                <a:cubicBezTo>
                  <a:pt x="1649764" y="3189314"/>
                  <a:pt x="1649293" y="3187431"/>
                  <a:pt x="1648352" y="3185079"/>
                </a:cubicBezTo>
                <a:cubicBezTo>
                  <a:pt x="1649764" y="3168609"/>
                  <a:pt x="1651176" y="3152139"/>
                  <a:pt x="1652588" y="3135669"/>
                </a:cubicBezTo>
                <a:cubicBezTo>
                  <a:pt x="1669533" y="3114023"/>
                  <a:pt x="1686007" y="3092377"/>
                  <a:pt x="1703422" y="3070731"/>
                </a:cubicBezTo>
                <a:cubicBezTo>
                  <a:pt x="1714719" y="3055673"/>
                  <a:pt x="1726486" y="3039674"/>
                  <a:pt x="1738724" y="3023674"/>
                </a:cubicBezTo>
                <a:close/>
                <a:moveTo>
                  <a:pt x="2072913" y="2781803"/>
                </a:moveTo>
                <a:cubicBezTo>
                  <a:pt x="2078561" y="2781332"/>
                  <a:pt x="2084209" y="2780862"/>
                  <a:pt x="2089858" y="2780391"/>
                </a:cubicBezTo>
                <a:cubicBezTo>
                  <a:pt x="2080914" y="2750745"/>
                  <a:pt x="2072442" y="2721100"/>
                  <a:pt x="2063499" y="2690983"/>
                </a:cubicBezTo>
                <a:cubicBezTo>
                  <a:pt x="2047966" y="2697100"/>
                  <a:pt x="2032434" y="2703689"/>
                  <a:pt x="2017371" y="2710277"/>
                </a:cubicBezTo>
                <a:cubicBezTo>
                  <a:pt x="2015489" y="2714041"/>
                  <a:pt x="2011723" y="2717806"/>
                  <a:pt x="2006546" y="2721100"/>
                </a:cubicBezTo>
                <a:cubicBezTo>
                  <a:pt x="2002780" y="2723923"/>
                  <a:pt x="1998544" y="2725334"/>
                  <a:pt x="1994778" y="2726276"/>
                </a:cubicBezTo>
                <a:cubicBezTo>
                  <a:pt x="1929823" y="2803449"/>
                  <a:pt x="1866281" y="2882974"/>
                  <a:pt x="1805562" y="2963442"/>
                </a:cubicBezTo>
                <a:cubicBezTo>
                  <a:pt x="1806503" y="2964383"/>
                  <a:pt x="1807444" y="2964853"/>
                  <a:pt x="1807915" y="2965794"/>
                </a:cubicBezTo>
                <a:cubicBezTo>
                  <a:pt x="1809327" y="2967677"/>
                  <a:pt x="1809798" y="2969559"/>
                  <a:pt x="1810268" y="2971912"/>
                </a:cubicBezTo>
                <a:cubicBezTo>
                  <a:pt x="1821565" y="2967677"/>
                  <a:pt x="1832862" y="2963442"/>
                  <a:pt x="1844158" y="2959677"/>
                </a:cubicBezTo>
                <a:cubicBezTo>
                  <a:pt x="1858279" y="2949325"/>
                  <a:pt x="1872399" y="2938972"/>
                  <a:pt x="1886991" y="2928620"/>
                </a:cubicBezTo>
                <a:cubicBezTo>
                  <a:pt x="1896875" y="2908856"/>
                  <a:pt x="1906760" y="2889563"/>
                  <a:pt x="1916644" y="2869799"/>
                </a:cubicBezTo>
                <a:cubicBezTo>
                  <a:pt x="1931706" y="2859446"/>
                  <a:pt x="1946298" y="2849094"/>
                  <a:pt x="1961360" y="2838741"/>
                </a:cubicBezTo>
                <a:cubicBezTo>
                  <a:pt x="1976422" y="2833094"/>
                  <a:pt x="1991954" y="2827918"/>
                  <a:pt x="2007017" y="2822271"/>
                </a:cubicBezTo>
                <a:cubicBezTo>
                  <a:pt x="2028668" y="2808625"/>
                  <a:pt x="2050791" y="2794979"/>
                  <a:pt x="2072913" y="2781803"/>
                </a:cubicBezTo>
                <a:close/>
                <a:moveTo>
                  <a:pt x="2208942" y="2822742"/>
                </a:moveTo>
                <a:cubicBezTo>
                  <a:pt x="2208471" y="2817566"/>
                  <a:pt x="2208000" y="2811919"/>
                  <a:pt x="2207530" y="2806743"/>
                </a:cubicBezTo>
                <a:cubicBezTo>
                  <a:pt x="2199999" y="2794979"/>
                  <a:pt x="2192939" y="2783685"/>
                  <a:pt x="2185407" y="2771921"/>
                </a:cubicBezTo>
                <a:cubicBezTo>
                  <a:pt x="2167992" y="2774274"/>
                  <a:pt x="2150577" y="2776626"/>
                  <a:pt x="2133632" y="2778979"/>
                </a:cubicBezTo>
                <a:cubicBezTo>
                  <a:pt x="2144928" y="2796861"/>
                  <a:pt x="2156225" y="2814272"/>
                  <a:pt x="2167521" y="2832153"/>
                </a:cubicBezTo>
                <a:cubicBezTo>
                  <a:pt x="2183525" y="2840623"/>
                  <a:pt x="2192939" y="2837800"/>
                  <a:pt x="2196233" y="2836389"/>
                </a:cubicBezTo>
                <a:cubicBezTo>
                  <a:pt x="2202352" y="2833094"/>
                  <a:pt x="2207059" y="2826506"/>
                  <a:pt x="2208942" y="2822742"/>
                </a:cubicBezTo>
                <a:close/>
                <a:moveTo>
                  <a:pt x="2137868" y="2740863"/>
                </a:moveTo>
                <a:cubicBezTo>
                  <a:pt x="2141163" y="2721570"/>
                  <a:pt x="2143987" y="2702277"/>
                  <a:pt x="2147282" y="2682983"/>
                </a:cubicBezTo>
                <a:cubicBezTo>
                  <a:pt x="2153401" y="2672160"/>
                  <a:pt x="2159990" y="2661337"/>
                  <a:pt x="2166109" y="2650515"/>
                </a:cubicBezTo>
                <a:cubicBezTo>
                  <a:pt x="2135044" y="2662279"/>
                  <a:pt x="2103508" y="2674984"/>
                  <a:pt x="2072442" y="2687689"/>
                </a:cubicBezTo>
                <a:cubicBezTo>
                  <a:pt x="2080914" y="2716864"/>
                  <a:pt x="2089387" y="2746040"/>
                  <a:pt x="2097859" y="2774744"/>
                </a:cubicBezTo>
                <a:cubicBezTo>
                  <a:pt x="2125159" y="2770509"/>
                  <a:pt x="2152459" y="2766745"/>
                  <a:pt x="2180230" y="2763451"/>
                </a:cubicBezTo>
                <a:cubicBezTo>
                  <a:pt x="2180230" y="2763451"/>
                  <a:pt x="2180230" y="2763451"/>
                  <a:pt x="2180230" y="2763451"/>
                </a:cubicBezTo>
                <a:cubicBezTo>
                  <a:pt x="2166109" y="2755451"/>
                  <a:pt x="2151989" y="2747922"/>
                  <a:pt x="2137868" y="2740863"/>
                </a:cubicBezTo>
                <a:close/>
                <a:moveTo>
                  <a:pt x="2241890" y="2560166"/>
                </a:moveTo>
                <a:lnTo>
                  <a:pt x="2240949" y="2554519"/>
                </a:lnTo>
                <a:cubicBezTo>
                  <a:pt x="2237654" y="2535226"/>
                  <a:pt x="2234359" y="2515932"/>
                  <a:pt x="2231064" y="2496639"/>
                </a:cubicBezTo>
                <a:cubicBezTo>
                  <a:pt x="2206588" y="2518756"/>
                  <a:pt x="2182583" y="2541343"/>
                  <a:pt x="2159049" y="2563930"/>
                </a:cubicBezTo>
                <a:cubicBezTo>
                  <a:pt x="2168933" y="2562989"/>
                  <a:pt x="2175994" y="2564401"/>
                  <a:pt x="2176935" y="2568165"/>
                </a:cubicBezTo>
                <a:cubicBezTo>
                  <a:pt x="2178347" y="2573812"/>
                  <a:pt x="2164697" y="2582753"/>
                  <a:pt x="2146340" y="2588400"/>
                </a:cubicBezTo>
                <a:cubicBezTo>
                  <a:pt x="2143987" y="2588870"/>
                  <a:pt x="2141633" y="2589811"/>
                  <a:pt x="2139280" y="2590282"/>
                </a:cubicBezTo>
                <a:cubicBezTo>
                  <a:pt x="2137397" y="2594046"/>
                  <a:pt x="2134573" y="2597811"/>
                  <a:pt x="2129866" y="2601105"/>
                </a:cubicBezTo>
                <a:cubicBezTo>
                  <a:pt x="2144457" y="2614751"/>
                  <a:pt x="2158578" y="2627927"/>
                  <a:pt x="2172699" y="2641574"/>
                </a:cubicBezTo>
                <a:lnTo>
                  <a:pt x="2174582" y="2643456"/>
                </a:lnTo>
                <a:cubicBezTo>
                  <a:pt x="2185878" y="2634045"/>
                  <a:pt x="2197645" y="2624163"/>
                  <a:pt x="2208942" y="2614751"/>
                </a:cubicBezTo>
                <a:cubicBezTo>
                  <a:pt x="2220238" y="2595929"/>
                  <a:pt x="2231064" y="2578047"/>
                  <a:pt x="2241890" y="2560166"/>
                </a:cubicBezTo>
                <a:close/>
                <a:moveTo>
                  <a:pt x="2321437" y="2473111"/>
                </a:moveTo>
                <a:cubicBezTo>
                  <a:pt x="2316259" y="2463699"/>
                  <a:pt x="2311081" y="2454758"/>
                  <a:pt x="2305904" y="2445347"/>
                </a:cubicBezTo>
                <a:cubicBezTo>
                  <a:pt x="2304021" y="2446288"/>
                  <a:pt x="2302609" y="2446759"/>
                  <a:pt x="2300726" y="2447700"/>
                </a:cubicBezTo>
                <a:cubicBezTo>
                  <a:pt x="2283781" y="2482992"/>
                  <a:pt x="2266836" y="2518756"/>
                  <a:pt x="2250362" y="2554048"/>
                </a:cubicBezTo>
                <a:cubicBezTo>
                  <a:pt x="2260718" y="2547931"/>
                  <a:pt x="2271543" y="2541343"/>
                  <a:pt x="2282369" y="2535226"/>
                </a:cubicBezTo>
                <a:cubicBezTo>
                  <a:pt x="2295078" y="2514520"/>
                  <a:pt x="2308257" y="2493816"/>
                  <a:pt x="2321437" y="2473111"/>
                </a:cubicBezTo>
                <a:close/>
                <a:moveTo>
                  <a:pt x="2438638" y="2272178"/>
                </a:moveTo>
                <a:cubicBezTo>
                  <a:pt x="2424988" y="2263238"/>
                  <a:pt x="2411809" y="2254767"/>
                  <a:pt x="2399100" y="2246297"/>
                </a:cubicBezTo>
                <a:cubicBezTo>
                  <a:pt x="2360974" y="2269355"/>
                  <a:pt x="2322849" y="2292884"/>
                  <a:pt x="2285193" y="2316882"/>
                </a:cubicBezTo>
                <a:cubicBezTo>
                  <a:pt x="2263542" y="2353586"/>
                  <a:pt x="2244714" y="2387938"/>
                  <a:pt x="2228240" y="2418995"/>
                </a:cubicBezTo>
                <a:cubicBezTo>
                  <a:pt x="2229181" y="2425583"/>
                  <a:pt x="2230123" y="2431701"/>
                  <a:pt x="2231535" y="2438289"/>
                </a:cubicBezTo>
                <a:cubicBezTo>
                  <a:pt x="2240478" y="2435936"/>
                  <a:pt x="2249892" y="2433583"/>
                  <a:pt x="2258835" y="2431230"/>
                </a:cubicBezTo>
                <a:cubicBezTo>
                  <a:pt x="2262600" y="2421348"/>
                  <a:pt x="2272956" y="2410525"/>
                  <a:pt x="2287076" y="2402055"/>
                </a:cubicBezTo>
                <a:cubicBezTo>
                  <a:pt x="2304962" y="2391703"/>
                  <a:pt x="2323319" y="2389350"/>
                  <a:pt x="2333204" y="2394997"/>
                </a:cubicBezTo>
                <a:cubicBezTo>
                  <a:pt x="2337911" y="2379938"/>
                  <a:pt x="2342618" y="2364880"/>
                  <a:pt x="2347795" y="2349352"/>
                </a:cubicBezTo>
                <a:cubicBezTo>
                  <a:pt x="2365681" y="2339469"/>
                  <a:pt x="2384038" y="2329588"/>
                  <a:pt x="2402395" y="2319706"/>
                </a:cubicBezTo>
                <a:cubicBezTo>
                  <a:pt x="2413691" y="2303707"/>
                  <a:pt x="2425929" y="2288178"/>
                  <a:pt x="2438638" y="2272178"/>
                </a:cubicBezTo>
                <a:close/>
                <a:moveTo>
                  <a:pt x="3615830" y="1573857"/>
                </a:moveTo>
                <a:lnTo>
                  <a:pt x="3612065" y="1491978"/>
                </a:lnTo>
                <a:cubicBezTo>
                  <a:pt x="3497687" y="1473156"/>
                  <a:pt x="3385193" y="1474097"/>
                  <a:pt x="3274581" y="1494331"/>
                </a:cubicBezTo>
                <a:cubicBezTo>
                  <a:pt x="3229865" y="1502331"/>
                  <a:pt x="3186092" y="1514095"/>
                  <a:pt x="3142317" y="1528682"/>
                </a:cubicBezTo>
                <a:cubicBezTo>
                  <a:pt x="3137610" y="1534329"/>
                  <a:pt x="3132904" y="1539976"/>
                  <a:pt x="3128197" y="1545623"/>
                </a:cubicBezTo>
                <a:cubicBezTo>
                  <a:pt x="3122078" y="1563034"/>
                  <a:pt x="3116900" y="1576680"/>
                  <a:pt x="3113605" y="1586092"/>
                </a:cubicBezTo>
                <a:cubicBezTo>
                  <a:pt x="3125373" y="1584680"/>
                  <a:pt x="3133845" y="1586092"/>
                  <a:pt x="3135257" y="1589856"/>
                </a:cubicBezTo>
                <a:cubicBezTo>
                  <a:pt x="3136669" y="1595503"/>
                  <a:pt x="3123019" y="1604444"/>
                  <a:pt x="3104662" y="1610090"/>
                </a:cubicBezTo>
                <a:cubicBezTo>
                  <a:pt x="3091483" y="1613855"/>
                  <a:pt x="3079716" y="1614796"/>
                  <a:pt x="3073126" y="1612914"/>
                </a:cubicBezTo>
                <a:cubicBezTo>
                  <a:pt x="3067478" y="1619973"/>
                  <a:pt x="3061359" y="1627501"/>
                  <a:pt x="3055711" y="1635031"/>
                </a:cubicBezTo>
                <a:cubicBezTo>
                  <a:pt x="3067478" y="1635031"/>
                  <a:pt x="3076892" y="1638795"/>
                  <a:pt x="3079716" y="1645383"/>
                </a:cubicBezTo>
                <a:cubicBezTo>
                  <a:pt x="3092895" y="1642560"/>
                  <a:pt x="3105604" y="1639266"/>
                  <a:pt x="3118783" y="1636442"/>
                </a:cubicBezTo>
                <a:cubicBezTo>
                  <a:pt x="3129138" y="1646324"/>
                  <a:pt x="3139493" y="1655736"/>
                  <a:pt x="3149378" y="1665618"/>
                </a:cubicBezTo>
                <a:cubicBezTo>
                  <a:pt x="3131492" y="1683970"/>
                  <a:pt x="3114076" y="1702792"/>
                  <a:pt x="3096190" y="1721615"/>
                </a:cubicBezTo>
                <a:cubicBezTo>
                  <a:pt x="3099485" y="1720203"/>
                  <a:pt x="3102779" y="1719262"/>
                  <a:pt x="3106545" y="1717850"/>
                </a:cubicBezTo>
                <a:cubicBezTo>
                  <a:pt x="3109369" y="1725379"/>
                  <a:pt x="3112193" y="1732909"/>
                  <a:pt x="3115018" y="1740438"/>
                </a:cubicBezTo>
                <a:cubicBezTo>
                  <a:pt x="3111723" y="1743732"/>
                  <a:pt x="3108428" y="1747496"/>
                  <a:pt x="3105133" y="1750790"/>
                </a:cubicBezTo>
                <a:cubicBezTo>
                  <a:pt x="3107957" y="1751261"/>
                  <a:pt x="3111252" y="1751261"/>
                  <a:pt x="3114076" y="1751731"/>
                </a:cubicBezTo>
                <a:cubicBezTo>
                  <a:pt x="3123019" y="1749378"/>
                  <a:pt x="3132433" y="1746555"/>
                  <a:pt x="3141376" y="1744202"/>
                </a:cubicBezTo>
                <a:cubicBezTo>
                  <a:pt x="3150790" y="1742320"/>
                  <a:pt x="3160674" y="1740438"/>
                  <a:pt x="3170088" y="1738555"/>
                </a:cubicBezTo>
                <a:cubicBezTo>
                  <a:pt x="3170559" y="1738555"/>
                  <a:pt x="3170559" y="1739026"/>
                  <a:pt x="3171029" y="1739026"/>
                </a:cubicBezTo>
                <a:cubicBezTo>
                  <a:pt x="3172442" y="1738085"/>
                  <a:pt x="3173383" y="1737614"/>
                  <a:pt x="3174795" y="1736673"/>
                </a:cubicBezTo>
                <a:lnTo>
                  <a:pt x="3177619" y="1741849"/>
                </a:lnTo>
                <a:cubicBezTo>
                  <a:pt x="3186562" y="1745614"/>
                  <a:pt x="3195035" y="1748908"/>
                  <a:pt x="3203977" y="1752672"/>
                </a:cubicBezTo>
                <a:cubicBezTo>
                  <a:pt x="3203507" y="1761143"/>
                  <a:pt x="3203036" y="1769613"/>
                  <a:pt x="3202566" y="1778083"/>
                </a:cubicBezTo>
                <a:cubicBezTo>
                  <a:pt x="3187033" y="1783730"/>
                  <a:pt x="3171500" y="1788906"/>
                  <a:pt x="3155967" y="1794553"/>
                </a:cubicBezTo>
                <a:cubicBezTo>
                  <a:pt x="3091483" y="1818081"/>
                  <a:pt x="3026999" y="1843021"/>
                  <a:pt x="2962985" y="1868902"/>
                </a:cubicBezTo>
                <a:cubicBezTo>
                  <a:pt x="2960161" y="1861844"/>
                  <a:pt x="2957337" y="1854785"/>
                  <a:pt x="2954513" y="1847727"/>
                </a:cubicBezTo>
                <a:cubicBezTo>
                  <a:pt x="2987461" y="1811023"/>
                  <a:pt x="3020880" y="1774789"/>
                  <a:pt x="3054769" y="1739026"/>
                </a:cubicBezTo>
                <a:cubicBezTo>
                  <a:pt x="3047238" y="1741849"/>
                  <a:pt x="3039708" y="1744673"/>
                  <a:pt x="3032176" y="1747496"/>
                </a:cubicBezTo>
                <a:cubicBezTo>
                  <a:pt x="3021351" y="1755496"/>
                  <a:pt x="3010054" y="1763495"/>
                  <a:pt x="2999228" y="1771495"/>
                </a:cubicBezTo>
                <a:cubicBezTo>
                  <a:pt x="2994050" y="1773377"/>
                  <a:pt x="2989344" y="1775260"/>
                  <a:pt x="2984166" y="1777142"/>
                </a:cubicBezTo>
                <a:cubicBezTo>
                  <a:pt x="2970516" y="1785612"/>
                  <a:pt x="2956395" y="1794553"/>
                  <a:pt x="2942746" y="1803023"/>
                </a:cubicBezTo>
                <a:cubicBezTo>
                  <a:pt x="2934273" y="1806317"/>
                  <a:pt x="2925801" y="1809611"/>
                  <a:pt x="2917328" y="1813375"/>
                </a:cubicBezTo>
                <a:cubicBezTo>
                  <a:pt x="2899913" y="1820905"/>
                  <a:pt x="2882497" y="1828434"/>
                  <a:pt x="2865082" y="1836433"/>
                </a:cubicBezTo>
                <a:cubicBezTo>
                  <a:pt x="2847196" y="1843962"/>
                  <a:pt x="2829309" y="1851492"/>
                  <a:pt x="2811423" y="1859021"/>
                </a:cubicBezTo>
                <a:lnTo>
                  <a:pt x="2812365" y="1874549"/>
                </a:lnTo>
                <a:cubicBezTo>
                  <a:pt x="2813777" y="1874079"/>
                  <a:pt x="2814718" y="1873608"/>
                  <a:pt x="2816130" y="1873138"/>
                </a:cubicBezTo>
                <a:cubicBezTo>
                  <a:pt x="2815189" y="1879255"/>
                  <a:pt x="2814248" y="1884902"/>
                  <a:pt x="2813306" y="1891019"/>
                </a:cubicBezTo>
                <a:lnTo>
                  <a:pt x="2817072" y="1945134"/>
                </a:lnTo>
                <a:cubicBezTo>
                  <a:pt x="2849078" y="1931488"/>
                  <a:pt x="2880615" y="1917841"/>
                  <a:pt x="2912621" y="1905136"/>
                </a:cubicBezTo>
                <a:cubicBezTo>
                  <a:pt x="2915916" y="1913136"/>
                  <a:pt x="2919211" y="1921606"/>
                  <a:pt x="2922506" y="1929606"/>
                </a:cubicBezTo>
                <a:cubicBezTo>
                  <a:pt x="2921565" y="1930547"/>
                  <a:pt x="2921094" y="1931488"/>
                  <a:pt x="2920153" y="1932429"/>
                </a:cubicBezTo>
                <a:cubicBezTo>
                  <a:pt x="2919211" y="1933841"/>
                  <a:pt x="2896147" y="1961134"/>
                  <a:pt x="2820367" y="1995015"/>
                </a:cubicBezTo>
                <a:lnTo>
                  <a:pt x="2825073" y="2063717"/>
                </a:lnTo>
                <a:lnTo>
                  <a:pt x="2810953" y="2064658"/>
                </a:lnTo>
                <a:lnTo>
                  <a:pt x="2806716" y="2003955"/>
                </a:lnTo>
                <a:cubicBezTo>
                  <a:pt x="2781299" y="2022778"/>
                  <a:pt x="2761060" y="2041601"/>
                  <a:pt x="2761530" y="2045836"/>
                </a:cubicBezTo>
                <a:cubicBezTo>
                  <a:pt x="2762472" y="2047718"/>
                  <a:pt x="2763413" y="2049600"/>
                  <a:pt x="2764354" y="2051483"/>
                </a:cubicBezTo>
                <a:cubicBezTo>
                  <a:pt x="2740349" y="2062306"/>
                  <a:pt x="2716815" y="2073129"/>
                  <a:pt x="2692810" y="2083952"/>
                </a:cubicBezTo>
                <a:cubicBezTo>
                  <a:pt x="2689515" y="2076893"/>
                  <a:pt x="2686220" y="2069835"/>
                  <a:pt x="2682925" y="2062776"/>
                </a:cubicBezTo>
                <a:cubicBezTo>
                  <a:pt x="2695634" y="2050541"/>
                  <a:pt x="2708343" y="2038306"/>
                  <a:pt x="2721051" y="2026072"/>
                </a:cubicBezTo>
                <a:cubicBezTo>
                  <a:pt x="2720110" y="2026072"/>
                  <a:pt x="2719168" y="2026072"/>
                  <a:pt x="2718227" y="2026072"/>
                </a:cubicBezTo>
                <a:cubicBezTo>
                  <a:pt x="2718227" y="2026072"/>
                  <a:pt x="2717756" y="2026072"/>
                  <a:pt x="2717756" y="2026072"/>
                </a:cubicBezTo>
                <a:cubicBezTo>
                  <a:pt x="2662686" y="2064658"/>
                  <a:pt x="2605262" y="2108892"/>
                  <a:pt x="2574196" y="2135714"/>
                </a:cubicBezTo>
                <a:cubicBezTo>
                  <a:pt x="2577020" y="2137126"/>
                  <a:pt x="2578903" y="2139008"/>
                  <a:pt x="2580315" y="2141831"/>
                </a:cubicBezTo>
                <a:cubicBezTo>
                  <a:pt x="2585022" y="2151713"/>
                  <a:pt x="2576550" y="2165830"/>
                  <a:pt x="2560546" y="2176653"/>
                </a:cubicBezTo>
                <a:cubicBezTo>
                  <a:pt x="2561488" y="2178536"/>
                  <a:pt x="2562429" y="2180889"/>
                  <a:pt x="2563370" y="2182771"/>
                </a:cubicBezTo>
                <a:cubicBezTo>
                  <a:pt x="2534188" y="2204417"/>
                  <a:pt x="2505476" y="2226533"/>
                  <a:pt x="2476764" y="2248650"/>
                </a:cubicBezTo>
                <a:cubicBezTo>
                  <a:pt x="2471115" y="2255709"/>
                  <a:pt x="2465467" y="2262767"/>
                  <a:pt x="2460290" y="2269826"/>
                </a:cubicBezTo>
                <a:cubicBezTo>
                  <a:pt x="2562429" y="2335705"/>
                  <a:pt x="2680572" y="2405820"/>
                  <a:pt x="2814248" y="2481110"/>
                </a:cubicBezTo>
                <a:cubicBezTo>
                  <a:pt x="2873554" y="2384173"/>
                  <a:pt x="2944628" y="2276414"/>
                  <a:pt x="3025587" y="2167242"/>
                </a:cubicBezTo>
                <a:cubicBezTo>
                  <a:pt x="3175736" y="1964898"/>
                  <a:pt x="3329181" y="1798788"/>
                  <a:pt x="3481684" y="1673617"/>
                </a:cubicBezTo>
                <a:cubicBezTo>
                  <a:pt x="3526399" y="1636442"/>
                  <a:pt x="3571115" y="1603503"/>
                  <a:pt x="3615830" y="1573857"/>
                </a:cubicBezTo>
                <a:close/>
                <a:moveTo>
                  <a:pt x="3715146" y="1513624"/>
                </a:moveTo>
                <a:cubicBezTo>
                  <a:pt x="3685492" y="1505625"/>
                  <a:pt x="3655839" y="1499507"/>
                  <a:pt x="3626656" y="1494331"/>
                </a:cubicBezTo>
                <a:lnTo>
                  <a:pt x="3629951" y="1564916"/>
                </a:lnTo>
                <a:cubicBezTo>
                  <a:pt x="3658192" y="1546093"/>
                  <a:pt x="3686433" y="1529153"/>
                  <a:pt x="3715146" y="1513624"/>
                </a:cubicBezTo>
                <a:close/>
                <a:moveTo>
                  <a:pt x="4522847" y="1996897"/>
                </a:moveTo>
                <a:cubicBezTo>
                  <a:pt x="4524730" y="1994544"/>
                  <a:pt x="4527084" y="1992191"/>
                  <a:pt x="4528966" y="1989838"/>
                </a:cubicBezTo>
                <a:cubicBezTo>
                  <a:pt x="4547794" y="1967251"/>
                  <a:pt x="4567092" y="1944664"/>
                  <a:pt x="4586390" y="1922077"/>
                </a:cubicBezTo>
                <a:cubicBezTo>
                  <a:pt x="4605218" y="1911724"/>
                  <a:pt x="4624516" y="1901372"/>
                  <a:pt x="4643344" y="1891019"/>
                </a:cubicBezTo>
                <a:cubicBezTo>
                  <a:pt x="4659347" y="1879255"/>
                  <a:pt x="4675821" y="1867961"/>
                  <a:pt x="4692295" y="1856668"/>
                </a:cubicBezTo>
                <a:cubicBezTo>
                  <a:pt x="4701239" y="1849609"/>
                  <a:pt x="4709711" y="1842551"/>
                  <a:pt x="4718654" y="1835492"/>
                </a:cubicBezTo>
                <a:cubicBezTo>
                  <a:pt x="4717713" y="1824198"/>
                  <a:pt x="4716300" y="1812905"/>
                  <a:pt x="4715359" y="1801611"/>
                </a:cubicBezTo>
                <a:cubicBezTo>
                  <a:pt x="4749249" y="1778554"/>
                  <a:pt x="4783609" y="1755966"/>
                  <a:pt x="4817969" y="1733379"/>
                </a:cubicBezTo>
                <a:cubicBezTo>
                  <a:pt x="4821735" y="1731497"/>
                  <a:pt x="4825500" y="1730085"/>
                  <a:pt x="4829266" y="1728203"/>
                </a:cubicBezTo>
                <a:cubicBezTo>
                  <a:pt x="4811850" y="1710321"/>
                  <a:pt x="4794435" y="1692910"/>
                  <a:pt x="4776549" y="1676441"/>
                </a:cubicBezTo>
                <a:cubicBezTo>
                  <a:pt x="4766193" y="1677382"/>
                  <a:pt x="4755838" y="1678323"/>
                  <a:pt x="4745483" y="1679264"/>
                </a:cubicBezTo>
                <a:cubicBezTo>
                  <a:pt x="4744542" y="1667970"/>
                  <a:pt x="4743601" y="1656677"/>
                  <a:pt x="4742188" y="1645383"/>
                </a:cubicBezTo>
                <a:cubicBezTo>
                  <a:pt x="4624987" y="1542329"/>
                  <a:pt x="4504491" y="1471273"/>
                  <a:pt x="4381170" y="1431746"/>
                </a:cubicBezTo>
                <a:lnTo>
                  <a:pt x="4381641" y="1640207"/>
                </a:lnTo>
                <a:lnTo>
                  <a:pt x="4367520" y="1640207"/>
                </a:lnTo>
                <a:lnTo>
                  <a:pt x="4367050" y="1427040"/>
                </a:lnTo>
                <a:cubicBezTo>
                  <a:pt x="4262086" y="1395512"/>
                  <a:pt x="4154769" y="1387512"/>
                  <a:pt x="4046040" y="1402570"/>
                </a:cubicBezTo>
                <a:cubicBezTo>
                  <a:pt x="3944841" y="1416687"/>
                  <a:pt x="3841761" y="1451039"/>
                  <a:pt x="3737738" y="1505154"/>
                </a:cubicBezTo>
                <a:cubicBezTo>
                  <a:pt x="3992381" y="1576680"/>
                  <a:pt x="4255026" y="1740908"/>
                  <a:pt x="4522847" y="1996897"/>
                </a:cubicBezTo>
                <a:close/>
                <a:moveTo>
                  <a:pt x="4526613" y="2020425"/>
                </a:moveTo>
                <a:cubicBezTo>
                  <a:pt x="4515317" y="2034072"/>
                  <a:pt x="4504020" y="2047718"/>
                  <a:pt x="4492723" y="2061364"/>
                </a:cubicBezTo>
                <a:cubicBezTo>
                  <a:pt x="4507785" y="2051012"/>
                  <a:pt x="4522377" y="2041130"/>
                  <a:pt x="4537439" y="2031248"/>
                </a:cubicBezTo>
                <a:cubicBezTo>
                  <a:pt x="4533673" y="2027484"/>
                  <a:pt x="4530378" y="2023719"/>
                  <a:pt x="4526613" y="2020425"/>
                </a:cubicBezTo>
                <a:close/>
                <a:moveTo>
                  <a:pt x="4481897" y="2103245"/>
                </a:moveTo>
                <a:cubicBezTo>
                  <a:pt x="4493194" y="2111715"/>
                  <a:pt x="4504020" y="2120656"/>
                  <a:pt x="4514845" y="2129126"/>
                </a:cubicBezTo>
                <a:cubicBezTo>
                  <a:pt x="4514845" y="2129597"/>
                  <a:pt x="4514845" y="2130067"/>
                  <a:pt x="4514845" y="2130067"/>
                </a:cubicBezTo>
                <a:cubicBezTo>
                  <a:pt x="4515787" y="2130067"/>
                  <a:pt x="4516728" y="2130067"/>
                  <a:pt x="4518141" y="2130067"/>
                </a:cubicBezTo>
                <a:lnTo>
                  <a:pt x="4516258" y="2126303"/>
                </a:lnTo>
                <a:lnTo>
                  <a:pt x="4522377" y="2130538"/>
                </a:lnTo>
                <a:cubicBezTo>
                  <a:pt x="4522847" y="2130538"/>
                  <a:pt x="4522847" y="2130538"/>
                  <a:pt x="4523318" y="2130538"/>
                </a:cubicBezTo>
                <a:cubicBezTo>
                  <a:pt x="4540263" y="2109833"/>
                  <a:pt x="4557679" y="2089128"/>
                  <a:pt x="4575094" y="2068423"/>
                </a:cubicBezTo>
                <a:cubicBezTo>
                  <a:pt x="4572740" y="2066070"/>
                  <a:pt x="4569916" y="2063247"/>
                  <a:pt x="4567563" y="2060894"/>
                </a:cubicBezTo>
                <a:cubicBezTo>
                  <a:pt x="4540263" y="2066070"/>
                  <a:pt x="4512492" y="2071246"/>
                  <a:pt x="4485192" y="2076893"/>
                </a:cubicBezTo>
                <a:lnTo>
                  <a:pt x="4480015" y="2077834"/>
                </a:lnTo>
                <a:cubicBezTo>
                  <a:pt x="4480956" y="2086304"/>
                  <a:pt x="4481427" y="2094775"/>
                  <a:pt x="4481897" y="2103245"/>
                </a:cubicBezTo>
                <a:close/>
                <a:moveTo>
                  <a:pt x="4490370" y="2223710"/>
                </a:moveTo>
                <a:cubicBezTo>
                  <a:pt x="4491782" y="2233121"/>
                  <a:pt x="4493194" y="2242533"/>
                  <a:pt x="4494606" y="2251944"/>
                </a:cubicBezTo>
                <a:cubicBezTo>
                  <a:pt x="4498842" y="2253827"/>
                  <a:pt x="4503078" y="2255238"/>
                  <a:pt x="4507315" y="2257120"/>
                </a:cubicBezTo>
                <a:cubicBezTo>
                  <a:pt x="4507315" y="2257591"/>
                  <a:pt x="4507315" y="2258061"/>
                  <a:pt x="4507315" y="2258532"/>
                </a:cubicBezTo>
                <a:cubicBezTo>
                  <a:pt x="4535085" y="2261355"/>
                  <a:pt x="4562385" y="2264179"/>
                  <a:pt x="4590156" y="2267473"/>
                </a:cubicBezTo>
                <a:cubicBezTo>
                  <a:pt x="4573211" y="2234063"/>
                  <a:pt x="4555796" y="2200652"/>
                  <a:pt x="4538380" y="2167242"/>
                </a:cubicBezTo>
                <a:cubicBezTo>
                  <a:pt x="4534615" y="2170065"/>
                  <a:pt x="4529908" y="2172418"/>
                  <a:pt x="4524259" y="2174301"/>
                </a:cubicBezTo>
                <a:cubicBezTo>
                  <a:pt x="4524259" y="2175242"/>
                  <a:pt x="4524730" y="2175712"/>
                  <a:pt x="4524730" y="2176653"/>
                </a:cubicBezTo>
                <a:cubicBezTo>
                  <a:pt x="4513434" y="2192653"/>
                  <a:pt x="4501667" y="2208181"/>
                  <a:pt x="4490370" y="2223710"/>
                </a:cubicBezTo>
                <a:close/>
                <a:moveTo>
                  <a:pt x="4638166" y="2364410"/>
                </a:moveTo>
                <a:lnTo>
                  <a:pt x="4638637" y="2364410"/>
                </a:lnTo>
                <a:lnTo>
                  <a:pt x="4636283" y="2359233"/>
                </a:lnTo>
                <a:cubicBezTo>
                  <a:pt x="4622633" y="2332411"/>
                  <a:pt x="4608983" y="2305118"/>
                  <a:pt x="4595334" y="2277825"/>
                </a:cubicBezTo>
                <a:cubicBezTo>
                  <a:pt x="4566151" y="2274531"/>
                  <a:pt x="4536968" y="2271237"/>
                  <a:pt x="4507785" y="2267944"/>
                </a:cubicBezTo>
                <a:cubicBezTo>
                  <a:pt x="4508256" y="2276884"/>
                  <a:pt x="4508727" y="2285825"/>
                  <a:pt x="4508727" y="2294295"/>
                </a:cubicBezTo>
                <a:cubicBezTo>
                  <a:pt x="4518141" y="2298060"/>
                  <a:pt x="4527554" y="2302295"/>
                  <a:pt x="4536968" y="2306059"/>
                </a:cubicBezTo>
                <a:cubicBezTo>
                  <a:pt x="4552972" y="2315000"/>
                  <a:pt x="4569446" y="2323470"/>
                  <a:pt x="4585449" y="2332411"/>
                </a:cubicBezTo>
                <a:cubicBezTo>
                  <a:pt x="4601452" y="2339469"/>
                  <a:pt x="4617456" y="2346528"/>
                  <a:pt x="4633459" y="2353586"/>
                </a:cubicBezTo>
                <a:cubicBezTo>
                  <a:pt x="4635342" y="2357822"/>
                  <a:pt x="4636754" y="2361116"/>
                  <a:pt x="4638166" y="2364410"/>
                </a:cubicBezTo>
                <a:close/>
                <a:moveTo>
                  <a:pt x="4751131" y="2429348"/>
                </a:moveTo>
                <a:cubicBezTo>
                  <a:pt x="4757721" y="2423231"/>
                  <a:pt x="4768076" y="2418525"/>
                  <a:pt x="4780314" y="2417584"/>
                </a:cubicBezTo>
                <a:cubicBezTo>
                  <a:pt x="4785021" y="2417113"/>
                  <a:pt x="4789257" y="2417113"/>
                  <a:pt x="4793023" y="2417584"/>
                </a:cubicBezTo>
                <a:cubicBezTo>
                  <a:pt x="4795376" y="2414290"/>
                  <a:pt x="4797259" y="2410996"/>
                  <a:pt x="4799612" y="2407702"/>
                </a:cubicBezTo>
                <a:cubicBezTo>
                  <a:pt x="4748778" y="2395467"/>
                  <a:pt x="4697473" y="2384173"/>
                  <a:pt x="4646638" y="2373821"/>
                </a:cubicBezTo>
                <a:lnTo>
                  <a:pt x="4647109" y="2381350"/>
                </a:lnTo>
                <a:lnTo>
                  <a:pt x="4643344" y="2373350"/>
                </a:lnTo>
                <a:lnTo>
                  <a:pt x="4642403" y="2373350"/>
                </a:lnTo>
                <a:cubicBezTo>
                  <a:pt x="4644285" y="2377115"/>
                  <a:pt x="4646168" y="2380880"/>
                  <a:pt x="4647580" y="2385115"/>
                </a:cubicBezTo>
                <a:cubicBezTo>
                  <a:pt x="4678645" y="2399232"/>
                  <a:pt x="4709240" y="2413349"/>
                  <a:pt x="4739835" y="2427936"/>
                </a:cubicBezTo>
                <a:cubicBezTo>
                  <a:pt x="4743601" y="2427936"/>
                  <a:pt x="4747366" y="2428877"/>
                  <a:pt x="4751131" y="2429348"/>
                </a:cubicBezTo>
                <a:close/>
                <a:moveTo>
                  <a:pt x="4848564" y="2434995"/>
                </a:moveTo>
                <a:cubicBezTo>
                  <a:pt x="4864097" y="2433583"/>
                  <a:pt x="4879629" y="2432642"/>
                  <a:pt x="4894692" y="2431230"/>
                </a:cubicBezTo>
                <a:cubicBezTo>
                  <a:pt x="4875393" y="2426524"/>
                  <a:pt x="4856566" y="2421348"/>
                  <a:pt x="4837267" y="2416643"/>
                </a:cubicBezTo>
                <a:cubicBezTo>
                  <a:pt x="4830678" y="2420407"/>
                  <a:pt x="4824088" y="2424642"/>
                  <a:pt x="4817498" y="2428407"/>
                </a:cubicBezTo>
                <a:cubicBezTo>
                  <a:pt x="4818911" y="2430289"/>
                  <a:pt x="4820322" y="2432171"/>
                  <a:pt x="4820793" y="2434524"/>
                </a:cubicBezTo>
                <a:cubicBezTo>
                  <a:pt x="4830207" y="2434995"/>
                  <a:pt x="4839150" y="2434995"/>
                  <a:pt x="4848564" y="2434995"/>
                </a:cubicBezTo>
                <a:close/>
                <a:moveTo>
                  <a:pt x="5162984" y="2383232"/>
                </a:moveTo>
                <a:cubicBezTo>
                  <a:pt x="5140861" y="2381821"/>
                  <a:pt x="5118739" y="2380409"/>
                  <a:pt x="5096146" y="2379468"/>
                </a:cubicBezTo>
                <a:cubicBezTo>
                  <a:pt x="5037310" y="2394526"/>
                  <a:pt x="4978945" y="2410055"/>
                  <a:pt x="4921050" y="2426995"/>
                </a:cubicBezTo>
                <a:cubicBezTo>
                  <a:pt x="4931876" y="2425113"/>
                  <a:pt x="4943172" y="2423231"/>
                  <a:pt x="4953998" y="2421348"/>
                </a:cubicBezTo>
                <a:cubicBezTo>
                  <a:pt x="4975650" y="2419937"/>
                  <a:pt x="4997301" y="2418525"/>
                  <a:pt x="5018953" y="2417584"/>
                </a:cubicBezTo>
                <a:cubicBezTo>
                  <a:pt x="5042488" y="2412407"/>
                  <a:pt x="5065551" y="2407231"/>
                  <a:pt x="5089086" y="2402526"/>
                </a:cubicBezTo>
                <a:cubicBezTo>
                  <a:pt x="5113562" y="2395467"/>
                  <a:pt x="5138037" y="2389350"/>
                  <a:pt x="5162984" y="2383232"/>
                </a:cubicBezTo>
                <a:close/>
                <a:moveTo>
                  <a:pt x="5366321" y="2413349"/>
                </a:moveTo>
                <a:cubicBezTo>
                  <a:pt x="5375265" y="2416172"/>
                  <a:pt x="5384208" y="2418525"/>
                  <a:pt x="5393621" y="2421348"/>
                </a:cubicBezTo>
                <a:cubicBezTo>
                  <a:pt x="5396445" y="2414290"/>
                  <a:pt x="5405389" y="2408172"/>
                  <a:pt x="5416214" y="2405820"/>
                </a:cubicBezTo>
                <a:cubicBezTo>
                  <a:pt x="5412920" y="2375233"/>
                  <a:pt x="5409154" y="2344175"/>
                  <a:pt x="5405859" y="2313588"/>
                </a:cubicBezTo>
                <a:cubicBezTo>
                  <a:pt x="5405389" y="2313588"/>
                  <a:pt x="5404447" y="2313118"/>
                  <a:pt x="5403976" y="2312647"/>
                </a:cubicBezTo>
                <a:cubicBezTo>
                  <a:pt x="5339963" y="2333823"/>
                  <a:pt x="5275949" y="2356881"/>
                  <a:pt x="5213348" y="2380409"/>
                </a:cubicBezTo>
                <a:cubicBezTo>
                  <a:pt x="5215701" y="2380409"/>
                  <a:pt x="5218525" y="2380409"/>
                  <a:pt x="5220878" y="2380409"/>
                </a:cubicBezTo>
                <a:cubicBezTo>
                  <a:pt x="5277361" y="2379938"/>
                  <a:pt x="5296660" y="2401584"/>
                  <a:pt x="5300895" y="2407702"/>
                </a:cubicBezTo>
                <a:cubicBezTo>
                  <a:pt x="5308427" y="2412407"/>
                  <a:pt x="5315958" y="2417113"/>
                  <a:pt x="5323489" y="2421819"/>
                </a:cubicBezTo>
                <a:cubicBezTo>
                  <a:pt x="5337609" y="2418995"/>
                  <a:pt x="5352201" y="2416172"/>
                  <a:pt x="5366321" y="2413349"/>
                </a:cubicBezTo>
                <a:close/>
                <a:moveTo>
                  <a:pt x="5460459" y="2502756"/>
                </a:moveTo>
                <a:cubicBezTo>
                  <a:pt x="5451987" y="2513109"/>
                  <a:pt x="5443985" y="2523932"/>
                  <a:pt x="5435513" y="2534755"/>
                </a:cubicBezTo>
                <a:cubicBezTo>
                  <a:pt x="5459988" y="2525814"/>
                  <a:pt x="5484464" y="2516873"/>
                  <a:pt x="5508940" y="2508403"/>
                </a:cubicBezTo>
                <a:cubicBezTo>
                  <a:pt x="5499526" y="2488639"/>
                  <a:pt x="5490113" y="2468405"/>
                  <a:pt x="5480699" y="2448171"/>
                </a:cubicBezTo>
                <a:cubicBezTo>
                  <a:pt x="5474109" y="2446288"/>
                  <a:pt x="5467519" y="2444406"/>
                  <a:pt x="5461401" y="2442524"/>
                </a:cubicBezTo>
                <a:cubicBezTo>
                  <a:pt x="5454340" y="2448641"/>
                  <a:pt x="5442573" y="2451935"/>
                  <a:pt x="5429864" y="2451935"/>
                </a:cubicBezTo>
                <a:cubicBezTo>
                  <a:pt x="5425628" y="2451935"/>
                  <a:pt x="5420921" y="2450994"/>
                  <a:pt x="5417156" y="2450053"/>
                </a:cubicBezTo>
                <a:cubicBezTo>
                  <a:pt x="5416214" y="2450523"/>
                  <a:pt x="5415744" y="2450994"/>
                  <a:pt x="5414802" y="2451465"/>
                </a:cubicBezTo>
                <a:cubicBezTo>
                  <a:pt x="5421392" y="2451465"/>
                  <a:pt x="5427981" y="2451935"/>
                  <a:pt x="5434571" y="2451935"/>
                </a:cubicBezTo>
                <a:cubicBezTo>
                  <a:pt x="5441631" y="2458052"/>
                  <a:pt x="5449162" y="2464170"/>
                  <a:pt x="5456223" y="2470287"/>
                </a:cubicBezTo>
                <a:cubicBezTo>
                  <a:pt x="5457635" y="2481110"/>
                  <a:pt x="5459047" y="2491933"/>
                  <a:pt x="5460459" y="2502756"/>
                </a:cubicBezTo>
                <a:close/>
                <a:moveTo>
                  <a:pt x="5529179" y="2700394"/>
                </a:moveTo>
                <a:cubicBezTo>
                  <a:pt x="5530592" y="2702277"/>
                  <a:pt x="5532475" y="2703689"/>
                  <a:pt x="5533886" y="2705571"/>
                </a:cubicBezTo>
                <a:cubicBezTo>
                  <a:pt x="5540947" y="2679219"/>
                  <a:pt x="5548478" y="2652397"/>
                  <a:pt x="5556009" y="2625575"/>
                </a:cubicBezTo>
                <a:cubicBezTo>
                  <a:pt x="5551302" y="2623222"/>
                  <a:pt x="5548478" y="2619928"/>
                  <a:pt x="5548478" y="2616163"/>
                </a:cubicBezTo>
                <a:cubicBezTo>
                  <a:pt x="5548478" y="2614751"/>
                  <a:pt x="5548949" y="2613810"/>
                  <a:pt x="5549890" y="2612398"/>
                </a:cubicBezTo>
                <a:cubicBezTo>
                  <a:pt x="5510352" y="2589341"/>
                  <a:pt x="5470815" y="2566754"/>
                  <a:pt x="5430806" y="2545107"/>
                </a:cubicBezTo>
                <a:lnTo>
                  <a:pt x="5428923" y="2544166"/>
                </a:lnTo>
                <a:cubicBezTo>
                  <a:pt x="5428453" y="2557813"/>
                  <a:pt x="5428453" y="2571459"/>
                  <a:pt x="5427981" y="2585106"/>
                </a:cubicBezTo>
                <a:cubicBezTo>
                  <a:pt x="5452458" y="2602046"/>
                  <a:pt x="5476933" y="2618986"/>
                  <a:pt x="5500938" y="2635927"/>
                </a:cubicBezTo>
                <a:cubicBezTo>
                  <a:pt x="5507057" y="2646750"/>
                  <a:pt x="5512705" y="2657573"/>
                  <a:pt x="5518825" y="2668866"/>
                </a:cubicBezTo>
                <a:cubicBezTo>
                  <a:pt x="5522590" y="2678749"/>
                  <a:pt x="5525885" y="2689572"/>
                  <a:pt x="5529179" y="2700394"/>
                </a:cubicBezTo>
                <a:close/>
                <a:moveTo>
                  <a:pt x="5573424" y="2767686"/>
                </a:moveTo>
                <a:cubicBezTo>
                  <a:pt x="5572954" y="2774744"/>
                  <a:pt x="5572483" y="2782273"/>
                  <a:pt x="5572013" y="2789332"/>
                </a:cubicBezTo>
                <a:cubicBezTo>
                  <a:pt x="5575778" y="2790273"/>
                  <a:pt x="5579543" y="2792155"/>
                  <a:pt x="5582838" y="2794037"/>
                </a:cubicBezTo>
                <a:cubicBezTo>
                  <a:pt x="5596488" y="2785567"/>
                  <a:pt x="5610138" y="2777097"/>
                  <a:pt x="5624259" y="2769097"/>
                </a:cubicBezTo>
                <a:cubicBezTo>
                  <a:pt x="5620964" y="2761098"/>
                  <a:pt x="5617669" y="2753098"/>
                  <a:pt x="5614375" y="2745098"/>
                </a:cubicBezTo>
                <a:cubicBezTo>
                  <a:pt x="5593664" y="2737569"/>
                  <a:pt x="5572483" y="2730511"/>
                  <a:pt x="5551773" y="2723452"/>
                </a:cubicBezTo>
                <a:cubicBezTo>
                  <a:pt x="5552714" y="2724394"/>
                  <a:pt x="5553656" y="2725334"/>
                  <a:pt x="5554597" y="2726276"/>
                </a:cubicBezTo>
                <a:cubicBezTo>
                  <a:pt x="5560716" y="2739922"/>
                  <a:pt x="5567306" y="2754039"/>
                  <a:pt x="5573424" y="2767686"/>
                </a:cubicBezTo>
                <a:close/>
                <a:moveTo>
                  <a:pt x="5518825" y="2905091"/>
                </a:moveTo>
                <a:cubicBezTo>
                  <a:pt x="5518354" y="2919679"/>
                  <a:pt x="5517412" y="2934266"/>
                  <a:pt x="5516942" y="2948854"/>
                </a:cubicBezTo>
                <a:cubicBezTo>
                  <a:pt x="5536240" y="2934266"/>
                  <a:pt x="5556009" y="2920149"/>
                  <a:pt x="5575778" y="2906032"/>
                </a:cubicBezTo>
                <a:cubicBezTo>
                  <a:pt x="5570130" y="2882504"/>
                  <a:pt x="5564011" y="2858505"/>
                  <a:pt x="5558363" y="2834977"/>
                </a:cubicBezTo>
                <a:cubicBezTo>
                  <a:pt x="5557421" y="2834977"/>
                  <a:pt x="5556480" y="2834977"/>
                  <a:pt x="5555538" y="2834977"/>
                </a:cubicBezTo>
                <a:cubicBezTo>
                  <a:pt x="5550360" y="2842035"/>
                  <a:pt x="5545654" y="2849094"/>
                  <a:pt x="5540476" y="2855682"/>
                </a:cubicBezTo>
                <a:cubicBezTo>
                  <a:pt x="5533416" y="2872151"/>
                  <a:pt x="5526355" y="2888621"/>
                  <a:pt x="5518825" y="2905091"/>
                </a:cubicBezTo>
                <a:close/>
                <a:moveTo>
                  <a:pt x="5576719" y="3068378"/>
                </a:moveTo>
                <a:cubicBezTo>
                  <a:pt x="5577190" y="3071201"/>
                  <a:pt x="5578131" y="3073554"/>
                  <a:pt x="5578602" y="3076378"/>
                </a:cubicBezTo>
                <a:lnTo>
                  <a:pt x="5580485" y="3074495"/>
                </a:lnTo>
                <a:cubicBezTo>
                  <a:pt x="5589898" y="3066025"/>
                  <a:pt x="5599783" y="3057555"/>
                  <a:pt x="5609668" y="3048614"/>
                </a:cubicBezTo>
                <a:cubicBezTo>
                  <a:pt x="5603078" y="3019439"/>
                  <a:pt x="5596488" y="2990734"/>
                  <a:pt x="5589428" y="2961559"/>
                </a:cubicBezTo>
                <a:cubicBezTo>
                  <a:pt x="5583780" y="2961089"/>
                  <a:pt x="5579073" y="2958265"/>
                  <a:pt x="5576719" y="2954971"/>
                </a:cubicBezTo>
                <a:cubicBezTo>
                  <a:pt x="5556950" y="2955912"/>
                  <a:pt x="5537182" y="2957324"/>
                  <a:pt x="5517883" y="2958736"/>
                </a:cubicBezTo>
                <a:lnTo>
                  <a:pt x="5516942" y="2958736"/>
                </a:lnTo>
                <a:cubicBezTo>
                  <a:pt x="5516471" y="2967206"/>
                  <a:pt x="5516001" y="2975206"/>
                  <a:pt x="5516001" y="2983676"/>
                </a:cubicBezTo>
                <a:cubicBezTo>
                  <a:pt x="5528709" y="2993087"/>
                  <a:pt x="5540947" y="3002499"/>
                  <a:pt x="5553185" y="3012380"/>
                </a:cubicBezTo>
                <a:cubicBezTo>
                  <a:pt x="5561187" y="3031203"/>
                  <a:pt x="5569188" y="3050026"/>
                  <a:pt x="5576719" y="3068378"/>
                </a:cubicBezTo>
                <a:close/>
                <a:moveTo>
                  <a:pt x="5592252" y="3209548"/>
                </a:moveTo>
                <a:cubicBezTo>
                  <a:pt x="5605902" y="3220842"/>
                  <a:pt x="5619081" y="3232135"/>
                  <a:pt x="5632260" y="3243429"/>
                </a:cubicBezTo>
                <a:cubicBezTo>
                  <a:pt x="5637438" y="3241547"/>
                  <a:pt x="5643086" y="3241076"/>
                  <a:pt x="5648734" y="3241547"/>
                </a:cubicBezTo>
                <a:cubicBezTo>
                  <a:pt x="5649205" y="3241547"/>
                  <a:pt x="5649676" y="3241547"/>
                  <a:pt x="5650147" y="3241547"/>
                </a:cubicBezTo>
                <a:cubicBezTo>
                  <a:pt x="5642145" y="3201548"/>
                  <a:pt x="5633673" y="3161550"/>
                  <a:pt x="5625200" y="3121552"/>
                </a:cubicBezTo>
                <a:cubicBezTo>
                  <a:pt x="5610138" y="3107906"/>
                  <a:pt x="5595076" y="3094730"/>
                  <a:pt x="5580014" y="3081554"/>
                </a:cubicBezTo>
                <a:lnTo>
                  <a:pt x="5579073" y="3080613"/>
                </a:lnTo>
                <a:cubicBezTo>
                  <a:pt x="5582838" y="3096142"/>
                  <a:pt x="5586604" y="3112141"/>
                  <a:pt x="5590369" y="3127669"/>
                </a:cubicBezTo>
                <a:cubicBezTo>
                  <a:pt x="5591311" y="3155433"/>
                  <a:pt x="5591781" y="3182255"/>
                  <a:pt x="5592252" y="3209548"/>
                </a:cubicBezTo>
                <a:close/>
                <a:moveTo>
                  <a:pt x="5679800" y="3267899"/>
                </a:moveTo>
                <a:cubicBezTo>
                  <a:pt x="5679329" y="3275428"/>
                  <a:pt x="5673681" y="3282016"/>
                  <a:pt x="5665679" y="3285780"/>
                </a:cubicBezTo>
                <a:cubicBezTo>
                  <a:pt x="5667562" y="3290015"/>
                  <a:pt x="5669445" y="3294250"/>
                  <a:pt x="5671328" y="3298485"/>
                </a:cubicBezTo>
                <a:lnTo>
                  <a:pt x="5676505" y="3297074"/>
                </a:lnTo>
                <a:cubicBezTo>
                  <a:pt x="5712277" y="3288604"/>
                  <a:pt x="5748050" y="3280133"/>
                  <a:pt x="5784293" y="3272604"/>
                </a:cubicBezTo>
                <a:cubicBezTo>
                  <a:pt x="5762641" y="3251429"/>
                  <a:pt x="5740989" y="3230253"/>
                  <a:pt x="5718867" y="3209078"/>
                </a:cubicBezTo>
                <a:cubicBezTo>
                  <a:pt x="5717926" y="3209078"/>
                  <a:pt x="5716984" y="3209078"/>
                  <a:pt x="5715573" y="3209078"/>
                </a:cubicBezTo>
                <a:cubicBezTo>
                  <a:pt x="5713690" y="3209078"/>
                  <a:pt x="5711807" y="3208607"/>
                  <a:pt x="5709924" y="3207666"/>
                </a:cubicBezTo>
                <a:cubicBezTo>
                  <a:pt x="5695803" y="3221312"/>
                  <a:pt x="5682153" y="3234959"/>
                  <a:pt x="5668504" y="3248605"/>
                </a:cubicBezTo>
                <a:cubicBezTo>
                  <a:pt x="5676035" y="3253311"/>
                  <a:pt x="5680271" y="3260369"/>
                  <a:pt x="5679800" y="3267899"/>
                </a:cubicBezTo>
                <a:close/>
                <a:moveTo>
                  <a:pt x="5782410" y="3355424"/>
                </a:moveTo>
                <a:cubicBezTo>
                  <a:pt x="5812064" y="3358718"/>
                  <a:pt x="5841246" y="3362012"/>
                  <a:pt x="5870900" y="3365776"/>
                </a:cubicBezTo>
                <a:cubicBezTo>
                  <a:pt x="5806886" y="3344601"/>
                  <a:pt x="5741460" y="3323896"/>
                  <a:pt x="5676505" y="3305544"/>
                </a:cubicBezTo>
                <a:lnTo>
                  <a:pt x="5673681" y="3304602"/>
                </a:lnTo>
                <a:cubicBezTo>
                  <a:pt x="5672739" y="3317308"/>
                  <a:pt x="5671798" y="3329543"/>
                  <a:pt x="5670386" y="3342248"/>
                </a:cubicBezTo>
                <a:cubicBezTo>
                  <a:pt x="5677918" y="3349777"/>
                  <a:pt x="5685919" y="3357777"/>
                  <a:pt x="5693450" y="3365306"/>
                </a:cubicBezTo>
                <a:cubicBezTo>
                  <a:pt x="5700510" y="3367188"/>
                  <a:pt x="5708041" y="3369071"/>
                  <a:pt x="5715101" y="3371423"/>
                </a:cubicBezTo>
                <a:cubicBezTo>
                  <a:pt x="5721221" y="3367659"/>
                  <a:pt x="5727810" y="3363894"/>
                  <a:pt x="5733929" y="3360130"/>
                </a:cubicBezTo>
                <a:cubicBezTo>
                  <a:pt x="5750403" y="3358718"/>
                  <a:pt x="5766407" y="3357306"/>
                  <a:pt x="5782410" y="3355424"/>
                </a:cubicBezTo>
                <a:close/>
                <a:moveTo>
                  <a:pt x="6025756" y="3315896"/>
                </a:moveTo>
                <a:cubicBezTo>
                  <a:pt x="6013518" y="3310720"/>
                  <a:pt x="6005987" y="3300838"/>
                  <a:pt x="6007400" y="3290485"/>
                </a:cubicBezTo>
                <a:cubicBezTo>
                  <a:pt x="6008341" y="3283427"/>
                  <a:pt x="6013518" y="3277780"/>
                  <a:pt x="6021049" y="3274486"/>
                </a:cubicBezTo>
                <a:cubicBezTo>
                  <a:pt x="6014930" y="3265075"/>
                  <a:pt x="6008811" y="3256134"/>
                  <a:pt x="6002693" y="3246723"/>
                </a:cubicBezTo>
                <a:cubicBezTo>
                  <a:pt x="6001280" y="3246723"/>
                  <a:pt x="6000339" y="3246723"/>
                  <a:pt x="5998927" y="3246723"/>
                </a:cubicBezTo>
                <a:cubicBezTo>
                  <a:pt x="5998456" y="3246723"/>
                  <a:pt x="5997986" y="3246723"/>
                  <a:pt x="5997515" y="3246252"/>
                </a:cubicBezTo>
                <a:cubicBezTo>
                  <a:pt x="5959860" y="3284839"/>
                  <a:pt x="5922676" y="3324837"/>
                  <a:pt x="5886432" y="3364365"/>
                </a:cubicBezTo>
                <a:lnTo>
                  <a:pt x="5886903" y="3364835"/>
                </a:lnTo>
                <a:cubicBezTo>
                  <a:pt x="5911379" y="3360600"/>
                  <a:pt x="5936325" y="3356365"/>
                  <a:pt x="5960801" y="3352601"/>
                </a:cubicBezTo>
                <a:cubicBezTo>
                  <a:pt x="5987630" y="3338484"/>
                  <a:pt x="6016813" y="3322484"/>
                  <a:pt x="6025756" y="3315896"/>
                </a:cubicBezTo>
                <a:close/>
                <a:moveTo>
                  <a:pt x="6094477" y="3248135"/>
                </a:moveTo>
                <a:cubicBezTo>
                  <a:pt x="6095418" y="3240605"/>
                  <a:pt x="6095889" y="3233547"/>
                  <a:pt x="6096359" y="3226018"/>
                </a:cubicBezTo>
                <a:cubicBezTo>
                  <a:pt x="6069530" y="3229782"/>
                  <a:pt x="6042701" y="3234018"/>
                  <a:pt x="6015401" y="3238253"/>
                </a:cubicBezTo>
                <a:cubicBezTo>
                  <a:pt x="6014930" y="3240605"/>
                  <a:pt x="6013048" y="3242958"/>
                  <a:pt x="6010694" y="3244370"/>
                </a:cubicBezTo>
                <a:cubicBezTo>
                  <a:pt x="6016813" y="3253311"/>
                  <a:pt x="6022932" y="3262722"/>
                  <a:pt x="6029051" y="3271663"/>
                </a:cubicBezTo>
                <a:cubicBezTo>
                  <a:pt x="6033758" y="3270722"/>
                  <a:pt x="6038465" y="3270722"/>
                  <a:pt x="6043642" y="3271663"/>
                </a:cubicBezTo>
                <a:cubicBezTo>
                  <a:pt x="6050232" y="3272604"/>
                  <a:pt x="6055880" y="3274957"/>
                  <a:pt x="6060587" y="3278251"/>
                </a:cubicBezTo>
                <a:cubicBezTo>
                  <a:pt x="6064823" y="3276369"/>
                  <a:pt x="6068589" y="3274957"/>
                  <a:pt x="6072825" y="3273075"/>
                </a:cubicBezTo>
                <a:cubicBezTo>
                  <a:pt x="6077061" y="3271192"/>
                  <a:pt x="6081297" y="3268839"/>
                  <a:pt x="6085534" y="3266957"/>
                </a:cubicBezTo>
                <a:cubicBezTo>
                  <a:pt x="6088358" y="3260840"/>
                  <a:pt x="6091182" y="3254722"/>
                  <a:pt x="6094477" y="3248135"/>
                </a:cubicBezTo>
                <a:close/>
                <a:moveTo>
                  <a:pt x="6185790" y="3119199"/>
                </a:moveTo>
                <a:cubicBezTo>
                  <a:pt x="6186732" y="3114023"/>
                  <a:pt x="6187673" y="3108847"/>
                  <a:pt x="6188615" y="3103671"/>
                </a:cubicBezTo>
                <a:cubicBezTo>
                  <a:pt x="6164609" y="3120611"/>
                  <a:pt x="6140604" y="3137551"/>
                  <a:pt x="6117070" y="3154492"/>
                </a:cubicBezTo>
                <a:cubicBezTo>
                  <a:pt x="6117070" y="3172844"/>
                  <a:pt x="6117070" y="3191196"/>
                  <a:pt x="6116599" y="3210019"/>
                </a:cubicBezTo>
                <a:cubicBezTo>
                  <a:pt x="6121777" y="3207666"/>
                  <a:pt x="6126483" y="3205313"/>
                  <a:pt x="6131661" y="3202960"/>
                </a:cubicBezTo>
                <a:cubicBezTo>
                  <a:pt x="6147194" y="3201548"/>
                  <a:pt x="6163197" y="3200137"/>
                  <a:pt x="6178730" y="3198725"/>
                </a:cubicBezTo>
                <a:cubicBezTo>
                  <a:pt x="6186261" y="3189314"/>
                  <a:pt x="6193322" y="3180373"/>
                  <a:pt x="6200852" y="3170962"/>
                </a:cubicBezTo>
                <a:cubicBezTo>
                  <a:pt x="6202735" y="3161080"/>
                  <a:pt x="6204618" y="3151198"/>
                  <a:pt x="6206501" y="3140845"/>
                </a:cubicBezTo>
                <a:cubicBezTo>
                  <a:pt x="6200382" y="3133787"/>
                  <a:pt x="6192850" y="3126258"/>
                  <a:pt x="6185790" y="3119199"/>
                </a:cubicBezTo>
                <a:close/>
                <a:moveTo>
                  <a:pt x="6273809" y="3051908"/>
                </a:moveTo>
                <a:cubicBezTo>
                  <a:pt x="6273339" y="3050497"/>
                  <a:pt x="6273339" y="3049085"/>
                  <a:pt x="6273339" y="3047673"/>
                </a:cubicBezTo>
                <a:cubicBezTo>
                  <a:pt x="6273809" y="3045791"/>
                  <a:pt x="6274750" y="3044379"/>
                  <a:pt x="6276163" y="3042967"/>
                </a:cubicBezTo>
                <a:cubicBezTo>
                  <a:pt x="6228623" y="3008616"/>
                  <a:pt x="6180142" y="2974265"/>
                  <a:pt x="6131190" y="2941325"/>
                </a:cubicBezTo>
                <a:cubicBezTo>
                  <a:pt x="6154254" y="2990734"/>
                  <a:pt x="6176847" y="3041085"/>
                  <a:pt x="6198499" y="3090495"/>
                </a:cubicBezTo>
                <a:lnTo>
                  <a:pt x="6199911" y="3091436"/>
                </a:lnTo>
                <a:cubicBezTo>
                  <a:pt x="6206501" y="3088612"/>
                  <a:pt x="6213090" y="3085789"/>
                  <a:pt x="6219209" y="3082965"/>
                </a:cubicBezTo>
                <a:cubicBezTo>
                  <a:pt x="6228623" y="3074966"/>
                  <a:pt x="6237566" y="3066496"/>
                  <a:pt x="6246980" y="3058496"/>
                </a:cubicBezTo>
                <a:cubicBezTo>
                  <a:pt x="6255923" y="3056143"/>
                  <a:pt x="6264866" y="3054261"/>
                  <a:pt x="6273809" y="3051908"/>
                </a:cubicBezTo>
                <a:close/>
                <a:moveTo>
                  <a:pt x="6413133" y="2981323"/>
                </a:moveTo>
                <a:cubicBezTo>
                  <a:pt x="6413133" y="2980853"/>
                  <a:pt x="6414074" y="2972382"/>
                  <a:pt x="6415016" y="2962500"/>
                </a:cubicBezTo>
                <a:cubicBezTo>
                  <a:pt x="6399012" y="2960148"/>
                  <a:pt x="6382538" y="2957795"/>
                  <a:pt x="6366535" y="2955442"/>
                </a:cubicBezTo>
                <a:cubicBezTo>
                  <a:pt x="6343471" y="2984146"/>
                  <a:pt x="6320878" y="3013322"/>
                  <a:pt x="6298285" y="3042497"/>
                </a:cubicBezTo>
                <a:cubicBezTo>
                  <a:pt x="6300638" y="3043908"/>
                  <a:pt x="6302521" y="3046261"/>
                  <a:pt x="6303462" y="3048144"/>
                </a:cubicBezTo>
                <a:cubicBezTo>
                  <a:pt x="6309111" y="3048144"/>
                  <a:pt x="6314759" y="3048144"/>
                  <a:pt x="6320408" y="3048144"/>
                </a:cubicBezTo>
                <a:cubicBezTo>
                  <a:pt x="6341589" y="3044850"/>
                  <a:pt x="6363240" y="3042026"/>
                  <a:pt x="6384892" y="3038732"/>
                </a:cubicBezTo>
                <a:cubicBezTo>
                  <a:pt x="6391952" y="3029791"/>
                  <a:pt x="6398542" y="3021321"/>
                  <a:pt x="6405602" y="3012380"/>
                </a:cubicBezTo>
                <a:cubicBezTo>
                  <a:pt x="6408426" y="3002499"/>
                  <a:pt x="6410780" y="2992146"/>
                  <a:pt x="6413133" y="2981323"/>
                </a:cubicBezTo>
                <a:close/>
                <a:moveTo>
                  <a:pt x="6425841" y="2906032"/>
                </a:moveTo>
                <a:cubicBezTo>
                  <a:pt x="6422076" y="2902738"/>
                  <a:pt x="6418310" y="2899444"/>
                  <a:pt x="6415016" y="2896151"/>
                </a:cubicBezTo>
                <a:cubicBezTo>
                  <a:pt x="6411250" y="2900856"/>
                  <a:pt x="6407014" y="2905562"/>
                  <a:pt x="6403249" y="2910268"/>
                </a:cubicBezTo>
                <a:cubicBezTo>
                  <a:pt x="6408426" y="2918738"/>
                  <a:pt x="6413604" y="2926737"/>
                  <a:pt x="6419252" y="2935208"/>
                </a:cubicBezTo>
                <a:cubicBezTo>
                  <a:pt x="6421606" y="2925796"/>
                  <a:pt x="6423959" y="2915914"/>
                  <a:pt x="6425841" y="2906032"/>
                </a:cubicBezTo>
                <a:close/>
                <a:moveTo>
                  <a:pt x="6510095" y="2707924"/>
                </a:moveTo>
                <a:cubicBezTo>
                  <a:pt x="6438080" y="2710277"/>
                  <a:pt x="6366064" y="2714512"/>
                  <a:pt x="6294520" y="2720158"/>
                </a:cubicBezTo>
                <a:cubicBezTo>
                  <a:pt x="6326526" y="2732393"/>
                  <a:pt x="6358063" y="2744628"/>
                  <a:pt x="6389599" y="2757333"/>
                </a:cubicBezTo>
                <a:cubicBezTo>
                  <a:pt x="6396659" y="2750275"/>
                  <a:pt x="6410780" y="2746981"/>
                  <a:pt x="6425841" y="2750275"/>
                </a:cubicBezTo>
                <a:cubicBezTo>
                  <a:pt x="6428666" y="2750745"/>
                  <a:pt x="6431490" y="2751686"/>
                  <a:pt x="6433843" y="2752628"/>
                </a:cubicBezTo>
                <a:cubicBezTo>
                  <a:pt x="6440433" y="2747922"/>
                  <a:pt x="6446552" y="2743216"/>
                  <a:pt x="6453141" y="2738511"/>
                </a:cubicBezTo>
                <a:cubicBezTo>
                  <a:pt x="6464909" y="2734275"/>
                  <a:pt x="6477146" y="2730040"/>
                  <a:pt x="6488914" y="2725805"/>
                </a:cubicBezTo>
                <a:cubicBezTo>
                  <a:pt x="6495974" y="2719688"/>
                  <a:pt x="6503034" y="2714041"/>
                  <a:pt x="6510095" y="2707924"/>
                </a:cubicBezTo>
                <a:close/>
                <a:moveTo>
                  <a:pt x="6649890" y="2665102"/>
                </a:moveTo>
                <a:cubicBezTo>
                  <a:pt x="6627296" y="2661808"/>
                  <a:pt x="6605174" y="2658514"/>
                  <a:pt x="6582581" y="2655220"/>
                </a:cubicBezTo>
                <a:cubicBezTo>
                  <a:pt x="6579286" y="2658514"/>
                  <a:pt x="6573638" y="2659926"/>
                  <a:pt x="6567048" y="2658514"/>
                </a:cubicBezTo>
                <a:cubicBezTo>
                  <a:pt x="6556693" y="2671690"/>
                  <a:pt x="6546809" y="2685336"/>
                  <a:pt x="6536453" y="2698512"/>
                </a:cubicBezTo>
                <a:cubicBezTo>
                  <a:pt x="6546338" y="2695218"/>
                  <a:pt x="6556693" y="2691454"/>
                  <a:pt x="6566577" y="2688160"/>
                </a:cubicBezTo>
                <a:cubicBezTo>
                  <a:pt x="6584934" y="2683925"/>
                  <a:pt x="6603762" y="2679690"/>
                  <a:pt x="6622589" y="2675454"/>
                </a:cubicBezTo>
                <a:cubicBezTo>
                  <a:pt x="6631533" y="2672160"/>
                  <a:pt x="6640476" y="2668396"/>
                  <a:pt x="6649890" y="2665102"/>
                </a:cubicBezTo>
                <a:close/>
                <a:moveTo>
                  <a:pt x="6766149" y="2622751"/>
                </a:moveTo>
                <a:cubicBezTo>
                  <a:pt x="6724258" y="2613340"/>
                  <a:pt x="6682367" y="2604869"/>
                  <a:pt x="6640476" y="2596399"/>
                </a:cubicBezTo>
                <a:cubicBezTo>
                  <a:pt x="6640005" y="2596870"/>
                  <a:pt x="6639534" y="2597340"/>
                  <a:pt x="6639064" y="2597811"/>
                </a:cubicBezTo>
                <a:lnTo>
                  <a:pt x="6640005" y="2598752"/>
                </a:lnTo>
                <a:lnTo>
                  <a:pt x="6638122" y="2598281"/>
                </a:lnTo>
                <a:cubicBezTo>
                  <a:pt x="6637651" y="2598752"/>
                  <a:pt x="6637181" y="2598752"/>
                  <a:pt x="6636710" y="2599223"/>
                </a:cubicBezTo>
                <a:cubicBezTo>
                  <a:pt x="6648477" y="2618986"/>
                  <a:pt x="6660244" y="2638750"/>
                  <a:pt x="6672012" y="2658514"/>
                </a:cubicBezTo>
                <a:cubicBezTo>
                  <a:pt x="6688956" y="2657573"/>
                  <a:pt x="6705901" y="2656632"/>
                  <a:pt x="6722846" y="2656161"/>
                </a:cubicBezTo>
                <a:cubicBezTo>
                  <a:pt x="6729907" y="2654279"/>
                  <a:pt x="6737438" y="2651926"/>
                  <a:pt x="6744498" y="2650044"/>
                </a:cubicBezTo>
                <a:cubicBezTo>
                  <a:pt x="6751558" y="2640632"/>
                  <a:pt x="6758619" y="2631692"/>
                  <a:pt x="6766149" y="2622751"/>
                </a:cubicBezTo>
                <a:close/>
                <a:moveTo>
                  <a:pt x="6894177" y="2551695"/>
                </a:moveTo>
                <a:cubicBezTo>
                  <a:pt x="6895118" y="2536167"/>
                  <a:pt x="6895589" y="2521109"/>
                  <a:pt x="6896059" y="2505580"/>
                </a:cubicBezTo>
                <a:cubicBezTo>
                  <a:pt x="6865465" y="2539931"/>
                  <a:pt x="6834870" y="2574283"/>
                  <a:pt x="6804746" y="2609575"/>
                </a:cubicBezTo>
                <a:cubicBezTo>
                  <a:pt x="6808511" y="2608634"/>
                  <a:pt x="6812277" y="2607693"/>
                  <a:pt x="6816042" y="2606281"/>
                </a:cubicBezTo>
                <a:cubicBezTo>
                  <a:pt x="6827339" y="2594517"/>
                  <a:pt x="6838636" y="2583223"/>
                  <a:pt x="6849932" y="2571459"/>
                </a:cubicBezTo>
                <a:cubicBezTo>
                  <a:pt x="6863582" y="2567695"/>
                  <a:pt x="6877702" y="2564401"/>
                  <a:pt x="6891352" y="2560636"/>
                </a:cubicBezTo>
                <a:cubicBezTo>
                  <a:pt x="6892294" y="2557813"/>
                  <a:pt x="6893235" y="2554989"/>
                  <a:pt x="6894177" y="2551695"/>
                </a:cubicBezTo>
                <a:close/>
                <a:moveTo>
                  <a:pt x="6740262" y="2483463"/>
                </a:moveTo>
                <a:cubicBezTo>
                  <a:pt x="6740262" y="2483463"/>
                  <a:pt x="6740262" y="2483934"/>
                  <a:pt x="6740262" y="2483463"/>
                </a:cubicBezTo>
                <a:cubicBezTo>
                  <a:pt x="6738379" y="2489581"/>
                  <a:pt x="6733201" y="2494286"/>
                  <a:pt x="6726141" y="2496639"/>
                </a:cubicBezTo>
                <a:cubicBezTo>
                  <a:pt x="6733201" y="2509815"/>
                  <a:pt x="6740262" y="2522520"/>
                  <a:pt x="6747322" y="2535696"/>
                </a:cubicBezTo>
                <a:cubicBezTo>
                  <a:pt x="6749205" y="2536637"/>
                  <a:pt x="6751088" y="2537578"/>
                  <a:pt x="6752970" y="2538520"/>
                </a:cubicBezTo>
                <a:cubicBezTo>
                  <a:pt x="6790625" y="2525814"/>
                  <a:pt x="6828280" y="2513579"/>
                  <a:pt x="6865935" y="2501815"/>
                </a:cubicBezTo>
                <a:cubicBezTo>
                  <a:pt x="6849461" y="2499933"/>
                  <a:pt x="6832987" y="2497580"/>
                  <a:pt x="6816042" y="2495698"/>
                </a:cubicBezTo>
                <a:cubicBezTo>
                  <a:pt x="6792037" y="2491463"/>
                  <a:pt x="6768503" y="2487698"/>
                  <a:pt x="6744498" y="2483934"/>
                </a:cubicBezTo>
                <a:cubicBezTo>
                  <a:pt x="6743556" y="2483934"/>
                  <a:pt x="6742144" y="2483934"/>
                  <a:pt x="6740262" y="2483463"/>
                </a:cubicBezTo>
                <a:close/>
                <a:moveTo>
                  <a:pt x="6566577" y="2336176"/>
                </a:moveTo>
                <a:cubicBezTo>
                  <a:pt x="6570814" y="2351234"/>
                  <a:pt x="6574579" y="2366292"/>
                  <a:pt x="6578345" y="2381350"/>
                </a:cubicBezTo>
                <a:cubicBezTo>
                  <a:pt x="6604232" y="2399702"/>
                  <a:pt x="6629650" y="2418054"/>
                  <a:pt x="6655067" y="2436877"/>
                </a:cubicBezTo>
                <a:cubicBezTo>
                  <a:pt x="6647536" y="2428877"/>
                  <a:pt x="6640005" y="2421348"/>
                  <a:pt x="6632003" y="2413349"/>
                </a:cubicBezTo>
                <a:cubicBezTo>
                  <a:pt x="6627296" y="2402526"/>
                  <a:pt x="6623060" y="2391703"/>
                  <a:pt x="6618353" y="2380409"/>
                </a:cubicBezTo>
                <a:cubicBezTo>
                  <a:pt x="6609881" y="2371939"/>
                  <a:pt x="6601408" y="2363939"/>
                  <a:pt x="6592936" y="2355469"/>
                </a:cubicBezTo>
                <a:cubicBezTo>
                  <a:pt x="6584464" y="2349352"/>
                  <a:pt x="6575521" y="2342764"/>
                  <a:pt x="6566577" y="2336176"/>
                </a:cubicBezTo>
                <a:close/>
                <a:moveTo>
                  <a:pt x="6609410" y="2288648"/>
                </a:moveTo>
                <a:cubicBezTo>
                  <a:pt x="6606586" y="2285825"/>
                  <a:pt x="6603291" y="2283001"/>
                  <a:pt x="6600467" y="2279708"/>
                </a:cubicBezTo>
                <a:cubicBezTo>
                  <a:pt x="6597172" y="2265120"/>
                  <a:pt x="6593878" y="2251003"/>
                  <a:pt x="6590582" y="2236415"/>
                </a:cubicBezTo>
                <a:cubicBezTo>
                  <a:pt x="6590112" y="2235945"/>
                  <a:pt x="6589641" y="2235945"/>
                  <a:pt x="6589171" y="2235474"/>
                </a:cubicBezTo>
                <a:lnTo>
                  <a:pt x="6581169" y="2235474"/>
                </a:lnTo>
                <a:lnTo>
                  <a:pt x="6586817" y="2234063"/>
                </a:lnTo>
                <a:cubicBezTo>
                  <a:pt x="6577403" y="2227004"/>
                  <a:pt x="6567990" y="2220416"/>
                  <a:pt x="6558105" y="2213358"/>
                </a:cubicBezTo>
                <a:cubicBezTo>
                  <a:pt x="6550103" y="2205358"/>
                  <a:pt x="6541631" y="2197829"/>
                  <a:pt x="6533629" y="2189829"/>
                </a:cubicBezTo>
                <a:cubicBezTo>
                  <a:pt x="6527981" y="2173359"/>
                  <a:pt x="6522332" y="2157360"/>
                  <a:pt x="6516214" y="2140890"/>
                </a:cubicBezTo>
                <a:cubicBezTo>
                  <a:pt x="6506330" y="2128655"/>
                  <a:pt x="6496445" y="2116421"/>
                  <a:pt x="6486560" y="2104186"/>
                </a:cubicBezTo>
                <a:cubicBezTo>
                  <a:pt x="6475264" y="2093834"/>
                  <a:pt x="6463496" y="2083952"/>
                  <a:pt x="6452200" y="2073599"/>
                </a:cubicBezTo>
                <a:cubicBezTo>
                  <a:pt x="6452200" y="2073599"/>
                  <a:pt x="6452200" y="2073129"/>
                  <a:pt x="6451729" y="2073129"/>
                </a:cubicBezTo>
                <a:lnTo>
                  <a:pt x="6426312" y="2074540"/>
                </a:lnTo>
                <a:cubicBezTo>
                  <a:pt x="6427724" y="2076893"/>
                  <a:pt x="6429607" y="2079246"/>
                  <a:pt x="6431019" y="2081128"/>
                </a:cubicBezTo>
                <a:cubicBezTo>
                  <a:pt x="6442315" y="2094775"/>
                  <a:pt x="6453612" y="2108421"/>
                  <a:pt x="6464909" y="2122068"/>
                </a:cubicBezTo>
                <a:cubicBezTo>
                  <a:pt x="6471498" y="2147008"/>
                  <a:pt x="6477617" y="2172418"/>
                  <a:pt x="6483736" y="2197358"/>
                </a:cubicBezTo>
                <a:cubicBezTo>
                  <a:pt x="6492209" y="2204887"/>
                  <a:pt x="6500681" y="2212416"/>
                  <a:pt x="6509154" y="2220416"/>
                </a:cubicBezTo>
                <a:cubicBezTo>
                  <a:pt x="6521391" y="2234533"/>
                  <a:pt x="6533629" y="2248650"/>
                  <a:pt x="6545867" y="2262767"/>
                </a:cubicBezTo>
                <a:cubicBezTo>
                  <a:pt x="6547750" y="2273120"/>
                  <a:pt x="6549633" y="2283943"/>
                  <a:pt x="6551516" y="2294295"/>
                </a:cubicBezTo>
                <a:cubicBezTo>
                  <a:pt x="6557634" y="2302295"/>
                  <a:pt x="6563753" y="2310765"/>
                  <a:pt x="6569401" y="2318765"/>
                </a:cubicBezTo>
                <a:cubicBezTo>
                  <a:pt x="6582581" y="2308412"/>
                  <a:pt x="6595760" y="2298530"/>
                  <a:pt x="6609410" y="2288648"/>
                </a:cubicBezTo>
                <a:close/>
                <a:moveTo>
                  <a:pt x="6676248" y="2352646"/>
                </a:moveTo>
                <a:cubicBezTo>
                  <a:pt x="6678601" y="2361586"/>
                  <a:pt x="6681425" y="2370527"/>
                  <a:pt x="6683779" y="2379468"/>
                </a:cubicBezTo>
                <a:cubicBezTo>
                  <a:pt x="6682838" y="2383232"/>
                  <a:pt x="6681896" y="2386526"/>
                  <a:pt x="6680955" y="2390291"/>
                </a:cubicBezTo>
                <a:lnTo>
                  <a:pt x="6681425" y="2389820"/>
                </a:lnTo>
                <a:cubicBezTo>
                  <a:pt x="6715315" y="2357351"/>
                  <a:pt x="6749675" y="2325352"/>
                  <a:pt x="6784977" y="2293825"/>
                </a:cubicBezTo>
                <a:cubicBezTo>
                  <a:pt x="6784506" y="2293354"/>
                  <a:pt x="6784036" y="2293354"/>
                  <a:pt x="6784036" y="2292884"/>
                </a:cubicBezTo>
                <a:cubicBezTo>
                  <a:pt x="6743556" y="2280649"/>
                  <a:pt x="6702606" y="2269355"/>
                  <a:pt x="6661657" y="2258061"/>
                </a:cubicBezTo>
                <a:cubicBezTo>
                  <a:pt x="6649418" y="2265591"/>
                  <a:pt x="6637181" y="2274061"/>
                  <a:pt x="6624943" y="2282531"/>
                </a:cubicBezTo>
                <a:cubicBezTo>
                  <a:pt x="6636239" y="2293825"/>
                  <a:pt x="6647536" y="2304648"/>
                  <a:pt x="6658832" y="2315941"/>
                </a:cubicBezTo>
                <a:cubicBezTo>
                  <a:pt x="6664481" y="2327705"/>
                  <a:pt x="6670599" y="2340411"/>
                  <a:pt x="6676248" y="2352646"/>
                </a:cubicBezTo>
                <a:close/>
                <a:moveTo>
                  <a:pt x="6909239" y="2420407"/>
                </a:moveTo>
                <a:cubicBezTo>
                  <a:pt x="6888528" y="2398761"/>
                  <a:pt x="6867818" y="2377115"/>
                  <a:pt x="6846637" y="2355469"/>
                </a:cubicBezTo>
                <a:cubicBezTo>
                  <a:pt x="6792978" y="2368645"/>
                  <a:pt x="6739791" y="2382291"/>
                  <a:pt x="6686603" y="2397349"/>
                </a:cubicBezTo>
                <a:cubicBezTo>
                  <a:pt x="6692722" y="2399232"/>
                  <a:pt x="6698841" y="2401584"/>
                  <a:pt x="6704960" y="2403467"/>
                </a:cubicBezTo>
                <a:cubicBezTo>
                  <a:pt x="6723787" y="2407702"/>
                  <a:pt x="6742144" y="2411937"/>
                  <a:pt x="6760972" y="2416643"/>
                </a:cubicBezTo>
                <a:cubicBezTo>
                  <a:pt x="6785918" y="2416172"/>
                  <a:pt x="6811335" y="2416172"/>
                  <a:pt x="6836753" y="2416172"/>
                </a:cubicBezTo>
                <a:cubicBezTo>
                  <a:pt x="6860758" y="2417584"/>
                  <a:pt x="6885234" y="2418995"/>
                  <a:pt x="6909239" y="2420407"/>
                </a:cubicBezTo>
                <a:close/>
                <a:moveTo>
                  <a:pt x="7114930" y="2402055"/>
                </a:moveTo>
                <a:cubicBezTo>
                  <a:pt x="7054682" y="2379938"/>
                  <a:pt x="6993963" y="2358763"/>
                  <a:pt x="6932773" y="2338999"/>
                </a:cubicBezTo>
                <a:cubicBezTo>
                  <a:pt x="6930420" y="2366763"/>
                  <a:pt x="6927596" y="2394055"/>
                  <a:pt x="6924771" y="2421819"/>
                </a:cubicBezTo>
                <a:cubicBezTo>
                  <a:pt x="6929478" y="2422289"/>
                  <a:pt x="6934185" y="2422289"/>
                  <a:pt x="6938421" y="2422760"/>
                </a:cubicBezTo>
                <a:cubicBezTo>
                  <a:pt x="6947365" y="2420407"/>
                  <a:pt x="6956778" y="2418525"/>
                  <a:pt x="6966192" y="2416172"/>
                </a:cubicBezTo>
                <a:cubicBezTo>
                  <a:pt x="6976076" y="2412407"/>
                  <a:pt x="6985961" y="2408643"/>
                  <a:pt x="6995846" y="2405349"/>
                </a:cubicBezTo>
                <a:cubicBezTo>
                  <a:pt x="7007613" y="2402526"/>
                  <a:pt x="7019851" y="2399702"/>
                  <a:pt x="7031618" y="2397349"/>
                </a:cubicBezTo>
                <a:cubicBezTo>
                  <a:pt x="7053740" y="2400173"/>
                  <a:pt x="7075863" y="2403467"/>
                  <a:pt x="7097985" y="2406761"/>
                </a:cubicBezTo>
                <a:cubicBezTo>
                  <a:pt x="7103162" y="2408643"/>
                  <a:pt x="7108340" y="2410055"/>
                  <a:pt x="7113518" y="2411937"/>
                </a:cubicBezTo>
                <a:cubicBezTo>
                  <a:pt x="7114459" y="2408643"/>
                  <a:pt x="7114459" y="2405349"/>
                  <a:pt x="7114930" y="2402055"/>
                </a:cubicBezTo>
                <a:close/>
                <a:moveTo>
                  <a:pt x="7215187" y="2302765"/>
                </a:moveTo>
                <a:cubicBezTo>
                  <a:pt x="7210950" y="2298060"/>
                  <a:pt x="7206243" y="2293354"/>
                  <a:pt x="7202007" y="2288648"/>
                </a:cubicBezTo>
                <a:cubicBezTo>
                  <a:pt x="7186475" y="2322059"/>
                  <a:pt x="7170471" y="2355469"/>
                  <a:pt x="7154938" y="2388409"/>
                </a:cubicBezTo>
                <a:cubicBezTo>
                  <a:pt x="7183650" y="2382762"/>
                  <a:pt x="7212362" y="2377115"/>
                  <a:pt x="7241545" y="2371939"/>
                </a:cubicBezTo>
                <a:cubicBezTo>
                  <a:pt x="7249546" y="2369586"/>
                  <a:pt x="7257548" y="2366763"/>
                  <a:pt x="7265550" y="2364410"/>
                </a:cubicBezTo>
                <a:cubicBezTo>
                  <a:pt x="7265079" y="2357351"/>
                  <a:pt x="7265079" y="2350293"/>
                  <a:pt x="7264609" y="2343234"/>
                </a:cubicBezTo>
                <a:cubicBezTo>
                  <a:pt x="7255195" y="2338058"/>
                  <a:pt x="7246252" y="2332882"/>
                  <a:pt x="7236838" y="2327705"/>
                </a:cubicBezTo>
                <a:cubicBezTo>
                  <a:pt x="7229778" y="2319235"/>
                  <a:pt x="7222717" y="2311235"/>
                  <a:pt x="7215187" y="2302765"/>
                </a:cubicBezTo>
                <a:close/>
                <a:moveTo>
                  <a:pt x="7433115" y="2337117"/>
                </a:moveTo>
                <a:lnTo>
                  <a:pt x="7447236" y="2300412"/>
                </a:lnTo>
                <a:cubicBezTo>
                  <a:pt x="7441588" y="2294295"/>
                  <a:pt x="7435468" y="2288178"/>
                  <a:pt x="7429350" y="2282061"/>
                </a:cubicBezTo>
                <a:cubicBezTo>
                  <a:pt x="7351686" y="2255709"/>
                  <a:pt x="7274023" y="2230769"/>
                  <a:pt x="7195417" y="2207711"/>
                </a:cubicBezTo>
                <a:cubicBezTo>
                  <a:pt x="7194006" y="2211475"/>
                  <a:pt x="7193064" y="2214769"/>
                  <a:pt x="7191652" y="2218534"/>
                </a:cubicBezTo>
                <a:cubicBezTo>
                  <a:pt x="7196830" y="2224651"/>
                  <a:pt x="7202478" y="2230769"/>
                  <a:pt x="7207656" y="2236415"/>
                </a:cubicBezTo>
                <a:cubicBezTo>
                  <a:pt x="7217540" y="2243474"/>
                  <a:pt x="7227424" y="2250062"/>
                  <a:pt x="7237309" y="2257120"/>
                </a:cubicBezTo>
                <a:cubicBezTo>
                  <a:pt x="7252371" y="2264179"/>
                  <a:pt x="7267903" y="2270767"/>
                  <a:pt x="7282966" y="2277825"/>
                </a:cubicBezTo>
                <a:cubicBezTo>
                  <a:pt x="7321091" y="2291472"/>
                  <a:pt x="7359217" y="2305589"/>
                  <a:pt x="7396872" y="2319706"/>
                </a:cubicBezTo>
                <a:cubicBezTo>
                  <a:pt x="7397343" y="2319706"/>
                  <a:pt x="7397813" y="2320176"/>
                  <a:pt x="7397813" y="2320176"/>
                </a:cubicBezTo>
                <a:cubicBezTo>
                  <a:pt x="7398755" y="2320647"/>
                  <a:pt x="7414759" y="2329117"/>
                  <a:pt x="7433115" y="2337117"/>
                </a:cubicBezTo>
                <a:close/>
                <a:moveTo>
                  <a:pt x="7447707" y="2343234"/>
                </a:moveTo>
                <a:cubicBezTo>
                  <a:pt x="7453825" y="2345587"/>
                  <a:pt x="7460415" y="2347940"/>
                  <a:pt x="7466534" y="2350763"/>
                </a:cubicBezTo>
                <a:cubicBezTo>
                  <a:pt x="7466063" y="2347940"/>
                  <a:pt x="7466063" y="2345116"/>
                  <a:pt x="7467005" y="2342293"/>
                </a:cubicBezTo>
                <a:cubicBezTo>
                  <a:pt x="7468888" y="2338058"/>
                  <a:pt x="7472653" y="2334764"/>
                  <a:pt x="7477360" y="2332882"/>
                </a:cubicBezTo>
                <a:cubicBezTo>
                  <a:pt x="7470770" y="2325823"/>
                  <a:pt x="7464181" y="2318765"/>
                  <a:pt x="7457591" y="2311706"/>
                </a:cubicBezTo>
                <a:lnTo>
                  <a:pt x="7445824" y="2342293"/>
                </a:lnTo>
                <a:cubicBezTo>
                  <a:pt x="7446765" y="2343234"/>
                  <a:pt x="7447236" y="2343234"/>
                  <a:pt x="7447707" y="2343234"/>
                </a:cubicBezTo>
                <a:close/>
                <a:moveTo>
                  <a:pt x="7736239" y="2555930"/>
                </a:moveTo>
                <a:cubicBezTo>
                  <a:pt x="7737651" y="2559224"/>
                  <a:pt x="7738121" y="2562048"/>
                  <a:pt x="7737651" y="2564401"/>
                </a:cubicBezTo>
                <a:lnTo>
                  <a:pt x="7740004" y="2567224"/>
                </a:lnTo>
                <a:cubicBezTo>
                  <a:pt x="7743299" y="2567224"/>
                  <a:pt x="7746594" y="2567695"/>
                  <a:pt x="7749889" y="2567695"/>
                </a:cubicBezTo>
                <a:cubicBezTo>
                  <a:pt x="7751772" y="2563930"/>
                  <a:pt x="7754125" y="2560636"/>
                  <a:pt x="7756008" y="2556872"/>
                </a:cubicBezTo>
                <a:cubicBezTo>
                  <a:pt x="7724471" y="2521579"/>
                  <a:pt x="7685405" y="2481581"/>
                  <a:pt x="7640218" y="2440641"/>
                </a:cubicBezTo>
                <a:cubicBezTo>
                  <a:pt x="7605858" y="2420878"/>
                  <a:pt x="7571498" y="2401114"/>
                  <a:pt x="7537138" y="2381821"/>
                </a:cubicBezTo>
                <a:cubicBezTo>
                  <a:pt x="7536667" y="2381821"/>
                  <a:pt x="7536196" y="2382291"/>
                  <a:pt x="7535725" y="2382291"/>
                </a:cubicBezTo>
                <a:cubicBezTo>
                  <a:pt x="7536196" y="2382762"/>
                  <a:pt x="7536196" y="2383232"/>
                  <a:pt x="7536667" y="2383232"/>
                </a:cubicBezTo>
                <a:cubicBezTo>
                  <a:pt x="7547493" y="2395938"/>
                  <a:pt x="7557847" y="2409114"/>
                  <a:pt x="7568674" y="2421819"/>
                </a:cubicBezTo>
                <a:cubicBezTo>
                  <a:pt x="7575734" y="2430760"/>
                  <a:pt x="7582794" y="2440171"/>
                  <a:pt x="7589855" y="2449112"/>
                </a:cubicBezTo>
                <a:cubicBezTo>
                  <a:pt x="7596915" y="2451465"/>
                  <a:pt x="7604446" y="2454288"/>
                  <a:pt x="7611506" y="2456641"/>
                </a:cubicBezTo>
                <a:cubicBezTo>
                  <a:pt x="7623273" y="2467935"/>
                  <a:pt x="7635041" y="2479228"/>
                  <a:pt x="7646808" y="2490522"/>
                </a:cubicBezTo>
                <a:cubicBezTo>
                  <a:pt x="7637394" y="2490522"/>
                  <a:pt x="7627980" y="2490522"/>
                  <a:pt x="7618566" y="2490992"/>
                </a:cubicBezTo>
                <a:cubicBezTo>
                  <a:pt x="7612918" y="2491463"/>
                  <a:pt x="7607270" y="2492404"/>
                  <a:pt x="7601622" y="2492875"/>
                </a:cubicBezTo>
                <a:cubicBezTo>
                  <a:pt x="7609623" y="2502756"/>
                  <a:pt x="7617625" y="2512168"/>
                  <a:pt x="7625627" y="2522050"/>
                </a:cubicBezTo>
                <a:cubicBezTo>
                  <a:pt x="7635511" y="2526755"/>
                  <a:pt x="7645867" y="2531932"/>
                  <a:pt x="7655751" y="2537108"/>
                </a:cubicBezTo>
                <a:cubicBezTo>
                  <a:pt x="7662811" y="2540402"/>
                  <a:pt x="7669872" y="2543225"/>
                  <a:pt x="7676932" y="2546519"/>
                </a:cubicBezTo>
                <a:cubicBezTo>
                  <a:pt x="7684463" y="2540872"/>
                  <a:pt x="7691994" y="2535226"/>
                  <a:pt x="7699054" y="2529579"/>
                </a:cubicBezTo>
                <a:cubicBezTo>
                  <a:pt x="7701408" y="2530520"/>
                  <a:pt x="7704232" y="2531932"/>
                  <a:pt x="7706586" y="2532873"/>
                </a:cubicBezTo>
                <a:cubicBezTo>
                  <a:pt x="7722589" y="2540402"/>
                  <a:pt x="7732473" y="2548401"/>
                  <a:pt x="7736239" y="2555930"/>
                </a:cubicBezTo>
                <a:close/>
                <a:moveTo>
                  <a:pt x="7698584" y="2656632"/>
                </a:moveTo>
                <a:cubicBezTo>
                  <a:pt x="7709880" y="2680631"/>
                  <a:pt x="7720706" y="2704630"/>
                  <a:pt x="7731532" y="2728629"/>
                </a:cubicBezTo>
                <a:cubicBezTo>
                  <a:pt x="7740945" y="2730040"/>
                  <a:pt x="7750830" y="2730981"/>
                  <a:pt x="7760715" y="2732393"/>
                </a:cubicBezTo>
                <a:cubicBezTo>
                  <a:pt x="7760715" y="2730981"/>
                  <a:pt x="7760715" y="2729570"/>
                  <a:pt x="7761185" y="2728158"/>
                </a:cubicBezTo>
                <a:cubicBezTo>
                  <a:pt x="7762597" y="2725334"/>
                  <a:pt x="7765892" y="2723923"/>
                  <a:pt x="7769657" y="2723452"/>
                </a:cubicBezTo>
                <a:cubicBezTo>
                  <a:pt x="7758361" y="2673572"/>
                  <a:pt x="7746123" y="2624163"/>
                  <a:pt x="7733415" y="2574753"/>
                </a:cubicBezTo>
                <a:lnTo>
                  <a:pt x="7731532" y="2573341"/>
                </a:lnTo>
                <a:cubicBezTo>
                  <a:pt x="7721647" y="2582282"/>
                  <a:pt x="7712234" y="2591223"/>
                  <a:pt x="7702820" y="2600634"/>
                </a:cubicBezTo>
                <a:cubicBezTo>
                  <a:pt x="7701408" y="2619457"/>
                  <a:pt x="7699996" y="2637809"/>
                  <a:pt x="7698584" y="2656632"/>
                </a:cubicBezTo>
                <a:close/>
                <a:moveTo>
                  <a:pt x="7797899" y="2932855"/>
                </a:moveTo>
                <a:cubicBezTo>
                  <a:pt x="7795075" y="2929090"/>
                  <a:pt x="7793663" y="2924855"/>
                  <a:pt x="7795545" y="2922032"/>
                </a:cubicBezTo>
                <a:cubicBezTo>
                  <a:pt x="7797899" y="2917797"/>
                  <a:pt x="7804018" y="2916385"/>
                  <a:pt x="7811078" y="2918267"/>
                </a:cubicBezTo>
                <a:cubicBezTo>
                  <a:pt x="7807784" y="2900386"/>
                  <a:pt x="7804018" y="2882034"/>
                  <a:pt x="7800252" y="2864152"/>
                </a:cubicBezTo>
                <a:cubicBezTo>
                  <a:pt x="7781896" y="2845329"/>
                  <a:pt x="7763539" y="2826506"/>
                  <a:pt x="7745182" y="2808154"/>
                </a:cubicBezTo>
                <a:cubicBezTo>
                  <a:pt x="7742358" y="2808154"/>
                  <a:pt x="7739063" y="2807684"/>
                  <a:pt x="7735768" y="2806272"/>
                </a:cubicBezTo>
                <a:cubicBezTo>
                  <a:pt x="7735768" y="2817095"/>
                  <a:pt x="7735768" y="2827918"/>
                  <a:pt x="7735768" y="2838271"/>
                </a:cubicBezTo>
                <a:cubicBezTo>
                  <a:pt x="7745652" y="2853329"/>
                  <a:pt x="7755066" y="2867917"/>
                  <a:pt x="7764480" y="2882974"/>
                </a:cubicBezTo>
                <a:cubicBezTo>
                  <a:pt x="7758361" y="2895209"/>
                  <a:pt x="7752242" y="2906974"/>
                  <a:pt x="7746123" y="2919208"/>
                </a:cubicBezTo>
                <a:cubicBezTo>
                  <a:pt x="7756008" y="2923914"/>
                  <a:pt x="7765892" y="2929090"/>
                  <a:pt x="7775777" y="2934266"/>
                </a:cubicBezTo>
                <a:cubicBezTo>
                  <a:pt x="7782837" y="2933796"/>
                  <a:pt x="7790368" y="2933325"/>
                  <a:pt x="7797899" y="2932855"/>
                </a:cubicBezTo>
                <a:close/>
                <a:moveTo>
                  <a:pt x="7808725" y="2859446"/>
                </a:moveTo>
                <a:cubicBezTo>
                  <a:pt x="7809666" y="2860387"/>
                  <a:pt x="7810608" y="2861328"/>
                  <a:pt x="7811549" y="2862740"/>
                </a:cubicBezTo>
                <a:cubicBezTo>
                  <a:pt x="7810608" y="2861328"/>
                  <a:pt x="7809195" y="2859917"/>
                  <a:pt x="7808254" y="2858034"/>
                </a:cubicBezTo>
                <a:cubicBezTo>
                  <a:pt x="7808725" y="2858505"/>
                  <a:pt x="7808725" y="2858976"/>
                  <a:pt x="7808725" y="2859446"/>
                </a:cubicBezTo>
                <a:close/>
                <a:moveTo>
                  <a:pt x="7838378" y="2932384"/>
                </a:moveTo>
                <a:cubicBezTo>
                  <a:pt x="7841673" y="2926267"/>
                  <a:pt x="7844968" y="2920149"/>
                  <a:pt x="7848262" y="2914032"/>
                </a:cubicBezTo>
                <a:cubicBezTo>
                  <a:pt x="7836495" y="2901797"/>
                  <a:pt x="7824728" y="2889092"/>
                  <a:pt x="7812491" y="2876857"/>
                </a:cubicBezTo>
                <a:cubicBezTo>
                  <a:pt x="7815785" y="2892386"/>
                  <a:pt x="7818610" y="2908385"/>
                  <a:pt x="7821433" y="2923914"/>
                </a:cubicBezTo>
                <a:cubicBezTo>
                  <a:pt x="7824728" y="2926737"/>
                  <a:pt x="7827081" y="2929561"/>
                  <a:pt x="7828023" y="2932855"/>
                </a:cubicBezTo>
                <a:cubicBezTo>
                  <a:pt x="7831318" y="2932384"/>
                  <a:pt x="7834613" y="2932384"/>
                  <a:pt x="7838378" y="2932384"/>
                </a:cubicBezTo>
                <a:close/>
                <a:moveTo>
                  <a:pt x="7909923" y="2839683"/>
                </a:moveTo>
                <a:cubicBezTo>
                  <a:pt x="7909452" y="2839212"/>
                  <a:pt x="7908982" y="2839212"/>
                  <a:pt x="7908041" y="2838741"/>
                </a:cubicBezTo>
                <a:cubicBezTo>
                  <a:pt x="7902862" y="2835918"/>
                  <a:pt x="7899097" y="2832153"/>
                  <a:pt x="7897214" y="2828389"/>
                </a:cubicBezTo>
                <a:cubicBezTo>
                  <a:pt x="7864736" y="2822271"/>
                  <a:pt x="7831788" y="2816625"/>
                  <a:pt x="7798840" y="2810978"/>
                </a:cubicBezTo>
                <a:cubicBezTo>
                  <a:pt x="7800723" y="2818977"/>
                  <a:pt x="7802135" y="2826977"/>
                  <a:pt x="7804018" y="2835447"/>
                </a:cubicBezTo>
                <a:cubicBezTo>
                  <a:pt x="7820492" y="2858034"/>
                  <a:pt x="7836495" y="2880622"/>
                  <a:pt x="7852499" y="2903209"/>
                </a:cubicBezTo>
                <a:cubicBezTo>
                  <a:pt x="7856265" y="2894739"/>
                  <a:pt x="7861442" y="2882974"/>
                  <a:pt x="7862854" y="2879681"/>
                </a:cubicBezTo>
                <a:cubicBezTo>
                  <a:pt x="7866149" y="2873563"/>
                  <a:pt x="7883564" y="2869799"/>
                  <a:pt x="7895331" y="2867917"/>
                </a:cubicBezTo>
                <a:cubicBezTo>
                  <a:pt x="7899568" y="2861328"/>
                  <a:pt x="7903804" y="2855211"/>
                  <a:pt x="7908041" y="2848623"/>
                </a:cubicBezTo>
                <a:cubicBezTo>
                  <a:pt x="7908982" y="2845800"/>
                  <a:pt x="7909452" y="2842506"/>
                  <a:pt x="7909923" y="2839683"/>
                </a:cubicBezTo>
                <a:close/>
                <a:moveTo>
                  <a:pt x="8055836" y="2823213"/>
                </a:moveTo>
                <a:cubicBezTo>
                  <a:pt x="8042187" y="2811919"/>
                  <a:pt x="8028066" y="2800155"/>
                  <a:pt x="8013945" y="2788861"/>
                </a:cubicBezTo>
                <a:cubicBezTo>
                  <a:pt x="8009709" y="2789332"/>
                  <a:pt x="8004061" y="2788391"/>
                  <a:pt x="7998883" y="2785567"/>
                </a:cubicBezTo>
                <a:cubicBezTo>
                  <a:pt x="7994647" y="2783214"/>
                  <a:pt x="7991352" y="2780391"/>
                  <a:pt x="7988999" y="2777097"/>
                </a:cubicBezTo>
                <a:cubicBezTo>
                  <a:pt x="7952285" y="2770509"/>
                  <a:pt x="7915571" y="2764392"/>
                  <a:pt x="7878857" y="2758745"/>
                </a:cubicBezTo>
                <a:cubicBezTo>
                  <a:pt x="7878387" y="2759215"/>
                  <a:pt x="7877916" y="2759215"/>
                  <a:pt x="7877446" y="2759686"/>
                </a:cubicBezTo>
                <a:cubicBezTo>
                  <a:pt x="7891095" y="2779450"/>
                  <a:pt x="7904275" y="2799214"/>
                  <a:pt x="7916983" y="2818977"/>
                </a:cubicBezTo>
                <a:cubicBezTo>
                  <a:pt x="7917454" y="2818977"/>
                  <a:pt x="7917924" y="2819448"/>
                  <a:pt x="7918395" y="2819448"/>
                </a:cubicBezTo>
                <a:cubicBezTo>
                  <a:pt x="7922161" y="2821330"/>
                  <a:pt x="7925456" y="2824154"/>
                  <a:pt x="7927338" y="2826977"/>
                </a:cubicBezTo>
                <a:cubicBezTo>
                  <a:pt x="7970171" y="2825095"/>
                  <a:pt x="8013003" y="2823683"/>
                  <a:pt x="8055836" y="2823213"/>
                </a:cubicBezTo>
                <a:close/>
                <a:moveTo>
                  <a:pt x="8159388" y="2818507"/>
                </a:moveTo>
                <a:lnTo>
                  <a:pt x="8162212" y="2810507"/>
                </a:lnTo>
                <a:cubicBezTo>
                  <a:pt x="8115614" y="2800625"/>
                  <a:pt x="8068545" y="2791685"/>
                  <a:pt x="8021006" y="2782744"/>
                </a:cubicBezTo>
                <a:cubicBezTo>
                  <a:pt x="8037480" y="2795920"/>
                  <a:pt x="8053483" y="2809566"/>
                  <a:pt x="8069957" y="2822742"/>
                </a:cubicBezTo>
                <a:cubicBezTo>
                  <a:pt x="8076076" y="2822742"/>
                  <a:pt x="8081724" y="2822742"/>
                  <a:pt x="8087843" y="2822271"/>
                </a:cubicBezTo>
                <a:cubicBezTo>
                  <a:pt x="8100552" y="2820860"/>
                  <a:pt x="8113260" y="2819448"/>
                  <a:pt x="8125968" y="2818036"/>
                </a:cubicBezTo>
                <a:cubicBezTo>
                  <a:pt x="8137266" y="2818036"/>
                  <a:pt x="8148562" y="2818507"/>
                  <a:pt x="8159388" y="2818507"/>
                </a:cubicBezTo>
                <a:close/>
                <a:moveTo>
                  <a:pt x="8181510" y="2814272"/>
                </a:moveTo>
                <a:cubicBezTo>
                  <a:pt x="8179628" y="2813801"/>
                  <a:pt x="8178215" y="2813331"/>
                  <a:pt x="8176333" y="2813331"/>
                </a:cubicBezTo>
                <a:lnTo>
                  <a:pt x="8174450" y="2818507"/>
                </a:lnTo>
                <a:cubicBezTo>
                  <a:pt x="8175862" y="2818507"/>
                  <a:pt x="8177274" y="2818507"/>
                  <a:pt x="8179157" y="2818507"/>
                </a:cubicBezTo>
                <a:cubicBezTo>
                  <a:pt x="8180098" y="2817095"/>
                  <a:pt x="8180569" y="2815683"/>
                  <a:pt x="8181510" y="2814272"/>
                </a:cubicBezTo>
                <a:close/>
                <a:moveTo>
                  <a:pt x="8302477" y="2832624"/>
                </a:moveTo>
                <a:cubicBezTo>
                  <a:pt x="8305772" y="2835447"/>
                  <a:pt x="8309067" y="2838741"/>
                  <a:pt x="8312362" y="2841565"/>
                </a:cubicBezTo>
                <a:cubicBezTo>
                  <a:pt x="8287415" y="2781803"/>
                  <a:pt x="8261057" y="2722041"/>
                  <a:pt x="8233286" y="2662749"/>
                </a:cubicBezTo>
                <a:lnTo>
                  <a:pt x="8193748" y="2767215"/>
                </a:lnTo>
                <a:cubicBezTo>
                  <a:pt x="8195161" y="2771450"/>
                  <a:pt x="8196102" y="2775685"/>
                  <a:pt x="8197514" y="2780391"/>
                </a:cubicBezTo>
                <a:cubicBezTo>
                  <a:pt x="8198925" y="2780862"/>
                  <a:pt x="8199867" y="2781332"/>
                  <a:pt x="8201279" y="2782273"/>
                </a:cubicBezTo>
                <a:cubicBezTo>
                  <a:pt x="8210692" y="2787449"/>
                  <a:pt x="8215399" y="2795920"/>
                  <a:pt x="8212576" y="2801566"/>
                </a:cubicBezTo>
                <a:cubicBezTo>
                  <a:pt x="8212105" y="2802508"/>
                  <a:pt x="8210692" y="2803449"/>
                  <a:pt x="8209751" y="2803919"/>
                </a:cubicBezTo>
                <a:cubicBezTo>
                  <a:pt x="8233286" y="2813331"/>
                  <a:pt x="8257291" y="2822742"/>
                  <a:pt x="8280826" y="2832153"/>
                </a:cubicBezTo>
                <a:cubicBezTo>
                  <a:pt x="8287886" y="2832153"/>
                  <a:pt x="8294946" y="2832153"/>
                  <a:pt x="8302477" y="2832624"/>
                </a:cubicBezTo>
                <a:close/>
                <a:moveTo>
                  <a:pt x="8467217" y="3086260"/>
                </a:moveTo>
                <a:cubicBezTo>
                  <a:pt x="8473808" y="3100377"/>
                  <a:pt x="8480868" y="3114023"/>
                  <a:pt x="8487457" y="3128140"/>
                </a:cubicBezTo>
                <a:cubicBezTo>
                  <a:pt x="8486045" y="3130022"/>
                  <a:pt x="8484634" y="3132375"/>
                  <a:pt x="8483222" y="3134257"/>
                </a:cubicBezTo>
                <a:cubicBezTo>
                  <a:pt x="8484634" y="3134728"/>
                  <a:pt x="8486045" y="3135669"/>
                  <a:pt x="8486987" y="3136610"/>
                </a:cubicBezTo>
                <a:cubicBezTo>
                  <a:pt x="8487928" y="3137081"/>
                  <a:pt x="8488870" y="3138022"/>
                  <a:pt x="8489341" y="3138493"/>
                </a:cubicBezTo>
                <a:cubicBezTo>
                  <a:pt x="8510051" y="3138022"/>
                  <a:pt x="8530760" y="3137551"/>
                  <a:pt x="8551941" y="3137081"/>
                </a:cubicBezTo>
                <a:cubicBezTo>
                  <a:pt x="8488870" y="3056614"/>
                  <a:pt x="8422973" y="2978029"/>
                  <a:pt x="8354724" y="2900386"/>
                </a:cubicBezTo>
                <a:cubicBezTo>
                  <a:pt x="8353311" y="2900856"/>
                  <a:pt x="8351429" y="2901327"/>
                  <a:pt x="8349546" y="2901327"/>
                </a:cubicBezTo>
                <a:cubicBezTo>
                  <a:pt x="8350017" y="2906032"/>
                  <a:pt x="8350958" y="2910738"/>
                  <a:pt x="8351429" y="2914973"/>
                </a:cubicBezTo>
                <a:cubicBezTo>
                  <a:pt x="8366962" y="2944619"/>
                  <a:pt x="8382494" y="2973794"/>
                  <a:pt x="8397556" y="3003440"/>
                </a:cubicBezTo>
                <a:cubicBezTo>
                  <a:pt x="8398026" y="3013322"/>
                  <a:pt x="8398026" y="3022733"/>
                  <a:pt x="8398498" y="3032615"/>
                </a:cubicBezTo>
                <a:cubicBezTo>
                  <a:pt x="8393320" y="3040614"/>
                  <a:pt x="8388143" y="3048614"/>
                  <a:pt x="8382965" y="3056143"/>
                </a:cubicBezTo>
                <a:cubicBezTo>
                  <a:pt x="8390496" y="3065555"/>
                  <a:pt x="8398026" y="3074966"/>
                  <a:pt x="8405558" y="3083907"/>
                </a:cubicBezTo>
                <a:cubicBezTo>
                  <a:pt x="8413559" y="3089083"/>
                  <a:pt x="8421561" y="3094730"/>
                  <a:pt x="8430034" y="3099906"/>
                </a:cubicBezTo>
                <a:cubicBezTo>
                  <a:pt x="8441801" y="3095671"/>
                  <a:pt x="8454509" y="3090965"/>
                  <a:pt x="8467217" y="3086260"/>
                </a:cubicBezTo>
                <a:close/>
                <a:moveTo>
                  <a:pt x="8542058" y="3226959"/>
                </a:moveTo>
                <a:cubicBezTo>
                  <a:pt x="8547235" y="3239194"/>
                  <a:pt x="8552884" y="3250958"/>
                  <a:pt x="8558061" y="3263193"/>
                </a:cubicBezTo>
                <a:cubicBezTo>
                  <a:pt x="8592421" y="3272134"/>
                  <a:pt x="8626782" y="3281545"/>
                  <a:pt x="8661142" y="3291427"/>
                </a:cubicBezTo>
                <a:cubicBezTo>
                  <a:pt x="8661142" y="3290485"/>
                  <a:pt x="8661612" y="3289545"/>
                  <a:pt x="8662083" y="3288604"/>
                </a:cubicBezTo>
                <a:cubicBezTo>
                  <a:pt x="8663024" y="3287662"/>
                  <a:pt x="8663966" y="3286721"/>
                  <a:pt x="8665849" y="3286251"/>
                </a:cubicBezTo>
                <a:cubicBezTo>
                  <a:pt x="8654082" y="3269781"/>
                  <a:pt x="8641843" y="3253782"/>
                  <a:pt x="8629605" y="3237782"/>
                </a:cubicBezTo>
                <a:cubicBezTo>
                  <a:pt x="8625369" y="3237782"/>
                  <a:pt x="8619721" y="3235900"/>
                  <a:pt x="8615014" y="3232606"/>
                </a:cubicBezTo>
                <a:cubicBezTo>
                  <a:pt x="8610308" y="3229312"/>
                  <a:pt x="8607483" y="3225077"/>
                  <a:pt x="8606071" y="3221312"/>
                </a:cubicBezTo>
                <a:cubicBezTo>
                  <a:pt x="8569828" y="3199196"/>
                  <a:pt x="8533114" y="3177550"/>
                  <a:pt x="8496401" y="3156374"/>
                </a:cubicBezTo>
                <a:cubicBezTo>
                  <a:pt x="8492635" y="3160609"/>
                  <a:pt x="8483692" y="3159668"/>
                  <a:pt x="8475690" y="3154492"/>
                </a:cubicBezTo>
                <a:cubicBezTo>
                  <a:pt x="8472867" y="3171432"/>
                  <a:pt x="8470513" y="3188843"/>
                  <a:pt x="8467689" y="3205784"/>
                </a:cubicBezTo>
                <a:cubicBezTo>
                  <a:pt x="8472396" y="3216136"/>
                  <a:pt x="8477102" y="3226488"/>
                  <a:pt x="8481809" y="3237312"/>
                </a:cubicBezTo>
                <a:cubicBezTo>
                  <a:pt x="8471924" y="3250488"/>
                  <a:pt x="8462511" y="3264134"/>
                  <a:pt x="8452627" y="3277310"/>
                </a:cubicBezTo>
                <a:cubicBezTo>
                  <a:pt x="8440388" y="3282016"/>
                  <a:pt x="8428151" y="3286721"/>
                  <a:pt x="8415913" y="3290956"/>
                </a:cubicBezTo>
                <a:cubicBezTo>
                  <a:pt x="8412618" y="3295191"/>
                  <a:pt x="8409794" y="3299897"/>
                  <a:pt x="8406499" y="3304132"/>
                </a:cubicBezTo>
                <a:cubicBezTo>
                  <a:pt x="8412618" y="3308367"/>
                  <a:pt x="8419207" y="3313073"/>
                  <a:pt x="8425327" y="3317308"/>
                </a:cubicBezTo>
                <a:cubicBezTo>
                  <a:pt x="8435212" y="3339425"/>
                  <a:pt x="8444625" y="3362012"/>
                  <a:pt x="8454039" y="3384128"/>
                </a:cubicBezTo>
                <a:cubicBezTo>
                  <a:pt x="8454980" y="3396363"/>
                  <a:pt x="8456393" y="3408127"/>
                  <a:pt x="8457334" y="3420362"/>
                </a:cubicBezTo>
                <a:cubicBezTo>
                  <a:pt x="8454039" y="3425068"/>
                  <a:pt x="8450743" y="3429303"/>
                  <a:pt x="8447449" y="3434008"/>
                </a:cubicBezTo>
                <a:cubicBezTo>
                  <a:pt x="8443213" y="3445773"/>
                  <a:pt x="8438976" y="3457537"/>
                  <a:pt x="8434740" y="3469301"/>
                </a:cubicBezTo>
                <a:cubicBezTo>
                  <a:pt x="8446036" y="3496594"/>
                  <a:pt x="8456863" y="3523887"/>
                  <a:pt x="8467689" y="3551180"/>
                </a:cubicBezTo>
                <a:cubicBezTo>
                  <a:pt x="8473808" y="3555415"/>
                  <a:pt x="8480397" y="3559650"/>
                  <a:pt x="8486516" y="3564356"/>
                </a:cubicBezTo>
                <a:cubicBezTo>
                  <a:pt x="8488870" y="3561062"/>
                  <a:pt x="8491694" y="3557768"/>
                  <a:pt x="8494048" y="3554474"/>
                </a:cubicBezTo>
                <a:cubicBezTo>
                  <a:pt x="8497342" y="3544592"/>
                  <a:pt x="8500637" y="3535180"/>
                  <a:pt x="8503931" y="3525299"/>
                </a:cubicBezTo>
                <a:cubicBezTo>
                  <a:pt x="8506285" y="3514005"/>
                  <a:pt x="8508638" y="3502712"/>
                  <a:pt x="8510992" y="3490947"/>
                </a:cubicBezTo>
                <a:cubicBezTo>
                  <a:pt x="8510992" y="3481065"/>
                  <a:pt x="8510522" y="3471183"/>
                  <a:pt x="8510522" y="3460831"/>
                </a:cubicBezTo>
                <a:cubicBezTo>
                  <a:pt x="8503931" y="3448596"/>
                  <a:pt x="8496871" y="3436361"/>
                  <a:pt x="8489811" y="3424127"/>
                </a:cubicBezTo>
                <a:cubicBezTo>
                  <a:pt x="8482750" y="3407657"/>
                  <a:pt x="8475690" y="3391187"/>
                  <a:pt x="8468630" y="3374717"/>
                </a:cubicBezTo>
                <a:cubicBezTo>
                  <a:pt x="8469571" y="3369071"/>
                  <a:pt x="8470513" y="3363423"/>
                  <a:pt x="8471454" y="3357777"/>
                </a:cubicBezTo>
                <a:cubicBezTo>
                  <a:pt x="8465806" y="3342719"/>
                  <a:pt x="8460628" y="3328131"/>
                  <a:pt x="8454980" y="3313073"/>
                </a:cubicBezTo>
                <a:cubicBezTo>
                  <a:pt x="8459687" y="3306485"/>
                  <a:pt x="8464394" y="3300368"/>
                  <a:pt x="8468630" y="3293780"/>
                </a:cubicBezTo>
                <a:cubicBezTo>
                  <a:pt x="8472867" y="3281545"/>
                  <a:pt x="8477102" y="3269310"/>
                  <a:pt x="8481338" y="3257075"/>
                </a:cubicBezTo>
                <a:cubicBezTo>
                  <a:pt x="8493576" y="3258016"/>
                  <a:pt x="8506285" y="3258958"/>
                  <a:pt x="8518523" y="3260369"/>
                </a:cubicBezTo>
                <a:cubicBezTo>
                  <a:pt x="8526525" y="3248605"/>
                  <a:pt x="8534056" y="3237782"/>
                  <a:pt x="8542058" y="3226959"/>
                </a:cubicBezTo>
                <a:close/>
                <a:moveTo>
                  <a:pt x="8630076" y="3411892"/>
                </a:moveTo>
                <a:cubicBezTo>
                  <a:pt x="8634312" y="3410010"/>
                  <a:pt x="8640902" y="3410951"/>
                  <a:pt x="8647021" y="3415186"/>
                </a:cubicBezTo>
                <a:cubicBezTo>
                  <a:pt x="8673379" y="3400598"/>
                  <a:pt x="8699738" y="3386011"/>
                  <a:pt x="8726567" y="3371423"/>
                </a:cubicBezTo>
                <a:cubicBezTo>
                  <a:pt x="8713388" y="3352601"/>
                  <a:pt x="8699738" y="3333308"/>
                  <a:pt x="8686088" y="3314485"/>
                </a:cubicBezTo>
                <a:cubicBezTo>
                  <a:pt x="8681381" y="3314955"/>
                  <a:pt x="8675733" y="3313073"/>
                  <a:pt x="8670556" y="3308838"/>
                </a:cubicBezTo>
                <a:cubicBezTo>
                  <a:pt x="8667731" y="3306955"/>
                  <a:pt x="8665849" y="3304602"/>
                  <a:pt x="8663966" y="3302250"/>
                </a:cubicBezTo>
                <a:cubicBezTo>
                  <a:pt x="8630076" y="3292368"/>
                  <a:pt x="8596657" y="3283427"/>
                  <a:pt x="8562767" y="3274016"/>
                </a:cubicBezTo>
                <a:cubicBezTo>
                  <a:pt x="8565121" y="3279192"/>
                  <a:pt x="8567474" y="3284839"/>
                  <a:pt x="8569828" y="3290015"/>
                </a:cubicBezTo>
                <a:cubicBezTo>
                  <a:pt x="8578772" y="3303662"/>
                  <a:pt x="8587714" y="3317779"/>
                  <a:pt x="8596657" y="3331425"/>
                </a:cubicBezTo>
                <a:cubicBezTo>
                  <a:pt x="8596657" y="3341777"/>
                  <a:pt x="8596657" y="3352130"/>
                  <a:pt x="8596657" y="3362012"/>
                </a:cubicBezTo>
                <a:cubicBezTo>
                  <a:pt x="8601835" y="3371894"/>
                  <a:pt x="8607013" y="3381305"/>
                  <a:pt x="8612661" y="3391187"/>
                </a:cubicBezTo>
                <a:cubicBezTo>
                  <a:pt x="8618309" y="3398245"/>
                  <a:pt x="8623957" y="3404833"/>
                  <a:pt x="8630076" y="3411892"/>
                </a:cubicBezTo>
                <a:close/>
                <a:moveTo>
                  <a:pt x="8757633" y="3478242"/>
                </a:moveTo>
                <a:cubicBezTo>
                  <a:pt x="8760928" y="3472125"/>
                  <a:pt x="8763751" y="3466478"/>
                  <a:pt x="8767047" y="3460361"/>
                </a:cubicBezTo>
                <a:cubicBezTo>
                  <a:pt x="8763751" y="3457066"/>
                  <a:pt x="8761398" y="3453302"/>
                  <a:pt x="8759044" y="3450008"/>
                </a:cubicBezTo>
                <a:cubicBezTo>
                  <a:pt x="8725155" y="3442949"/>
                  <a:pt x="8691266" y="3435891"/>
                  <a:pt x="8657846" y="3429774"/>
                </a:cubicBezTo>
                <a:cubicBezTo>
                  <a:pt x="8658318" y="3432127"/>
                  <a:pt x="8657846" y="3434479"/>
                  <a:pt x="8656435" y="3436361"/>
                </a:cubicBezTo>
                <a:cubicBezTo>
                  <a:pt x="8653139" y="3440596"/>
                  <a:pt x="8644668" y="3440126"/>
                  <a:pt x="8636665" y="3434950"/>
                </a:cubicBezTo>
                <a:cubicBezTo>
                  <a:pt x="8636195" y="3438714"/>
                  <a:pt x="8635724" y="3442008"/>
                  <a:pt x="8635254" y="3445773"/>
                </a:cubicBezTo>
                <a:cubicBezTo>
                  <a:pt x="8639961" y="3449537"/>
                  <a:pt x="8644197" y="3452831"/>
                  <a:pt x="8648904" y="3456596"/>
                </a:cubicBezTo>
                <a:cubicBezTo>
                  <a:pt x="8668202" y="3459419"/>
                  <a:pt x="8687971" y="3462242"/>
                  <a:pt x="8707269" y="3465066"/>
                </a:cubicBezTo>
                <a:cubicBezTo>
                  <a:pt x="8719978" y="3471183"/>
                  <a:pt x="8733157" y="3477301"/>
                  <a:pt x="8745866" y="3483889"/>
                </a:cubicBezTo>
                <a:cubicBezTo>
                  <a:pt x="8750102" y="3481536"/>
                  <a:pt x="8753868" y="3480124"/>
                  <a:pt x="8757633" y="3478242"/>
                </a:cubicBezTo>
                <a:close/>
                <a:moveTo>
                  <a:pt x="8852241" y="3242958"/>
                </a:moveTo>
                <a:cubicBezTo>
                  <a:pt x="8815057" y="3213313"/>
                  <a:pt x="8777872" y="3184137"/>
                  <a:pt x="8739747" y="3155903"/>
                </a:cubicBezTo>
                <a:cubicBezTo>
                  <a:pt x="8735040" y="3156374"/>
                  <a:pt x="8728921" y="3154492"/>
                  <a:pt x="8723273" y="3150257"/>
                </a:cubicBezTo>
                <a:cubicBezTo>
                  <a:pt x="8721389" y="3148845"/>
                  <a:pt x="8719978" y="3147433"/>
                  <a:pt x="8718566" y="3146022"/>
                </a:cubicBezTo>
                <a:cubicBezTo>
                  <a:pt x="8689853" y="3145551"/>
                  <a:pt x="8661612" y="3145551"/>
                  <a:pt x="8632901" y="3145551"/>
                </a:cubicBezTo>
                <a:cubicBezTo>
                  <a:pt x="8633842" y="3148374"/>
                  <a:pt x="8633842" y="3150727"/>
                  <a:pt x="8632430" y="3153080"/>
                </a:cubicBezTo>
                <a:cubicBezTo>
                  <a:pt x="8673379" y="3194961"/>
                  <a:pt x="8713388" y="3237782"/>
                  <a:pt x="8752926" y="3281074"/>
                </a:cubicBezTo>
                <a:cubicBezTo>
                  <a:pt x="8747277" y="3267899"/>
                  <a:pt x="8742100" y="3254722"/>
                  <a:pt x="8736452" y="3241547"/>
                </a:cubicBezTo>
                <a:cubicBezTo>
                  <a:pt x="8748690" y="3238253"/>
                  <a:pt x="8760457" y="3234959"/>
                  <a:pt x="8772695" y="3231665"/>
                </a:cubicBezTo>
                <a:cubicBezTo>
                  <a:pt x="8799524" y="3234959"/>
                  <a:pt x="8825883" y="3239194"/>
                  <a:pt x="8852241" y="3242958"/>
                </a:cubicBezTo>
                <a:close/>
                <a:moveTo>
                  <a:pt x="9068758" y="3379423"/>
                </a:moveTo>
                <a:cubicBezTo>
                  <a:pt x="9074877" y="3354953"/>
                  <a:pt x="9080996" y="3330484"/>
                  <a:pt x="9087115" y="3306485"/>
                </a:cubicBezTo>
                <a:cubicBezTo>
                  <a:pt x="9082408" y="3303191"/>
                  <a:pt x="9077702" y="3299897"/>
                  <a:pt x="9072995" y="3297074"/>
                </a:cubicBezTo>
                <a:cubicBezTo>
                  <a:pt x="9069229" y="3301779"/>
                  <a:pt x="9059344" y="3299426"/>
                  <a:pt x="9050871" y="3292838"/>
                </a:cubicBezTo>
                <a:cubicBezTo>
                  <a:pt x="9048989" y="3290956"/>
                  <a:pt x="9047107" y="3289074"/>
                  <a:pt x="9045694" y="3287192"/>
                </a:cubicBezTo>
                <a:cubicBezTo>
                  <a:pt x="8993919" y="3278251"/>
                  <a:pt x="8942143" y="3270722"/>
                  <a:pt x="8890367" y="3263663"/>
                </a:cubicBezTo>
                <a:cubicBezTo>
                  <a:pt x="8890367" y="3264134"/>
                  <a:pt x="8890367" y="3264134"/>
                  <a:pt x="8889896" y="3264605"/>
                </a:cubicBezTo>
                <a:cubicBezTo>
                  <a:pt x="8888955" y="3266016"/>
                  <a:pt x="8887073" y="3266957"/>
                  <a:pt x="8884719" y="3266957"/>
                </a:cubicBezTo>
                <a:cubicBezTo>
                  <a:pt x="8885660" y="3267899"/>
                  <a:pt x="8887073" y="3268839"/>
                  <a:pt x="8888014" y="3269310"/>
                </a:cubicBezTo>
                <a:cubicBezTo>
                  <a:pt x="8888484" y="3276839"/>
                  <a:pt x="8888955" y="3283898"/>
                  <a:pt x="8888955" y="3291427"/>
                </a:cubicBezTo>
                <a:cubicBezTo>
                  <a:pt x="8894133" y="3298015"/>
                  <a:pt x="8899310" y="3304132"/>
                  <a:pt x="8904488" y="3310720"/>
                </a:cubicBezTo>
                <a:cubicBezTo>
                  <a:pt x="8911077" y="3312132"/>
                  <a:pt x="8917196" y="3313073"/>
                  <a:pt x="8923785" y="3314485"/>
                </a:cubicBezTo>
                <a:cubicBezTo>
                  <a:pt x="8935553" y="3320131"/>
                  <a:pt x="8947320" y="3325308"/>
                  <a:pt x="8958617" y="3330955"/>
                </a:cubicBezTo>
                <a:cubicBezTo>
                  <a:pt x="8970854" y="3333308"/>
                  <a:pt x="8983093" y="3335660"/>
                  <a:pt x="8995801" y="3338484"/>
                </a:cubicBezTo>
                <a:cubicBezTo>
                  <a:pt x="9015100" y="3347895"/>
                  <a:pt x="9034397" y="3357306"/>
                  <a:pt x="9053696" y="3366718"/>
                </a:cubicBezTo>
                <a:cubicBezTo>
                  <a:pt x="9058403" y="3370953"/>
                  <a:pt x="9063581" y="3375188"/>
                  <a:pt x="9068758" y="3379423"/>
                </a:cubicBezTo>
                <a:close/>
                <a:moveTo>
                  <a:pt x="9122417" y="3426479"/>
                </a:moveTo>
                <a:cubicBezTo>
                  <a:pt x="9123358" y="3426479"/>
                  <a:pt x="9124299" y="3426009"/>
                  <a:pt x="9125240" y="3426009"/>
                </a:cubicBezTo>
                <a:lnTo>
                  <a:pt x="9123828" y="3425068"/>
                </a:lnTo>
                <a:cubicBezTo>
                  <a:pt x="9135595" y="3405774"/>
                  <a:pt x="9147363" y="3386481"/>
                  <a:pt x="9159601" y="3367188"/>
                </a:cubicBezTo>
                <a:cubicBezTo>
                  <a:pt x="9154894" y="3362482"/>
                  <a:pt x="9152069" y="3356836"/>
                  <a:pt x="9152069" y="3352601"/>
                </a:cubicBezTo>
                <a:cubicBezTo>
                  <a:pt x="9134654" y="3340366"/>
                  <a:pt x="9117239" y="3327660"/>
                  <a:pt x="9099353" y="3315426"/>
                </a:cubicBezTo>
                <a:cubicBezTo>
                  <a:pt x="9093233" y="3339895"/>
                  <a:pt x="9087115" y="3364835"/>
                  <a:pt x="9080525" y="3389776"/>
                </a:cubicBezTo>
                <a:cubicBezTo>
                  <a:pt x="9094646" y="3402010"/>
                  <a:pt x="9108296" y="3414245"/>
                  <a:pt x="9122417" y="3426479"/>
                </a:cubicBezTo>
                <a:close/>
                <a:moveTo>
                  <a:pt x="9225968" y="3421303"/>
                </a:moveTo>
                <a:cubicBezTo>
                  <a:pt x="9223615" y="3415186"/>
                  <a:pt x="9222673" y="3409539"/>
                  <a:pt x="9223615" y="3404363"/>
                </a:cubicBezTo>
                <a:cubicBezTo>
                  <a:pt x="9209964" y="3394481"/>
                  <a:pt x="9196315" y="3384128"/>
                  <a:pt x="9182664" y="3374247"/>
                </a:cubicBezTo>
                <a:cubicBezTo>
                  <a:pt x="9179370" y="3377070"/>
                  <a:pt x="9173250" y="3376129"/>
                  <a:pt x="9166661" y="3372364"/>
                </a:cubicBezTo>
                <a:cubicBezTo>
                  <a:pt x="9156306" y="3389305"/>
                  <a:pt x="9145951" y="3406245"/>
                  <a:pt x="9135595" y="3423186"/>
                </a:cubicBezTo>
                <a:cubicBezTo>
                  <a:pt x="9142186" y="3421774"/>
                  <a:pt x="9149246" y="3420362"/>
                  <a:pt x="9155835" y="3418950"/>
                </a:cubicBezTo>
                <a:cubicBezTo>
                  <a:pt x="9166190" y="3421303"/>
                  <a:pt x="9176546" y="3423656"/>
                  <a:pt x="9186901" y="3426009"/>
                </a:cubicBezTo>
                <a:cubicBezTo>
                  <a:pt x="9200081" y="3424597"/>
                  <a:pt x="9212789" y="3422715"/>
                  <a:pt x="9225968" y="3421303"/>
                </a:cubicBezTo>
                <a:close/>
                <a:moveTo>
                  <a:pt x="9292335" y="3361071"/>
                </a:moveTo>
                <a:cubicBezTo>
                  <a:pt x="9298925" y="3354012"/>
                  <a:pt x="9305514" y="3346483"/>
                  <a:pt x="9312104" y="3339425"/>
                </a:cubicBezTo>
                <a:cubicBezTo>
                  <a:pt x="9299395" y="3336601"/>
                  <a:pt x="9286216" y="3333778"/>
                  <a:pt x="9273507" y="3330955"/>
                </a:cubicBezTo>
                <a:cubicBezTo>
                  <a:pt x="9273037" y="3356365"/>
                  <a:pt x="9272566" y="3381776"/>
                  <a:pt x="9271625" y="3407186"/>
                </a:cubicBezTo>
                <a:cubicBezTo>
                  <a:pt x="9272566" y="3408127"/>
                  <a:pt x="9273978" y="3409069"/>
                  <a:pt x="9274920" y="3410010"/>
                </a:cubicBezTo>
                <a:cubicBezTo>
                  <a:pt x="9274920" y="3410010"/>
                  <a:pt x="9274920" y="3410010"/>
                  <a:pt x="9274920" y="3410010"/>
                </a:cubicBezTo>
                <a:cubicBezTo>
                  <a:pt x="9276332" y="3409539"/>
                  <a:pt x="9277744" y="3409069"/>
                  <a:pt x="9279155" y="3408598"/>
                </a:cubicBezTo>
                <a:cubicBezTo>
                  <a:pt x="9286687" y="3400598"/>
                  <a:pt x="9294218" y="3392599"/>
                  <a:pt x="9301279" y="3384599"/>
                </a:cubicBezTo>
                <a:cubicBezTo>
                  <a:pt x="9298454" y="3376599"/>
                  <a:pt x="9295629" y="3369071"/>
                  <a:pt x="9292335" y="3361071"/>
                </a:cubicBezTo>
                <a:close/>
                <a:moveTo>
                  <a:pt x="9283392" y="3287662"/>
                </a:moveTo>
                <a:cubicBezTo>
                  <a:pt x="9280098" y="3278251"/>
                  <a:pt x="9283862" y="3251899"/>
                  <a:pt x="9286216" y="3234959"/>
                </a:cubicBezTo>
                <a:cubicBezTo>
                  <a:pt x="9284333" y="3231665"/>
                  <a:pt x="9281980" y="3228371"/>
                  <a:pt x="9280098" y="3225077"/>
                </a:cubicBezTo>
                <a:cubicBezTo>
                  <a:pt x="9278214" y="3224606"/>
                  <a:pt x="9276332" y="3224136"/>
                  <a:pt x="9274448" y="3223195"/>
                </a:cubicBezTo>
                <a:cubicBezTo>
                  <a:pt x="9274448" y="3256134"/>
                  <a:pt x="9274448" y="3289074"/>
                  <a:pt x="9273507" y="3322014"/>
                </a:cubicBezTo>
                <a:cubicBezTo>
                  <a:pt x="9285746" y="3324837"/>
                  <a:pt x="9297983" y="3327190"/>
                  <a:pt x="9309750" y="3330013"/>
                </a:cubicBezTo>
                <a:cubicBezTo>
                  <a:pt x="9299395" y="3314485"/>
                  <a:pt x="9285746" y="3294721"/>
                  <a:pt x="9283392" y="3287662"/>
                </a:cubicBezTo>
                <a:close/>
                <a:moveTo>
                  <a:pt x="9221732" y="3025557"/>
                </a:moveTo>
                <a:cubicBezTo>
                  <a:pt x="9222673" y="3025557"/>
                  <a:pt x="9223144" y="3026027"/>
                  <a:pt x="9224085" y="3026027"/>
                </a:cubicBezTo>
                <a:cubicBezTo>
                  <a:pt x="9221262" y="3023204"/>
                  <a:pt x="9218437" y="3020380"/>
                  <a:pt x="9215612" y="3018027"/>
                </a:cubicBezTo>
                <a:lnTo>
                  <a:pt x="9185018" y="3071201"/>
                </a:lnTo>
                <a:cubicBezTo>
                  <a:pt x="9206199" y="3099906"/>
                  <a:pt x="9226910" y="3128611"/>
                  <a:pt x="9247149" y="3157315"/>
                </a:cubicBezTo>
                <a:cubicBezTo>
                  <a:pt x="9251856" y="3157315"/>
                  <a:pt x="9257033" y="3158256"/>
                  <a:pt x="9262681" y="3160609"/>
                </a:cubicBezTo>
                <a:cubicBezTo>
                  <a:pt x="9262681" y="3160139"/>
                  <a:pt x="9262681" y="3159668"/>
                  <a:pt x="9263152" y="3159197"/>
                </a:cubicBezTo>
                <a:cubicBezTo>
                  <a:pt x="9279155" y="3164374"/>
                  <a:pt x="9295159" y="3170020"/>
                  <a:pt x="9311634" y="3175197"/>
                </a:cubicBezTo>
                <a:cubicBezTo>
                  <a:pt x="9321988" y="3177550"/>
                  <a:pt x="9332343" y="3179902"/>
                  <a:pt x="9342698" y="3182726"/>
                </a:cubicBezTo>
                <a:cubicBezTo>
                  <a:pt x="9340816" y="3178020"/>
                  <a:pt x="9338934" y="3173314"/>
                  <a:pt x="9337521" y="3168609"/>
                </a:cubicBezTo>
                <a:cubicBezTo>
                  <a:pt x="9316810" y="3152139"/>
                  <a:pt x="9295629" y="3136140"/>
                  <a:pt x="9274448" y="3119670"/>
                </a:cubicBezTo>
                <a:cubicBezTo>
                  <a:pt x="9261740" y="3099906"/>
                  <a:pt x="9249503" y="3080142"/>
                  <a:pt x="9236793" y="3060849"/>
                </a:cubicBezTo>
                <a:cubicBezTo>
                  <a:pt x="9231145" y="3049085"/>
                  <a:pt x="9226438" y="3037321"/>
                  <a:pt x="9221732" y="3025557"/>
                </a:cubicBezTo>
                <a:close/>
                <a:moveTo>
                  <a:pt x="9424128" y="3163903"/>
                </a:moveTo>
                <a:cubicBezTo>
                  <a:pt x="9437307" y="3146963"/>
                  <a:pt x="9450957" y="3130493"/>
                  <a:pt x="9464136" y="3113552"/>
                </a:cubicBezTo>
                <a:cubicBezTo>
                  <a:pt x="9443896" y="3098965"/>
                  <a:pt x="9423658" y="3084377"/>
                  <a:pt x="9403418" y="3070260"/>
                </a:cubicBezTo>
                <a:cubicBezTo>
                  <a:pt x="9398240" y="3070731"/>
                  <a:pt x="9391179" y="3067908"/>
                  <a:pt x="9385060" y="3062261"/>
                </a:cubicBezTo>
                <a:cubicBezTo>
                  <a:pt x="9384590" y="3061790"/>
                  <a:pt x="9384119" y="3061790"/>
                  <a:pt x="9384119" y="3061320"/>
                </a:cubicBezTo>
                <a:cubicBezTo>
                  <a:pt x="9366233" y="3059908"/>
                  <a:pt x="9348348" y="3058967"/>
                  <a:pt x="9330461" y="3058025"/>
                </a:cubicBezTo>
                <a:cubicBezTo>
                  <a:pt x="9337521" y="3064143"/>
                  <a:pt x="9345052" y="3070260"/>
                  <a:pt x="9352112" y="3076848"/>
                </a:cubicBezTo>
                <a:cubicBezTo>
                  <a:pt x="9345994" y="3082025"/>
                  <a:pt x="9339875" y="3087201"/>
                  <a:pt x="9333756" y="3092377"/>
                </a:cubicBezTo>
                <a:cubicBezTo>
                  <a:pt x="9336109" y="3097553"/>
                  <a:pt x="9337991" y="3103200"/>
                  <a:pt x="9340345" y="3108376"/>
                </a:cubicBezTo>
                <a:cubicBezTo>
                  <a:pt x="9346464" y="3113552"/>
                  <a:pt x="9352583" y="3118258"/>
                  <a:pt x="9358702" y="3123434"/>
                </a:cubicBezTo>
                <a:cubicBezTo>
                  <a:pt x="9365763" y="3129552"/>
                  <a:pt x="9373293" y="3136140"/>
                  <a:pt x="9380353" y="3142257"/>
                </a:cubicBezTo>
                <a:cubicBezTo>
                  <a:pt x="9389767" y="3144610"/>
                  <a:pt x="9399181" y="3146963"/>
                  <a:pt x="9408595" y="3149316"/>
                </a:cubicBezTo>
                <a:cubicBezTo>
                  <a:pt x="9413302" y="3154021"/>
                  <a:pt x="9418480" y="3158727"/>
                  <a:pt x="9424128" y="3163903"/>
                </a:cubicBezTo>
                <a:close/>
                <a:moveTo>
                  <a:pt x="9472609" y="3301309"/>
                </a:moveTo>
                <a:lnTo>
                  <a:pt x="9485788" y="3311661"/>
                </a:lnTo>
                <a:cubicBezTo>
                  <a:pt x="9498026" y="3321543"/>
                  <a:pt x="9510264" y="3331425"/>
                  <a:pt x="9522502" y="3341307"/>
                </a:cubicBezTo>
                <a:cubicBezTo>
                  <a:pt x="9516853" y="3316838"/>
                  <a:pt x="9510735" y="3292838"/>
                  <a:pt x="9504616" y="3268839"/>
                </a:cubicBezTo>
                <a:cubicBezTo>
                  <a:pt x="9484847" y="3247664"/>
                  <a:pt x="9465077" y="3226488"/>
                  <a:pt x="9444839" y="3205313"/>
                </a:cubicBezTo>
                <a:cubicBezTo>
                  <a:pt x="9446250" y="3209078"/>
                  <a:pt x="9447662" y="3212842"/>
                  <a:pt x="9449074" y="3217077"/>
                </a:cubicBezTo>
                <a:cubicBezTo>
                  <a:pt x="9445780" y="3220842"/>
                  <a:pt x="9442014" y="3224606"/>
                  <a:pt x="9438720" y="3228371"/>
                </a:cubicBezTo>
                <a:cubicBezTo>
                  <a:pt x="9442955" y="3232135"/>
                  <a:pt x="9447192" y="3236371"/>
                  <a:pt x="9451899" y="3240135"/>
                </a:cubicBezTo>
                <a:cubicBezTo>
                  <a:pt x="9458959" y="3260840"/>
                  <a:pt x="9465549" y="3281074"/>
                  <a:pt x="9472609" y="3301309"/>
                </a:cubicBezTo>
                <a:close/>
                <a:moveTo>
                  <a:pt x="9499438" y="3335189"/>
                </a:moveTo>
                <a:cubicBezTo>
                  <a:pt x="9511676" y="3356365"/>
                  <a:pt x="9523913" y="3378011"/>
                  <a:pt x="9535681" y="3399657"/>
                </a:cubicBezTo>
                <a:cubicBezTo>
                  <a:pt x="9532386" y="3385540"/>
                  <a:pt x="9529091" y="3370953"/>
                  <a:pt x="9525797" y="3356836"/>
                </a:cubicBezTo>
                <a:cubicBezTo>
                  <a:pt x="9516853" y="3349777"/>
                  <a:pt x="9507911" y="3342248"/>
                  <a:pt x="9499438" y="3335189"/>
                </a:cubicBezTo>
                <a:close/>
                <a:moveTo>
                  <a:pt x="9517795" y="3414715"/>
                </a:moveTo>
                <a:cubicBezTo>
                  <a:pt x="9525326" y="3419421"/>
                  <a:pt x="9532857" y="3424127"/>
                  <a:pt x="9540859" y="3428832"/>
                </a:cubicBezTo>
                <a:cubicBezTo>
                  <a:pt x="9520619" y="3391657"/>
                  <a:pt x="9499438" y="3354483"/>
                  <a:pt x="9478728" y="3318249"/>
                </a:cubicBezTo>
                <a:lnTo>
                  <a:pt x="9476845" y="3315426"/>
                </a:lnTo>
                <a:cubicBezTo>
                  <a:pt x="9475903" y="3331425"/>
                  <a:pt x="9474962" y="3346954"/>
                  <a:pt x="9474021" y="3362953"/>
                </a:cubicBezTo>
                <a:cubicBezTo>
                  <a:pt x="9476375" y="3370011"/>
                  <a:pt x="9478728" y="3377540"/>
                  <a:pt x="9481081" y="3384599"/>
                </a:cubicBezTo>
                <a:cubicBezTo>
                  <a:pt x="9493319" y="3394481"/>
                  <a:pt x="9505557" y="3404363"/>
                  <a:pt x="9517795" y="3414715"/>
                </a:cubicBezTo>
                <a:close/>
                <a:moveTo>
                  <a:pt x="9559215" y="3386952"/>
                </a:moveTo>
                <a:cubicBezTo>
                  <a:pt x="9558745" y="3386011"/>
                  <a:pt x="9558274" y="3384599"/>
                  <a:pt x="9558274" y="3383658"/>
                </a:cubicBezTo>
                <a:cubicBezTo>
                  <a:pt x="9551685" y="3378011"/>
                  <a:pt x="9544624" y="3372364"/>
                  <a:pt x="9538034" y="3366718"/>
                </a:cubicBezTo>
                <a:cubicBezTo>
                  <a:pt x="9542741" y="3386011"/>
                  <a:pt x="9546978" y="3405304"/>
                  <a:pt x="9551214" y="3424597"/>
                </a:cubicBezTo>
                <a:cubicBezTo>
                  <a:pt x="9552155" y="3424127"/>
                  <a:pt x="9553097" y="3423656"/>
                  <a:pt x="9554508" y="3423186"/>
                </a:cubicBezTo>
                <a:cubicBezTo>
                  <a:pt x="9555451" y="3410951"/>
                  <a:pt x="9557333" y="3399187"/>
                  <a:pt x="9559215" y="3386952"/>
                </a:cubicBezTo>
                <a:close/>
                <a:moveTo>
                  <a:pt x="9521090" y="3297544"/>
                </a:moveTo>
                <a:cubicBezTo>
                  <a:pt x="9525326" y="3315426"/>
                  <a:pt x="9530033" y="3333308"/>
                  <a:pt x="9534270" y="3351189"/>
                </a:cubicBezTo>
                <a:cubicBezTo>
                  <a:pt x="9540388" y="3356365"/>
                  <a:pt x="9546507" y="3361542"/>
                  <a:pt x="9552626" y="3366718"/>
                </a:cubicBezTo>
                <a:cubicBezTo>
                  <a:pt x="9548860" y="3355894"/>
                  <a:pt x="9545566" y="3344601"/>
                  <a:pt x="9541800" y="3333778"/>
                </a:cubicBezTo>
                <a:cubicBezTo>
                  <a:pt x="9534740" y="3321543"/>
                  <a:pt x="9528150" y="3309779"/>
                  <a:pt x="9521090" y="3297544"/>
                </a:cubicBezTo>
                <a:close/>
                <a:moveTo>
                  <a:pt x="9622758" y="3233547"/>
                </a:moveTo>
                <a:cubicBezTo>
                  <a:pt x="9622758" y="3233076"/>
                  <a:pt x="9622758" y="3232135"/>
                  <a:pt x="9622758" y="3231665"/>
                </a:cubicBezTo>
                <a:cubicBezTo>
                  <a:pt x="9573336" y="3193078"/>
                  <a:pt x="9522972" y="3155433"/>
                  <a:pt x="9472138" y="3118729"/>
                </a:cubicBezTo>
                <a:cubicBezTo>
                  <a:pt x="9458488" y="3135669"/>
                  <a:pt x="9444839" y="3153080"/>
                  <a:pt x="9431188" y="3170020"/>
                </a:cubicBezTo>
                <a:cubicBezTo>
                  <a:pt x="9431659" y="3170020"/>
                  <a:pt x="9431659" y="3170491"/>
                  <a:pt x="9432129" y="3170491"/>
                </a:cubicBezTo>
                <a:cubicBezTo>
                  <a:pt x="9433541" y="3174726"/>
                  <a:pt x="9435425" y="3178961"/>
                  <a:pt x="9436836" y="3183197"/>
                </a:cubicBezTo>
                <a:cubicBezTo>
                  <a:pt x="9460842" y="3208137"/>
                  <a:pt x="9485317" y="3234018"/>
                  <a:pt x="9508852" y="3259428"/>
                </a:cubicBezTo>
                <a:cubicBezTo>
                  <a:pt x="9512617" y="3255193"/>
                  <a:pt x="9516383" y="3251429"/>
                  <a:pt x="9520149" y="3247194"/>
                </a:cubicBezTo>
                <a:cubicBezTo>
                  <a:pt x="9530033" y="3250017"/>
                  <a:pt x="9539446" y="3252840"/>
                  <a:pt x="9549331" y="3255664"/>
                </a:cubicBezTo>
                <a:cubicBezTo>
                  <a:pt x="9555451" y="3251429"/>
                  <a:pt x="9561569" y="3246723"/>
                  <a:pt x="9567688" y="3242488"/>
                </a:cubicBezTo>
                <a:cubicBezTo>
                  <a:pt x="9573807" y="3235900"/>
                  <a:pt x="9580396" y="3229312"/>
                  <a:pt x="9586515" y="3222724"/>
                </a:cubicBezTo>
                <a:cubicBezTo>
                  <a:pt x="9598282" y="3226488"/>
                  <a:pt x="9610521" y="3229782"/>
                  <a:pt x="9622758" y="3233547"/>
                </a:cubicBezTo>
                <a:close/>
                <a:moveTo>
                  <a:pt x="9748433" y="3299426"/>
                </a:moveTo>
                <a:cubicBezTo>
                  <a:pt x="9748433" y="3299426"/>
                  <a:pt x="9748903" y="3298956"/>
                  <a:pt x="9748903" y="3298956"/>
                </a:cubicBezTo>
                <a:cubicBezTo>
                  <a:pt x="9742314" y="3272604"/>
                  <a:pt x="9735253" y="3245782"/>
                  <a:pt x="9728193" y="3218959"/>
                </a:cubicBezTo>
                <a:cubicBezTo>
                  <a:pt x="9727252" y="3218018"/>
                  <a:pt x="9726310" y="3217077"/>
                  <a:pt x="9725368" y="3216607"/>
                </a:cubicBezTo>
                <a:cubicBezTo>
                  <a:pt x="9701834" y="3226018"/>
                  <a:pt x="9678771" y="3234959"/>
                  <a:pt x="9655236" y="3244370"/>
                </a:cubicBezTo>
                <a:cubicBezTo>
                  <a:pt x="9657590" y="3249076"/>
                  <a:pt x="9657590" y="3253782"/>
                  <a:pt x="9655236" y="3256134"/>
                </a:cubicBezTo>
                <a:cubicBezTo>
                  <a:pt x="9651942" y="3259428"/>
                  <a:pt x="9645351" y="3258487"/>
                  <a:pt x="9638762" y="3254252"/>
                </a:cubicBezTo>
                <a:cubicBezTo>
                  <a:pt x="9641116" y="3261311"/>
                  <a:pt x="9643469" y="3267899"/>
                  <a:pt x="9645823" y="3274957"/>
                </a:cubicBezTo>
                <a:cubicBezTo>
                  <a:pt x="9652412" y="3281074"/>
                  <a:pt x="9658531" y="3287662"/>
                  <a:pt x="9665120" y="3293780"/>
                </a:cubicBezTo>
                <a:cubicBezTo>
                  <a:pt x="9679712" y="3298485"/>
                  <a:pt x="9694304" y="3303191"/>
                  <a:pt x="9708894" y="3307897"/>
                </a:cubicBezTo>
                <a:cubicBezTo>
                  <a:pt x="9721603" y="3304602"/>
                  <a:pt x="9734782" y="3301779"/>
                  <a:pt x="9748433" y="3299426"/>
                </a:cubicBezTo>
                <a:close/>
                <a:moveTo>
                  <a:pt x="9809151" y="3206254"/>
                </a:moveTo>
                <a:cubicBezTo>
                  <a:pt x="9806798" y="3199666"/>
                  <a:pt x="9804444" y="3193078"/>
                  <a:pt x="9802091" y="3186490"/>
                </a:cubicBezTo>
                <a:cubicBezTo>
                  <a:pt x="9783263" y="3193549"/>
                  <a:pt x="9764436" y="3201078"/>
                  <a:pt x="9745608" y="3208137"/>
                </a:cubicBezTo>
                <a:cubicBezTo>
                  <a:pt x="9749374" y="3214254"/>
                  <a:pt x="9750315" y="3220371"/>
                  <a:pt x="9747021" y="3223195"/>
                </a:cubicBezTo>
                <a:cubicBezTo>
                  <a:pt x="9745137" y="3225077"/>
                  <a:pt x="9742314" y="3225548"/>
                  <a:pt x="9738548" y="3224606"/>
                </a:cubicBezTo>
                <a:cubicBezTo>
                  <a:pt x="9744196" y="3246252"/>
                  <a:pt x="9749844" y="3267428"/>
                  <a:pt x="9755022" y="3289074"/>
                </a:cubicBezTo>
                <a:cubicBezTo>
                  <a:pt x="9763965" y="3276839"/>
                  <a:pt x="9773378" y="3264134"/>
                  <a:pt x="9782322" y="3251899"/>
                </a:cubicBezTo>
                <a:cubicBezTo>
                  <a:pt x="9789853" y="3244370"/>
                  <a:pt x="9796913" y="3236841"/>
                  <a:pt x="9804444" y="3229782"/>
                </a:cubicBezTo>
                <a:cubicBezTo>
                  <a:pt x="9806798" y="3221783"/>
                  <a:pt x="9808210" y="3213783"/>
                  <a:pt x="9809151" y="3206254"/>
                </a:cubicBezTo>
                <a:close/>
                <a:moveTo>
                  <a:pt x="9854808" y="3201548"/>
                </a:moveTo>
                <a:cubicBezTo>
                  <a:pt x="9855279" y="3187431"/>
                  <a:pt x="9855279" y="3173314"/>
                  <a:pt x="9855749" y="3159668"/>
                </a:cubicBezTo>
                <a:cubicBezTo>
                  <a:pt x="9837864" y="3142257"/>
                  <a:pt x="9820447" y="3124376"/>
                  <a:pt x="9802562" y="3107435"/>
                </a:cubicBezTo>
                <a:cubicBezTo>
                  <a:pt x="9773378" y="3103200"/>
                  <a:pt x="9744667" y="3098965"/>
                  <a:pt x="9715485" y="3095200"/>
                </a:cubicBezTo>
                <a:cubicBezTo>
                  <a:pt x="9715485" y="3096612"/>
                  <a:pt x="9715014" y="3098024"/>
                  <a:pt x="9714072" y="3098965"/>
                </a:cubicBezTo>
                <a:cubicBezTo>
                  <a:pt x="9712189" y="3100847"/>
                  <a:pt x="9708894" y="3101318"/>
                  <a:pt x="9705129" y="3100377"/>
                </a:cubicBezTo>
                <a:cubicBezTo>
                  <a:pt x="9707012" y="3107435"/>
                  <a:pt x="9708894" y="3114023"/>
                  <a:pt x="9710778" y="3121082"/>
                </a:cubicBezTo>
                <a:cubicBezTo>
                  <a:pt x="9739489" y="3137081"/>
                  <a:pt x="9768202" y="3153551"/>
                  <a:pt x="9796913" y="3170020"/>
                </a:cubicBezTo>
                <a:cubicBezTo>
                  <a:pt x="9794089" y="3162491"/>
                  <a:pt x="9791736" y="3154962"/>
                  <a:pt x="9789383" y="3147433"/>
                </a:cubicBezTo>
                <a:cubicBezTo>
                  <a:pt x="9806327" y="3153080"/>
                  <a:pt x="9823272" y="3158727"/>
                  <a:pt x="9839746" y="3164374"/>
                </a:cubicBezTo>
                <a:cubicBezTo>
                  <a:pt x="9842571" y="3172373"/>
                  <a:pt x="9845394" y="3180844"/>
                  <a:pt x="9848219" y="3188843"/>
                </a:cubicBezTo>
                <a:cubicBezTo>
                  <a:pt x="9852926" y="3207666"/>
                  <a:pt x="9857161" y="3226959"/>
                  <a:pt x="9861398" y="3245782"/>
                </a:cubicBezTo>
                <a:cubicBezTo>
                  <a:pt x="9858574" y="3253782"/>
                  <a:pt x="9855749" y="3261781"/>
                  <a:pt x="9852926" y="3269781"/>
                </a:cubicBezTo>
                <a:cubicBezTo>
                  <a:pt x="9857632" y="3284839"/>
                  <a:pt x="9862339" y="3299897"/>
                  <a:pt x="9867046" y="3314955"/>
                </a:cubicBezTo>
                <a:cubicBezTo>
                  <a:pt x="9868928" y="3331896"/>
                  <a:pt x="9870812" y="3348836"/>
                  <a:pt x="9872694" y="3365306"/>
                </a:cubicBezTo>
                <a:cubicBezTo>
                  <a:pt x="9875519" y="3375188"/>
                  <a:pt x="9878813" y="3385070"/>
                  <a:pt x="9881637" y="3394481"/>
                </a:cubicBezTo>
                <a:cubicBezTo>
                  <a:pt x="9887756" y="3400598"/>
                  <a:pt x="9893404" y="3407186"/>
                  <a:pt x="9899523" y="3413304"/>
                </a:cubicBezTo>
                <a:cubicBezTo>
                  <a:pt x="9901407" y="3411422"/>
                  <a:pt x="9903760" y="3409539"/>
                  <a:pt x="9905642" y="3407657"/>
                </a:cubicBezTo>
                <a:cubicBezTo>
                  <a:pt x="9897641" y="3381305"/>
                  <a:pt x="9889639" y="3354953"/>
                  <a:pt x="9881637" y="3328131"/>
                </a:cubicBezTo>
                <a:cubicBezTo>
                  <a:pt x="9892934" y="3332366"/>
                  <a:pt x="9904230" y="3336131"/>
                  <a:pt x="9915527" y="3340366"/>
                </a:cubicBezTo>
                <a:cubicBezTo>
                  <a:pt x="9914585" y="3331896"/>
                  <a:pt x="9913174" y="3323896"/>
                  <a:pt x="9912232" y="3315426"/>
                </a:cubicBezTo>
                <a:cubicBezTo>
                  <a:pt x="9904701" y="3298956"/>
                  <a:pt x="9897641" y="3282956"/>
                  <a:pt x="9890109" y="3266957"/>
                </a:cubicBezTo>
                <a:cubicBezTo>
                  <a:pt x="9878342" y="3244841"/>
                  <a:pt x="9866575" y="3223195"/>
                  <a:pt x="9854808" y="3201548"/>
                </a:cubicBezTo>
                <a:close/>
                <a:moveTo>
                  <a:pt x="9662767" y="2944148"/>
                </a:moveTo>
                <a:cubicBezTo>
                  <a:pt x="9659943" y="2940854"/>
                  <a:pt x="9657119" y="2937090"/>
                  <a:pt x="9654295" y="2933796"/>
                </a:cubicBezTo>
                <a:cubicBezTo>
                  <a:pt x="9668416" y="2978500"/>
                  <a:pt x="9682065" y="3023674"/>
                  <a:pt x="9695715" y="3068378"/>
                </a:cubicBezTo>
                <a:cubicBezTo>
                  <a:pt x="9699011" y="3069790"/>
                  <a:pt x="9702305" y="3072142"/>
                  <a:pt x="9705600" y="3074966"/>
                </a:cubicBezTo>
                <a:cubicBezTo>
                  <a:pt x="9708894" y="3078260"/>
                  <a:pt x="9711248" y="3081554"/>
                  <a:pt x="9713131" y="3084377"/>
                </a:cubicBezTo>
                <a:cubicBezTo>
                  <a:pt x="9740430" y="3088142"/>
                  <a:pt x="9767260" y="3091906"/>
                  <a:pt x="9794559" y="3095671"/>
                </a:cubicBezTo>
                <a:cubicBezTo>
                  <a:pt x="9789383" y="3081554"/>
                  <a:pt x="9784676" y="3067437"/>
                  <a:pt x="9779498" y="3053320"/>
                </a:cubicBezTo>
                <a:cubicBezTo>
                  <a:pt x="9766789" y="3038262"/>
                  <a:pt x="9753610" y="3023204"/>
                  <a:pt x="9740430" y="3008145"/>
                </a:cubicBezTo>
                <a:cubicBezTo>
                  <a:pt x="9733370" y="3005793"/>
                  <a:pt x="9726310" y="3003910"/>
                  <a:pt x="9719249" y="3001557"/>
                </a:cubicBezTo>
                <a:cubicBezTo>
                  <a:pt x="9700422" y="2983205"/>
                  <a:pt x="9681594" y="2963442"/>
                  <a:pt x="9662767" y="2944148"/>
                </a:cubicBezTo>
                <a:close/>
                <a:moveTo>
                  <a:pt x="9717367" y="2866034"/>
                </a:moveTo>
                <a:cubicBezTo>
                  <a:pt x="9716896" y="2860858"/>
                  <a:pt x="9717367" y="2856152"/>
                  <a:pt x="9720662" y="2852858"/>
                </a:cubicBezTo>
                <a:cubicBezTo>
                  <a:pt x="9723486" y="2850035"/>
                  <a:pt x="9727252" y="2848623"/>
                  <a:pt x="9732429" y="2848623"/>
                </a:cubicBezTo>
                <a:cubicBezTo>
                  <a:pt x="9705129" y="2810978"/>
                  <a:pt x="9677358" y="2773803"/>
                  <a:pt x="9649117" y="2737099"/>
                </a:cubicBezTo>
                <a:cubicBezTo>
                  <a:pt x="9647705" y="2782744"/>
                  <a:pt x="9645823" y="2827918"/>
                  <a:pt x="9643469" y="2873093"/>
                </a:cubicBezTo>
                <a:cubicBezTo>
                  <a:pt x="9644881" y="2874034"/>
                  <a:pt x="9646293" y="2875446"/>
                  <a:pt x="9647705" y="2876387"/>
                </a:cubicBezTo>
                <a:cubicBezTo>
                  <a:pt x="9648176" y="2876857"/>
                  <a:pt x="9649117" y="2877328"/>
                  <a:pt x="9649588" y="2878269"/>
                </a:cubicBezTo>
                <a:cubicBezTo>
                  <a:pt x="9652883" y="2877328"/>
                  <a:pt x="9656649" y="2876387"/>
                  <a:pt x="9659943" y="2875446"/>
                </a:cubicBezTo>
                <a:cubicBezTo>
                  <a:pt x="9664179" y="2867917"/>
                  <a:pt x="9668886" y="2860858"/>
                  <a:pt x="9673123" y="2853329"/>
                </a:cubicBezTo>
                <a:cubicBezTo>
                  <a:pt x="9687243" y="2857564"/>
                  <a:pt x="9702305" y="2861799"/>
                  <a:pt x="9717367" y="2866034"/>
                </a:cubicBezTo>
                <a:close/>
                <a:moveTo>
                  <a:pt x="10012489" y="3122964"/>
                </a:moveTo>
                <a:cubicBezTo>
                  <a:pt x="10012960" y="3122493"/>
                  <a:pt x="10013430" y="3122023"/>
                  <a:pt x="10013430" y="3122023"/>
                </a:cubicBezTo>
                <a:cubicBezTo>
                  <a:pt x="10012019" y="3087201"/>
                  <a:pt x="10010135" y="3051908"/>
                  <a:pt x="10007782" y="3016616"/>
                </a:cubicBezTo>
                <a:cubicBezTo>
                  <a:pt x="9945651" y="2983676"/>
                  <a:pt x="9883049" y="2952148"/>
                  <a:pt x="9820918" y="2921561"/>
                </a:cubicBezTo>
                <a:cubicBezTo>
                  <a:pt x="9827038" y="2930972"/>
                  <a:pt x="9833157" y="2940384"/>
                  <a:pt x="9839275" y="2949795"/>
                </a:cubicBezTo>
                <a:cubicBezTo>
                  <a:pt x="9850572" y="2960618"/>
                  <a:pt x="9862339" y="2971441"/>
                  <a:pt x="9873635" y="2982735"/>
                </a:cubicBezTo>
                <a:cubicBezTo>
                  <a:pt x="9883990" y="2986029"/>
                  <a:pt x="9894346" y="2989323"/>
                  <a:pt x="9904701" y="2993087"/>
                </a:cubicBezTo>
                <a:cubicBezTo>
                  <a:pt x="9927295" y="3015204"/>
                  <a:pt x="9949887" y="3037321"/>
                  <a:pt x="9972480" y="3059908"/>
                </a:cubicBezTo>
                <a:cubicBezTo>
                  <a:pt x="9975775" y="3069319"/>
                  <a:pt x="9979070" y="3078731"/>
                  <a:pt x="9982365" y="3088142"/>
                </a:cubicBezTo>
                <a:cubicBezTo>
                  <a:pt x="9988484" y="3094259"/>
                  <a:pt x="9994602" y="3100847"/>
                  <a:pt x="10000721" y="3106965"/>
                </a:cubicBezTo>
                <a:cubicBezTo>
                  <a:pt x="10004487" y="3112611"/>
                  <a:pt x="10008723" y="3117788"/>
                  <a:pt x="10012489" y="3122964"/>
                </a:cubicBezTo>
                <a:close/>
                <a:moveTo>
                  <a:pt x="10204530" y="3226959"/>
                </a:moveTo>
                <a:cubicBezTo>
                  <a:pt x="10202647" y="3222254"/>
                  <a:pt x="10203117" y="3218018"/>
                  <a:pt x="10205471" y="3215665"/>
                </a:cubicBezTo>
                <a:cubicBezTo>
                  <a:pt x="10205942" y="3215195"/>
                  <a:pt x="10206412" y="3214724"/>
                  <a:pt x="10207354" y="3214724"/>
                </a:cubicBezTo>
                <a:cubicBezTo>
                  <a:pt x="10188056" y="3173785"/>
                  <a:pt x="10168287" y="3133316"/>
                  <a:pt x="10148047" y="3092848"/>
                </a:cubicBezTo>
                <a:cubicBezTo>
                  <a:pt x="10104744" y="3068378"/>
                  <a:pt x="10061441" y="3044850"/>
                  <a:pt x="10018137" y="3021792"/>
                </a:cubicBezTo>
                <a:cubicBezTo>
                  <a:pt x="10020020" y="3052379"/>
                  <a:pt x="10021432" y="3082965"/>
                  <a:pt x="10022843" y="3113082"/>
                </a:cubicBezTo>
                <a:cubicBezTo>
                  <a:pt x="10029904" y="3106023"/>
                  <a:pt x="10036964" y="3098965"/>
                  <a:pt x="10044024" y="3092377"/>
                </a:cubicBezTo>
                <a:cubicBezTo>
                  <a:pt x="10054850" y="3096612"/>
                  <a:pt x="10066148" y="3100377"/>
                  <a:pt x="10076973" y="3104612"/>
                </a:cubicBezTo>
                <a:cubicBezTo>
                  <a:pt x="10099566" y="3128140"/>
                  <a:pt x="10122159" y="3151668"/>
                  <a:pt x="10144752" y="3175667"/>
                </a:cubicBezTo>
                <a:cubicBezTo>
                  <a:pt x="10147576" y="3184608"/>
                  <a:pt x="10150401" y="3193549"/>
                  <a:pt x="10153225" y="3202960"/>
                </a:cubicBezTo>
                <a:cubicBezTo>
                  <a:pt x="10161227" y="3211431"/>
                  <a:pt x="10169228" y="3219901"/>
                  <a:pt x="10177230" y="3228841"/>
                </a:cubicBezTo>
                <a:cubicBezTo>
                  <a:pt x="10177701" y="3228371"/>
                  <a:pt x="10178171" y="3227900"/>
                  <a:pt x="10178642" y="3227430"/>
                </a:cubicBezTo>
                <a:cubicBezTo>
                  <a:pt x="10184290" y="3222254"/>
                  <a:pt x="10195587" y="3224606"/>
                  <a:pt x="10204530" y="3226959"/>
                </a:cubicBezTo>
                <a:close/>
                <a:moveTo>
                  <a:pt x="10172523" y="3336131"/>
                </a:moveTo>
                <a:cubicBezTo>
                  <a:pt x="10182408" y="3348365"/>
                  <a:pt x="10191821" y="3361071"/>
                  <a:pt x="10201235" y="3373306"/>
                </a:cubicBezTo>
                <a:cubicBezTo>
                  <a:pt x="10209237" y="3358247"/>
                  <a:pt x="10216768" y="3343660"/>
                  <a:pt x="10224770" y="3328602"/>
                </a:cubicBezTo>
                <a:cubicBezTo>
                  <a:pt x="10214885" y="3334248"/>
                  <a:pt x="10205001" y="3339895"/>
                  <a:pt x="10195116" y="3345072"/>
                </a:cubicBezTo>
                <a:cubicBezTo>
                  <a:pt x="10188056" y="3342248"/>
                  <a:pt x="10180524" y="3338954"/>
                  <a:pt x="10172523" y="3336131"/>
                </a:cubicBezTo>
                <a:close/>
                <a:moveTo>
                  <a:pt x="10287841" y="3504123"/>
                </a:moveTo>
                <a:cubicBezTo>
                  <a:pt x="10260071" y="3466007"/>
                  <a:pt x="10231830" y="3428362"/>
                  <a:pt x="10203117" y="3390716"/>
                </a:cubicBezTo>
                <a:cubicBezTo>
                  <a:pt x="10198882" y="3398716"/>
                  <a:pt x="10194645" y="3406245"/>
                  <a:pt x="10190409" y="3414245"/>
                </a:cubicBezTo>
                <a:cubicBezTo>
                  <a:pt x="10194645" y="3430244"/>
                  <a:pt x="10198882" y="3446714"/>
                  <a:pt x="10203117" y="3463184"/>
                </a:cubicBezTo>
                <a:cubicBezTo>
                  <a:pt x="10231359" y="3476359"/>
                  <a:pt x="10259600" y="3490006"/>
                  <a:pt x="10287841" y="3504123"/>
                </a:cubicBezTo>
                <a:close/>
                <a:moveTo>
                  <a:pt x="10205942" y="3474948"/>
                </a:moveTo>
                <a:cubicBezTo>
                  <a:pt x="10211590" y="3497065"/>
                  <a:pt x="10216768" y="3519182"/>
                  <a:pt x="10222416" y="3541298"/>
                </a:cubicBezTo>
                <a:cubicBezTo>
                  <a:pt x="10245009" y="3532828"/>
                  <a:pt x="10268073" y="3524828"/>
                  <a:pt x="10291136" y="3516358"/>
                </a:cubicBezTo>
                <a:cubicBezTo>
                  <a:pt x="10262895" y="3502241"/>
                  <a:pt x="10234653" y="3488124"/>
                  <a:pt x="10205942" y="3474948"/>
                </a:cubicBezTo>
                <a:close/>
                <a:moveTo>
                  <a:pt x="10183820" y="3426479"/>
                </a:moveTo>
                <a:cubicBezTo>
                  <a:pt x="10180054" y="3434008"/>
                  <a:pt x="10175817" y="3441067"/>
                  <a:pt x="10172053" y="3448596"/>
                </a:cubicBezTo>
                <a:cubicBezTo>
                  <a:pt x="10178642" y="3451890"/>
                  <a:pt x="10185231" y="3454713"/>
                  <a:pt x="10191821" y="3458008"/>
                </a:cubicBezTo>
                <a:cubicBezTo>
                  <a:pt x="10189468" y="3447185"/>
                  <a:pt x="10186643" y="3436832"/>
                  <a:pt x="10183820" y="3426479"/>
                </a:cubicBezTo>
                <a:close/>
                <a:moveTo>
                  <a:pt x="10187114" y="3400598"/>
                </a:moveTo>
                <a:cubicBezTo>
                  <a:pt x="10190409" y="3394481"/>
                  <a:pt x="10193704" y="3388364"/>
                  <a:pt x="10196998" y="3382246"/>
                </a:cubicBezTo>
                <a:cubicBezTo>
                  <a:pt x="10189468" y="3372364"/>
                  <a:pt x="10181936" y="3362953"/>
                  <a:pt x="10174406" y="3353071"/>
                </a:cubicBezTo>
                <a:cubicBezTo>
                  <a:pt x="10178642" y="3369071"/>
                  <a:pt x="10182878" y="3385070"/>
                  <a:pt x="10187114" y="3400598"/>
                </a:cubicBezTo>
                <a:close/>
                <a:moveTo>
                  <a:pt x="10148988" y="3384599"/>
                </a:moveTo>
                <a:cubicBezTo>
                  <a:pt x="10152754" y="3405774"/>
                  <a:pt x="10156049" y="3426950"/>
                  <a:pt x="10159814" y="3448596"/>
                </a:cubicBezTo>
                <a:cubicBezTo>
                  <a:pt x="10159814" y="3449067"/>
                  <a:pt x="10160285" y="3450008"/>
                  <a:pt x="10160285" y="3450478"/>
                </a:cubicBezTo>
                <a:lnTo>
                  <a:pt x="10161227" y="3448596"/>
                </a:lnTo>
                <a:cubicBezTo>
                  <a:pt x="10167346" y="3436832"/>
                  <a:pt x="10173935" y="3425068"/>
                  <a:pt x="10180054" y="3413304"/>
                </a:cubicBezTo>
                <a:cubicBezTo>
                  <a:pt x="10172994" y="3386481"/>
                  <a:pt x="10165933" y="3360130"/>
                  <a:pt x="10158402" y="3333308"/>
                </a:cubicBezTo>
                <a:lnTo>
                  <a:pt x="10157461" y="3330013"/>
                </a:lnTo>
                <a:cubicBezTo>
                  <a:pt x="10157461" y="3330013"/>
                  <a:pt x="10156990" y="3330013"/>
                  <a:pt x="10156990" y="3330013"/>
                </a:cubicBezTo>
                <a:cubicBezTo>
                  <a:pt x="10149929" y="3333308"/>
                  <a:pt x="10142399" y="3336131"/>
                  <a:pt x="10135339" y="3339425"/>
                </a:cubicBezTo>
                <a:cubicBezTo>
                  <a:pt x="10140516" y="3354483"/>
                  <a:pt x="10144752" y="3369541"/>
                  <a:pt x="10148988" y="3384599"/>
                </a:cubicBezTo>
                <a:close/>
                <a:moveTo>
                  <a:pt x="10232300" y="3626000"/>
                </a:moveTo>
                <a:cubicBezTo>
                  <a:pt x="10232300" y="3626000"/>
                  <a:pt x="10232300" y="3626470"/>
                  <a:pt x="10232300" y="3626000"/>
                </a:cubicBezTo>
                <a:cubicBezTo>
                  <a:pt x="10227123" y="3602001"/>
                  <a:pt x="10221475" y="3577531"/>
                  <a:pt x="10215826" y="3553062"/>
                </a:cubicBezTo>
                <a:cubicBezTo>
                  <a:pt x="10207824" y="3555885"/>
                  <a:pt x="10199352" y="3559180"/>
                  <a:pt x="10191350" y="3562003"/>
                </a:cubicBezTo>
                <a:lnTo>
                  <a:pt x="10188056" y="3553062"/>
                </a:lnTo>
                <a:cubicBezTo>
                  <a:pt x="10196528" y="3549768"/>
                  <a:pt x="10205001" y="3546945"/>
                  <a:pt x="10213472" y="3543651"/>
                </a:cubicBezTo>
                <a:cubicBezTo>
                  <a:pt x="10207354" y="3518710"/>
                  <a:pt x="10201235" y="3493771"/>
                  <a:pt x="10195116" y="3468830"/>
                </a:cubicBezTo>
                <a:cubicBezTo>
                  <a:pt x="10184761" y="3463654"/>
                  <a:pt x="10173935" y="3458949"/>
                  <a:pt x="10163580" y="3454243"/>
                </a:cubicBezTo>
                <a:lnTo>
                  <a:pt x="10161227" y="3453302"/>
                </a:lnTo>
                <a:cubicBezTo>
                  <a:pt x="10172994" y="3496124"/>
                  <a:pt x="10184290" y="3538475"/>
                  <a:pt x="10195116" y="3581296"/>
                </a:cubicBezTo>
                <a:cubicBezTo>
                  <a:pt x="10207354" y="3596354"/>
                  <a:pt x="10220063" y="3611413"/>
                  <a:pt x="10232300" y="3626000"/>
                </a:cubicBezTo>
                <a:close/>
                <a:moveTo>
                  <a:pt x="10238419" y="3628823"/>
                </a:moveTo>
                <a:cubicBezTo>
                  <a:pt x="10238419" y="3628353"/>
                  <a:pt x="10238419" y="3628353"/>
                  <a:pt x="10238419" y="3627882"/>
                </a:cubicBezTo>
                <a:lnTo>
                  <a:pt x="10237478" y="3628353"/>
                </a:lnTo>
                <a:cubicBezTo>
                  <a:pt x="10237949" y="3628823"/>
                  <a:pt x="10237949" y="3628823"/>
                  <a:pt x="10238419" y="3628823"/>
                </a:cubicBezTo>
                <a:close/>
                <a:moveTo>
                  <a:pt x="10303845" y="3585061"/>
                </a:moveTo>
                <a:cubicBezTo>
                  <a:pt x="10299609" y="3568591"/>
                  <a:pt x="10295843" y="3552121"/>
                  <a:pt x="10291607" y="3535651"/>
                </a:cubicBezTo>
                <a:cubicBezTo>
                  <a:pt x="10292548" y="3531887"/>
                  <a:pt x="10293489" y="3528593"/>
                  <a:pt x="10294432" y="3524828"/>
                </a:cubicBezTo>
                <a:cubicBezTo>
                  <a:pt x="10271367" y="3533299"/>
                  <a:pt x="10247833" y="3541768"/>
                  <a:pt x="10224770" y="3550239"/>
                </a:cubicBezTo>
                <a:cubicBezTo>
                  <a:pt x="10230418" y="3573297"/>
                  <a:pt x="10235596" y="3596825"/>
                  <a:pt x="10240772" y="3619882"/>
                </a:cubicBezTo>
                <a:cubicBezTo>
                  <a:pt x="10244538" y="3605295"/>
                  <a:pt x="10248304" y="3590707"/>
                  <a:pt x="10252070" y="3576590"/>
                </a:cubicBezTo>
                <a:cubicBezTo>
                  <a:pt x="10264778" y="3582237"/>
                  <a:pt x="10277015" y="3587884"/>
                  <a:pt x="10289725" y="3593531"/>
                </a:cubicBezTo>
                <a:cubicBezTo>
                  <a:pt x="10294432" y="3590707"/>
                  <a:pt x="10299139" y="3587884"/>
                  <a:pt x="10303845" y="3585061"/>
                </a:cubicBezTo>
                <a:close/>
                <a:moveTo>
                  <a:pt x="10373506" y="3461772"/>
                </a:moveTo>
                <a:cubicBezTo>
                  <a:pt x="10373036" y="3459419"/>
                  <a:pt x="10373506" y="3457537"/>
                  <a:pt x="10374449" y="3455655"/>
                </a:cubicBezTo>
                <a:cubicBezTo>
                  <a:pt x="10332557" y="3405304"/>
                  <a:pt x="10289725" y="3355424"/>
                  <a:pt x="10246892" y="3306955"/>
                </a:cubicBezTo>
                <a:cubicBezTo>
                  <a:pt x="10234183" y="3331896"/>
                  <a:pt x="10221004" y="3356836"/>
                  <a:pt x="10207824" y="3381776"/>
                </a:cubicBezTo>
                <a:cubicBezTo>
                  <a:pt x="10235124" y="3417539"/>
                  <a:pt x="10261953" y="3453302"/>
                  <a:pt x="10288313" y="3489536"/>
                </a:cubicBezTo>
                <a:cubicBezTo>
                  <a:pt x="10285488" y="3480595"/>
                  <a:pt x="10282193" y="3471654"/>
                  <a:pt x="10279369" y="3462713"/>
                </a:cubicBezTo>
                <a:cubicBezTo>
                  <a:pt x="10274192" y="3449537"/>
                  <a:pt x="10268544" y="3436361"/>
                  <a:pt x="10262895" y="3423186"/>
                </a:cubicBezTo>
                <a:cubicBezTo>
                  <a:pt x="10258188" y="3406245"/>
                  <a:pt x="10253481" y="3388834"/>
                  <a:pt x="10248304" y="3371894"/>
                </a:cubicBezTo>
                <a:cubicBezTo>
                  <a:pt x="10267132" y="3382717"/>
                  <a:pt x="10285488" y="3393540"/>
                  <a:pt x="10304315" y="3404363"/>
                </a:cubicBezTo>
                <a:cubicBezTo>
                  <a:pt x="10316554" y="3418480"/>
                  <a:pt x="10328791" y="3433068"/>
                  <a:pt x="10341029" y="3447655"/>
                </a:cubicBezTo>
                <a:cubicBezTo>
                  <a:pt x="10352325" y="3451890"/>
                  <a:pt x="10362682" y="3456596"/>
                  <a:pt x="10373506" y="3461772"/>
                </a:cubicBezTo>
                <a:close/>
                <a:moveTo>
                  <a:pt x="10496828" y="3520122"/>
                </a:moveTo>
                <a:cubicBezTo>
                  <a:pt x="10495416" y="3514946"/>
                  <a:pt x="10494003" y="3509770"/>
                  <a:pt x="10493062" y="3504593"/>
                </a:cubicBezTo>
                <a:cubicBezTo>
                  <a:pt x="10464350" y="3496124"/>
                  <a:pt x="10435638" y="3487653"/>
                  <a:pt x="10406926" y="3479183"/>
                </a:cubicBezTo>
                <a:cubicBezTo>
                  <a:pt x="10408338" y="3483889"/>
                  <a:pt x="10407867" y="3488124"/>
                  <a:pt x="10405514" y="3490006"/>
                </a:cubicBezTo>
                <a:cubicBezTo>
                  <a:pt x="10402690" y="3492359"/>
                  <a:pt x="10397512" y="3491418"/>
                  <a:pt x="10392334" y="3488124"/>
                </a:cubicBezTo>
                <a:cubicBezTo>
                  <a:pt x="10394687" y="3498006"/>
                  <a:pt x="10397512" y="3507888"/>
                  <a:pt x="10399865" y="3518240"/>
                </a:cubicBezTo>
                <a:cubicBezTo>
                  <a:pt x="10404572" y="3523887"/>
                  <a:pt x="10409279" y="3530004"/>
                  <a:pt x="10414457" y="3536122"/>
                </a:cubicBezTo>
                <a:cubicBezTo>
                  <a:pt x="10426695" y="3541768"/>
                  <a:pt x="10438462" y="3547886"/>
                  <a:pt x="10450700" y="3553533"/>
                </a:cubicBezTo>
                <a:cubicBezTo>
                  <a:pt x="10469528" y="3562003"/>
                  <a:pt x="10488355" y="3570944"/>
                  <a:pt x="10507183" y="3579884"/>
                </a:cubicBezTo>
                <a:cubicBezTo>
                  <a:pt x="10518479" y="3594001"/>
                  <a:pt x="10529776" y="3608589"/>
                  <a:pt x="10541072" y="3623177"/>
                </a:cubicBezTo>
                <a:cubicBezTo>
                  <a:pt x="10557075" y="3643882"/>
                  <a:pt x="10565548" y="3652822"/>
                  <a:pt x="10569785" y="3657057"/>
                </a:cubicBezTo>
                <a:cubicBezTo>
                  <a:pt x="10569313" y="3654704"/>
                  <a:pt x="10568372" y="3651881"/>
                  <a:pt x="10567431" y="3649528"/>
                </a:cubicBezTo>
                <a:cubicBezTo>
                  <a:pt x="10558017" y="3632588"/>
                  <a:pt x="10548604" y="3615648"/>
                  <a:pt x="10539190" y="3598707"/>
                </a:cubicBezTo>
                <a:cubicBezTo>
                  <a:pt x="10525069" y="3571885"/>
                  <a:pt x="10510948" y="3546004"/>
                  <a:pt x="10496828" y="3520122"/>
                </a:cubicBezTo>
                <a:close/>
                <a:moveTo>
                  <a:pt x="10699224" y="3713996"/>
                </a:moveTo>
                <a:cubicBezTo>
                  <a:pt x="10686514" y="3689997"/>
                  <a:pt x="10673336" y="3665998"/>
                  <a:pt x="10660157" y="3641999"/>
                </a:cubicBezTo>
                <a:cubicBezTo>
                  <a:pt x="10641329" y="3614236"/>
                  <a:pt x="10622030" y="3586943"/>
                  <a:pt x="10602733" y="3559180"/>
                </a:cubicBezTo>
                <a:cubicBezTo>
                  <a:pt x="10589553" y="3534239"/>
                  <a:pt x="10576845" y="3509299"/>
                  <a:pt x="10563194" y="3484830"/>
                </a:cubicBezTo>
                <a:cubicBezTo>
                  <a:pt x="10543426" y="3453302"/>
                  <a:pt x="10523186" y="3422244"/>
                  <a:pt x="10502476" y="3391657"/>
                </a:cubicBezTo>
                <a:cubicBezTo>
                  <a:pt x="10501535" y="3390246"/>
                  <a:pt x="10500122" y="3388364"/>
                  <a:pt x="10499181" y="3386952"/>
                </a:cubicBezTo>
                <a:cubicBezTo>
                  <a:pt x="10503888" y="3425068"/>
                  <a:pt x="10508595" y="3463654"/>
                  <a:pt x="10512360" y="3501300"/>
                </a:cubicBezTo>
                <a:cubicBezTo>
                  <a:pt x="10513302" y="3502241"/>
                  <a:pt x="10513772" y="3503182"/>
                  <a:pt x="10514713" y="3503653"/>
                </a:cubicBezTo>
                <a:lnTo>
                  <a:pt x="10520362" y="3509299"/>
                </a:lnTo>
                <a:cubicBezTo>
                  <a:pt x="10534483" y="3508829"/>
                  <a:pt x="10548132" y="3508358"/>
                  <a:pt x="10562253" y="3507888"/>
                </a:cubicBezTo>
                <a:cubicBezTo>
                  <a:pt x="10566019" y="3523416"/>
                  <a:pt x="10569785" y="3538475"/>
                  <a:pt x="10573549" y="3554003"/>
                </a:cubicBezTo>
                <a:cubicBezTo>
                  <a:pt x="10585787" y="3569532"/>
                  <a:pt x="10598026" y="3585061"/>
                  <a:pt x="10610263" y="3601060"/>
                </a:cubicBezTo>
                <a:cubicBezTo>
                  <a:pt x="10610734" y="3602472"/>
                  <a:pt x="10610734" y="3603884"/>
                  <a:pt x="10611204" y="3605295"/>
                </a:cubicBezTo>
                <a:cubicBezTo>
                  <a:pt x="10617795" y="3633059"/>
                  <a:pt x="10667687" y="3701291"/>
                  <a:pt x="10697340" y="3740819"/>
                </a:cubicBezTo>
                <a:cubicBezTo>
                  <a:pt x="10697340" y="3731878"/>
                  <a:pt x="10698282" y="3722937"/>
                  <a:pt x="10699224" y="3713996"/>
                </a:cubicBezTo>
                <a:close/>
                <a:moveTo>
                  <a:pt x="8398498" y="3417539"/>
                </a:moveTo>
                <a:cubicBezTo>
                  <a:pt x="8398026" y="3431656"/>
                  <a:pt x="8397085" y="3445773"/>
                  <a:pt x="8396614" y="3459890"/>
                </a:cubicBezTo>
                <a:cubicBezTo>
                  <a:pt x="8405087" y="3479654"/>
                  <a:pt x="8413088" y="3499888"/>
                  <a:pt x="8421091" y="3519652"/>
                </a:cubicBezTo>
                <a:cubicBezTo>
                  <a:pt x="8433799" y="3536122"/>
                  <a:pt x="8446036" y="3553062"/>
                  <a:pt x="8458275" y="3569532"/>
                </a:cubicBezTo>
                <a:cubicBezTo>
                  <a:pt x="8456863" y="3581296"/>
                  <a:pt x="8455450" y="3592590"/>
                  <a:pt x="8454039" y="3604354"/>
                </a:cubicBezTo>
                <a:cubicBezTo>
                  <a:pt x="8463453" y="3611883"/>
                  <a:pt x="8473337" y="3618942"/>
                  <a:pt x="8482750" y="3626470"/>
                </a:cubicBezTo>
                <a:cubicBezTo>
                  <a:pt x="8478515" y="3631647"/>
                  <a:pt x="8474749" y="3636823"/>
                  <a:pt x="8470513" y="3641999"/>
                </a:cubicBezTo>
                <a:cubicBezTo>
                  <a:pt x="8475220" y="3654704"/>
                  <a:pt x="8479927" y="3666939"/>
                  <a:pt x="8484163" y="3679645"/>
                </a:cubicBezTo>
                <a:cubicBezTo>
                  <a:pt x="8477102" y="3699879"/>
                  <a:pt x="8470042" y="3719643"/>
                  <a:pt x="8462982" y="3739877"/>
                </a:cubicBezTo>
                <a:cubicBezTo>
                  <a:pt x="8462511" y="3741289"/>
                  <a:pt x="8455921" y="3751641"/>
                  <a:pt x="8439447" y="3750700"/>
                </a:cubicBezTo>
                <a:cubicBezTo>
                  <a:pt x="8428151" y="3750230"/>
                  <a:pt x="8414972" y="3744112"/>
                  <a:pt x="8400380" y="3733290"/>
                </a:cubicBezTo>
                <a:cubicBezTo>
                  <a:pt x="8399910" y="3732819"/>
                  <a:pt x="8398968" y="3732348"/>
                  <a:pt x="8398498" y="3731878"/>
                </a:cubicBezTo>
                <a:cubicBezTo>
                  <a:pt x="8383436" y="3709761"/>
                  <a:pt x="8367903" y="3688115"/>
                  <a:pt x="8351899" y="3665998"/>
                </a:cubicBezTo>
                <a:cubicBezTo>
                  <a:pt x="8348604" y="3640587"/>
                  <a:pt x="8345310" y="3614706"/>
                  <a:pt x="8342015" y="3589296"/>
                </a:cubicBezTo>
                <a:cubicBezTo>
                  <a:pt x="8347663" y="3581296"/>
                  <a:pt x="8353311" y="3573767"/>
                  <a:pt x="8358959" y="3565767"/>
                </a:cubicBezTo>
                <a:cubicBezTo>
                  <a:pt x="8330718" y="3495653"/>
                  <a:pt x="8301066" y="3425539"/>
                  <a:pt x="8269058" y="3355894"/>
                </a:cubicBezTo>
                <a:cubicBezTo>
                  <a:pt x="8279885" y="3340366"/>
                  <a:pt x="8290239" y="3324367"/>
                  <a:pt x="8301066" y="3308838"/>
                </a:cubicBezTo>
                <a:cubicBezTo>
                  <a:pt x="8334955" y="3345072"/>
                  <a:pt x="8366962" y="3380835"/>
                  <a:pt x="8398498" y="3417539"/>
                </a:cubicBezTo>
                <a:close/>
                <a:moveTo>
                  <a:pt x="8321775" y="3434479"/>
                </a:moveTo>
                <a:cubicBezTo>
                  <a:pt x="8322717" y="3434479"/>
                  <a:pt x="8323658" y="3434479"/>
                  <a:pt x="8324600" y="3434479"/>
                </a:cubicBezTo>
                <a:cubicBezTo>
                  <a:pt x="8323188" y="3426009"/>
                  <a:pt x="8322247" y="3417539"/>
                  <a:pt x="8320834" y="3409069"/>
                </a:cubicBezTo>
                <a:cubicBezTo>
                  <a:pt x="8311420" y="3394481"/>
                  <a:pt x="8301536" y="3380364"/>
                  <a:pt x="8291652" y="3366247"/>
                </a:cubicBezTo>
                <a:lnTo>
                  <a:pt x="8291181" y="3365306"/>
                </a:lnTo>
                <a:cubicBezTo>
                  <a:pt x="8301536" y="3388364"/>
                  <a:pt x="8311890" y="3411422"/>
                  <a:pt x="8321775" y="3434479"/>
                </a:cubicBezTo>
                <a:close/>
                <a:moveTo>
                  <a:pt x="8334484" y="3435420"/>
                </a:moveTo>
                <a:cubicBezTo>
                  <a:pt x="8335425" y="3434950"/>
                  <a:pt x="8336367" y="3434479"/>
                  <a:pt x="8337778" y="3434008"/>
                </a:cubicBezTo>
                <a:cubicBezTo>
                  <a:pt x="8336367" y="3431656"/>
                  <a:pt x="8334955" y="3429774"/>
                  <a:pt x="8333543" y="3427421"/>
                </a:cubicBezTo>
                <a:cubicBezTo>
                  <a:pt x="8333543" y="3430244"/>
                  <a:pt x="8334014" y="3433068"/>
                  <a:pt x="8334484" y="3435420"/>
                </a:cubicBezTo>
                <a:close/>
                <a:moveTo>
                  <a:pt x="8346251" y="3429774"/>
                </a:moveTo>
                <a:cubicBezTo>
                  <a:pt x="8355665" y="3425068"/>
                  <a:pt x="8365550" y="3420362"/>
                  <a:pt x="8375433" y="3415657"/>
                </a:cubicBezTo>
                <a:cubicBezTo>
                  <a:pt x="8362255" y="3407657"/>
                  <a:pt x="8349546" y="3400128"/>
                  <a:pt x="8336367" y="3392128"/>
                </a:cubicBezTo>
                <a:cubicBezTo>
                  <a:pt x="8334484" y="3393540"/>
                  <a:pt x="8331660" y="3393540"/>
                  <a:pt x="8328365" y="3393540"/>
                </a:cubicBezTo>
                <a:cubicBezTo>
                  <a:pt x="8328836" y="3397305"/>
                  <a:pt x="8329777" y="3401540"/>
                  <a:pt x="8330248" y="3405304"/>
                </a:cubicBezTo>
                <a:cubicBezTo>
                  <a:pt x="8335425" y="3413774"/>
                  <a:pt x="8340603" y="3421774"/>
                  <a:pt x="8346251" y="3429774"/>
                </a:cubicBezTo>
                <a:close/>
                <a:moveTo>
                  <a:pt x="8363666" y="3397775"/>
                </a:moveTo>
                <a:cubicBezTo>
                  <a:pt x="8349546" y="3381776"/>
                  <a:pt x="8335425" y="3365776"/>
                  <a:pt x="8321304" y="3349777"/>
                </a:cubicBezTo>
                <a:cubicBezTo>
                  <a:pt x="8322247" y="3355894"/>
                  <a:pt x="8323188" y="3362012"/>
                  <a:pt x="8324129" y="3368129"/>
                </a:cubicBezTo>
                <a:cubicBezTo>
                  <a:pt x="8326011" y="3369071"/>
                  <a:pt x="8327895" y="3370011"/>
                  <a:pt x="8329777" y="3370953"/>
                </a:cubicBezTo>
                <a:cubicBezTo>
                  <a:pt x="8334484" y="3374247"/>
                  <a:pt x="8337778" y="3378952"/>
                  <a:pt x="8339191" y="3382717"/>
                </a:cubicBezTo>
                <a:cubicBezTo>
                  <a:pt x="8347192" y="3388364"/>
                  <a:pt x="8355665" y="3393069"/>
                  <a:pt x="8363666" y="3397775"/>
                </a:cubicBezTo>
                <a:close/>
                <a:moveTo>
                  <a:pt x="8294946" y="3357306"/>
                </a:moveTo>
                <a:lnTo>
                  <a:pt x="8298241" y="3359189"/>
                </a:lnTo>
                <a:cubicBezTo>
                  <a:pt x="8302948" y="3362012"/>
                  <a:pt x="8307655" y="3364835"/>
                  <a:pt x="8312362" y="3367659"/>
                </a:cubicBezTo>
                <a:cubicBezTo>
                  <a:pt x="8312833" y="3367188"/>
                  <a:pt x="8313774" y="3367188"/>
                  <a:pt x="8314244" y="3367188"/>
                </a:cubicBezTo>
                <a:cubicBezTo>
                  <a:pt x="8312833" y="3357306"/>
                  <a:pt x="8310949" y="3347425"/>
                  <a:pt x="8309537" y="3337542"/>
                </a:cubicBezTo>
                <a:lnTo>
                  <a:pt x="8309537" y="3337542"/>
                </a:lnTo>
                <a:cubicBezTo>
                  <a:pt x="8309537" y="3337072"/>
                  <a:pt x="8309067" y="3337072"/>
                  <a:pt x="8309067" y="3336601"/>
                </a:cubicBezTo>
                <a:cubicBezTo>
                  <a:pt x="8304360" y="3343660"/>
                  <a:pt x="8299653" y="3350248"/>
                  <a:pt x="8294946" y="3357306"/>
                </a:cubicBezTo>
                <a:close/>
                <a:moveTo>
                  <a:pt x="8374022" y="3559650"/>
                </a:moveTo>
                <a:cubicBezTo>
                  <a:pt x="8378258" y="3559650"/>
                  <a:pt x="8382965" y="3561062"/>
                  <a:pt x="8387201" y="3564356"/>
                </a:cubicBezTo>
                <a:cubicBezTo>
                  <a:pt x="8389084" y="3565767"/>
                  <a:pt x="8390496" y="3567179"/>
                  <a:pt x="8391437" y="3568591"/>
                </a:cubicBezTo>
                <a:cubicBezTo>
                  <a:pt x="8401321" y="3567650"/>
                  <a:pt x="8411206" y="3566238"/>
                  <a:pt x="8421091" y="3565297"/>
                </a:cubicBezTo>
                <a:cubicBezTo>
                  <a:pt x="8395673" y="3523887"/>
                  <a:pt x="8369315" y="3482948"/>
                  <a:pt x="8342485" y="3442008"/>
                </a:cubicBezTo>
                <a:cubicBezTo>
                  <a:pt x="8342015" y="3442479"/>
                  <a:pt x="8341074" y="3442479"/>
                  <a:pt x="8340603" y="3442949"/>
                </a:cubicBezTo>
                <a:cubicBezTo>
                  <a:pt x="8345310" y="3448125"/>
                  <a:pt x="8347192" y="3454243"/>
                  <a:pt x="8344369" y="3458008"/>
                </a:cubicBezTo>
                <a:cubicBezTo>
                  <a:pt x="8342015" y="3460831"/>
                  <a:pt x="8337778" y="3461772"/>
                  <a:pt x="8333071" y="3460831"/>
                </a:cubicBezTo>
                <a:cubicBezTo>
                  <a:pt x="8347192" y="3493771"/>
                  <a:pt x="8360843" y="3526710"/>
                  <a:pt x="8374022" y="3559650"/>
                </a:cubicBezTo>
                <a:close/>
                <a:moveTo>
                  <a:pt x="8438976" y="3575650"/>
                </a:moveTo>
                <a:cubicBezTo>
                  <a:pt x="8438976" y="3574708"/>
                  <a:pt x="8439447" y="3573767"/>
                  <a:pt x="8439447" y="3572826"/>
                </a:cubicBezTo>
                <a:cubicBezTo>
                  <a:pt x="8438976" y="3572826"/>
                  <a:pt x="8438035" y="3572826"/>
                  <a:pt x="8437565" y="3572826"/>
                </a:cubicBezTo>
                <a:cubicBezTo>
                  <a:pt x="8437565" y="3573767"/>
                  <a:pt x="8438035" y="3574708"/>
                  <a:pt x="8438976" y="3575650"/>
                </a:cubicBezTo>
                <a:close/>
                <a:moveTo>
                  <a:pt x="8361784" y="3598236"/>
                </a:moveTo>
                <a:cubicBezTo>
                  <a:pt x="8364137" y="3616589"/>
                  <a:pt x="8366491" y="3634941"/>
                  <a:pt x="8368844" y="3653293"/>
                </a:cubicBezTo>
                <a:cubicBezTo>
                  <a:pt x="8372139" y="3653293"/>
                  <a:pt x="8375905" y="3654234"/>
                  <a:pt x="8379670" y="3656587"/>
                </a:cubicBezTo>
                <a:cubicBezTo>
                  <a:pt x="8390496" y="3646705"/>
                  <a:pt x="8401321" y="3636352"/>
                  <a:pt x="8412618" y="3626470"/>
                </a:cubicBezTo>
                <a:cubicBezTo>
                  <a:pt x="8409324" y="3621765"/>
                  <a:pt x="8408853" y="3616589"/>
                  <a:pt x="8411206" y="3613765"/>
                </a:cubicBezTo>
                <a:cubicBezTo>
                  <a:pt x="8411677" y="3613295"/>
                  <a:pt x="8412147" y="3612824"/>
                  <a:pt x="8412618" y="3612353"/>
                </a:cubicBezTo>
                <a:cubicBezTo>
                  <a:pt x="8405087" y="3603884"/>
                  <a:pt x="8397556" y="3594943"/>
                  <a:pt x="8390025" y="3586472"/>
                </a:cubicBezTo>
                <a:cubicBezTo>
                  <a:pt x="8385790" y="3587414"/>
                  <a:pt x="8379670" y="3586002"/>
                  <a:pt x="8374492" y="3581767"/>
                </a:cubicBezTo>
                <a:cubicBezTo>
                  <a:pt x="8374492" y="3581767"/>
                  <a:pt x="8374492" y="3581767"/>
                  <a:pt x="8374492" y="3581767"/>
                </a:cubicBezTo>
                <a:cubicBezTo>
                  <a:pt x="8369785" y="3587414"/>
                  <a:pt x="8365550" y="3592590"/>
                  <a:pt x="8361784" y="3598236"/>
                </a:cubicBezTo>
                <a:close/>
                <a:moveTo>
                  <a:pt x="8387201" y="3662704"/>
                </a:moveTo>
                <a:cubicBezTo>
                  <a:pt x="8411677" y="3664116"/>
                  <a:pt x="8436153" y="3665998"/>
                  <a:pt x="8460628" y="3667881"/>
                </a:cubicBezTo>
                <a:cubicBezTo>
                  <a:pt x="8452156" y="3657528"/>
                  <a:pt x="8443213" y="3647176"/>
                  <a:pt x="8434269" y="3637294"/>
                </a:cubicBezTo>
                <a:cubicBezTo>
                  <a:pt x="8430034" y="3638235"/>
                  <a:pt x="8424385" y="3636823"/>
                  <a:pt x="8419207" y="3633059"/>
                </a:cubicBezTo>
                <a:cubicBezTo>
                  <a:pt x="8408381" y="3642940"/>
                  <a:pt x="8397556" y="3652822"/>
                  <a:pt x="8387201" y="3662704"/>
                </a:cubicBezTo>
                <a:cubicBezTo>
                  <a:pt x="8386731" y="3662704"/>
                  <a:pt x="8386731" y="3662704"/>
                  <a:pt x="8387201" y="3662704"/>
                </a:cubicBezTo>
                <a:close/>
                <a:moveTo>
                  <a:pt x="8437094" y="3590707"/>
                </a:moveTo>
                <a:cubicBezTo>
                  <a:pt x="8433799" y="3585061"/>
                  <a:pt x="8430505" y="3579884"/>
                  <a:pt x="8427209" y="3574238"/>
                </a:cubicBezTo>
                <a:cubicBezTo>
                  <a:pt x="8416854" y="3575179"/>
                  <a:pt x="8406499" y="3576590"/>
                  <a:pt x="8396614" y="3577531"/>
                </a:cubicBezTo>
                <a:cubicBezTo>
                  <a:pt x="8396614" y="3578473"/>
                  <a:pt x="8396614" y="3578943"/>
                  <a:pt x="8396614" y="3579414"/>
                </a:cubicBezTo>
                <a:cubicBezTo>
                  <a:pt x="8406028" y="3589767"/>
                  <a:pt x="8415442" y="3600589"/>
                  <a:pt x="8424385" y="3611413"/>
                </a:cubicBezTo>
                <a:cubicBezTo>
                  <a:pt x="8425327" y="3611883"/>
                  <a:pt x="8426739" y="3612353"/>
                  <a:pt x="8427680" y="3612824"/>
                </a:cubicBezTo>
                <a:cubicBezTo>
                  <a:pt x="8430034" y="3610471"/>
                  <a:pt x="8432858" y="3608118"/>
                  <a:pt x="8435212" y="3605765"/>
                </a:cubicBezTo>
                <a:cubicBezTo>
                  <a:pt x="8435682" y="3600589"/>
                  <a:pt x="8436153" y="3595413"/>
                  <a:pt x="8437094" y="3590707"/>
                </a:cubicBezTo>
                <a:close/>
                <a:moveTo>
                  <a:pt x="8464394" y="3677762"/>
                </a:moveTo>
                <a:cubicBezTo>
                  <a:pt x="8439918" y="3675880"/>
                  <a:pt x="8415442" y="3673998"/>
                  <a:pt x="8390496" y="3672586"/>
                </a:cubicBezTo>
                <a:cubicBezTo>
                  <a:pt x="8390496" y="3674469"/>
                  <a:pt x="8390025" y="3675880"/>
                  <a:pt x="8389084" y="3677292"/>
                </a:cubicBezTo>
                <a:cubicBezTo>
                  <a:pt x="8387201" y="3679645"/>
                  <a:pt x="8383436" y="3680586"/>
                  <a:pt x="8379670" y="3680115"/>
                </a:cubicBezTo>
                <a:cubicBezTo>
                  <a:pt x="8390025" y="3694703"/>
                  <a:pt x="8400380" y="3709761"/>
                  <a:pt x="8410735" y="3724349"/>
                </a:cubicBezTo>
                <a:cubicBezTo>
                  <a:pt x="8419679" y="3730937"/>
                  <a:pt x="8427209" y="3734230"/>
                  <a:pt x="8433328" y="3734701"/>
                </a:cubicBezTo>
                <a:cubicBezTo>
                  <a:pt x="8442272" y="3735171"/>
                  <a:pt x="8446508" y="3729054"/>
                  <a:pt x="8446508" y="3729054"/>
                </a:cubicBezTo>
                <a:cubicBezTo>
                  <a:pt x="8452627" y="3712114"/>
                  <a:pt x="8458746" y="3694703"/>
                  <a:pt x="8464394" y="3677762"/>
                </a:cubicBezTo>
                <a:close/>
                <a:moveTo>
                  <a:pt x="8442272" y="3611413"/>
                </a:moveTo>
                <a:cubicBezTo>
                  <a:pt x="8439918" y="3613765"/>
                  <a:pt x="8437565" y="3615648"/>
                  <a:pt x="8435212" y="3618001"/>
                </a:cubicBezTo>
                <a:cubicBezTo>
                  <a:pt x="8438976" y="3621765"/>
                  <a:pt x="8440860" y="3626000"/>
                  <a:pt x="8440388" y="3629765"/>
                </a:cubicBezTo>
                <a:cubicBezTo>
                  <a:pt x="8446036" y="3636352"/>
                  <a:pt x="8451686" y="3642940"/>
                  <a:pt x="8457334" y="3649528"/>
                </a:cubicBezTo>
                <a:cubicBezTo>
                  <a:pt x="8455450" y="3644352"/>
                  <a:pt x="8453568" y="3638705"/>
                  <a:pt x="8451215" y="3633529"/>
                </a:cubicBezTo>
                <a:cubicBezTo>
                  <a:pt x="8453568" y="3630235"/>
                  <a:pt x="8456393" y="3626941"/>
                  <a:pt x="8458746" y="3623647"/>
                </a:cubicBezTo>
                <a:cubicBezTo>
                  <a:pt x="8453568" y="3619882"/>
                  <a:pt x="8447920" y="3615648"/>
                  <a:pt x="8442272" y="3611413"/>
                </a:cubicBezTo>
                <a:close/>
                <a:moveTo>
                  <a:pt x="8378258" y="3454243"/>
                </a:moveTo>
                <a:cubicBezTo>
                  <a:pt x="8378729" y="3444361"/>
                  <a:pt x="8379199" y="3434479"/>
                  <a:pt x="8379670" y="3424127"/>
                </a:cubicBezTo>
                <a:cubicBezTo>
                  <a:pt x="8370257" y="3428832"/>
                  <a:pt x="8360843" y="3433068"/>
                  <a:pt x="8351429" y="3437773"/>
                </a:cubicBezTo>
                <a:cubicBezTo>
                  <a:pt x="8378729" y="3479654"/>
                  <a:pt x="8405558" y="3521534"/>
                  <a:pt x="8431916" y="3563885"/>
                </a:cubicBezTo>
                <a:cubicBezTo>
                  <a:pt x="8433799" y="3563885"/>
                  <a:pt x="8435682" y="3563414"/>
                  <a:pt x="8437094" y="3563414"/>
                </a:cubicBezTo>
                <a:cubicBezTo>
                  <a:pt x="8426268" y="3548827"/>
                  <a:pt x="8415442" y="3534239"/>
                  <a:pt x="8404617" y="3519652"/>
                </a:cubicBezTo>
                <a:cubicBezTo>
                  <a:pt x="8396144" y="3498006"/>
                  <a:pt x="8387201" y="3475889"/>
                  <a:pt x="8378258" y="3454243"/>
                </a:cubicBezTo>
                <a:close/>
                <a:moveTo>
                  <a:pt x="8549588" y="3847167"/>
                </a:moveTo>
                <a:cubicBezTo>
                  <a:pt x="8565592" y="3860343"/>
                  <a:pt x="8581595" y="3873989"/>
                  <a:pt x="8597599" y="3887635"/>
                </a:cubicBezTo>
                <a:cubicBezTo>
                  <a:pt x="8603247" y="3905517"/>
                  <a:pt x="8608424" y="3922928"/>
                  <a:pt x="8613602" y="3940810"/>
                </a:cubicBezTo>
                <a:cubicBezTo>
                  <a:pt x="8628664" y="3953985"/>
                  <a:pt x="8643726" y="3967161"/>
                  <a:pt x="8658789" y="3980337"/>
                </a:cubicBezTo>
                <a:cubicBezTo>
                  <a:pt x="8649845" y="3990219"/>
                  <a:pt x="8640902" y="4000571"/>
                  <a:pt x="8631958" y="4010453"/>
                </a:cubicBezTo>
                <a:cubicBezTo>
                  <a:pt x="8617838" y="3997748"/>
                  <a:pt x="8603717" y="3985043"/>
                  <a:pt x="8589597" y="3972337"/>
                </a:cubicBezTo>
                <a:cubicBezTo>
                  <a:pt x="8581125" y="3959162"/>
                  <a:pt x="8572652" y="3945986"/>
                  <a:pt x="8564180" y="3932339"/>
                </a:cubicBezTo>
                <a:cubicBezTo>
                  <a:pt x="8548177" y="3914928"/>
                  <a:pt x="8532173" y="3897517"/>
                  <a:pt x="8516170" y="3880106"/>
                </a:cubicBezTo>
                <a:cubicBezTo>
                  <a:pt x="8501578" y="3865989"/>
                  <a:pt x="8486987" y="3852343"/>
                  <a:pt x="8472396" y="3838696"/>
                </a:cubicBezTo>
                <a:cubicBezTo>
                  <a:pt x="8430975" y="3801992"/>
                  <a:pt x="8408853" y="3778934"/>
                  <a:pt x="8408381" y="3769053"/>
                </a:cubicBezTo>
                <a:cubicBezTo>
                  <a:pt x="8407911" y="3763876"/>
                  <a:pt x="8406499" y="3747877"/>
                  <a:pt x="8419679" y="3747877"/>
                </a:cubicBezTo>
                <a:cubicBezTo>
                  <a:pt x="8432387" y="3747877"/>
                  <a:pt x="8446979" y="3763405"/>
                  <a:pt x="8452627" y="3769993"/>
                </a:cubicBezTo>
                <a:cubicBezTo>
                  <a:pt x="8474749" y="3787405"/>
                  <a:pt x="8496401" y="3804816"/>
                  <a:pt x="8518052" y="3822697"/>
                </a:cubicBezTo>
                <a:cubicBezTo>
                  <a:pt x="8520406" y="3829756"/>
                  <a:pt x="8522759" y="3837285"/>
                  <a:pt x="8525112" y="3844343"/>
                </a:cubicBezTo>
                <a:cubicBezTo>
                  <a:pt x="8533114" y="3845284"/>
                  <a:pt x="8541587" y="3846226"/>
                  <a:pt x="8549588" y="3847167"/>
                </a:cubicBezTo>
                <a:close/>
                <a:moveTo>
                  <a:pt x="8583007" y="3891870"/>
                </a:moveTo>
                <a:cubicBezTo>
                  <a:pt x="8571240" y="3881989"/>
                  <a:pt x="8559944" y="3872107"/>
                  <a:pt x="8548177" y="3862224"/>
                </a:cubicBezTo>
                <a:cubicBezTo>
                  <a:pt x="8536410" y="3860813"/>
                  <a:pt x="8525112" y="3859401"/>
                  <a:pt x="8513816" y="3857990"/>
                </a:cubicBezTo>
                <a:cubicBezTo>
                  <a:pt x="8510522" y="3847637"/>
                  <a:pt x="8507226" y="3837285"/>
                  <a:pt x="8503461" y="3826932"/>
                </a:cubicBezTo>
                <a:cubicBezTo>
                  <a:pt x="8482750" y="3809992"/>
                  <a:pt x="8462041" y="3793522"/>
                  <a:pt x="8441330" y="3776581"/>
                </a:cubicBezTo>
                <a:cubicBezTo>
                  <a:pt x="8436623" y="3770935"/>
                  <a:pt x="8429092" y="3764347"/>
                  <a:pt x="8426739" y="3763876"/>
                </a:cubicBezTo>
                <a:cubicBezTo>
                  <a:pt x="8426739" y="3764347"/>
                  <a:pt x="8425327" y="3766229"/>
                  <a:pt x="8425798" y="3774229"/>
                </a:cubicBezTo>
                <a:cubicBezTo>
                  <a:pt x="8429092" y="3781287"/>
                  <a:pt x="8457334" y="3808109"/>
                  <a:pt x="8481809" y="3829756"/>
                </a:cubicBezTo>
                <a:cubicBezTo>
                  <a:pt x="8496871" y="3843873"/>
                  <a:pt x="8511463" y="3857990"/>
                  <a:pt x="8526525" y="3872107"/>
                </a:cubicBezTo>
                <a:cubicBezTo>
                  <a:pt x="8543470" y="3890458"/>
                  <a:pt x="8560414" y="3909281"/>
                  <a:pt x="8577359" y="3927633"/>
                </a:cubicBezTo>
                <a:cubicBezTo>
                  <a:pt x="8585832" y="3940810"/>
                  <a:pt x="8594303" y="3953515"/>
                  <a:pt x="8602306" y="3966691"/>
                </a:cubicBezTo>
                <a:cubicBezTo>
                  <a:pt x="8609836" y="3973279"/>
                  <a:pt x="8617838" y="3980337"/>
                  <a:pt x="8625369" y="3986925"/>
                </a:cubicBezTo>
                <a:cubicBezTo>
                  <a:pt x="8628664" y="3983161"/>
                  <a:pt x="8631958" y="3979396"/>
                  <a:pt x="8635254" y="3976102"/>
                </a:cubicBezTo>
                <a:cubicBezTo>
                  <a:pt x="8623016" y="3965279"/>
                  <a:pt x="8611249" y="3954927"/>
                  <a:pt x="8599010" y="3944574"/>
                </a:cubicBezTo>
                <a:cubicBezTo>
                  <a:pt x="8593833" y="3927163"/>
                  <a:pt x="8588185" y="3909752"/>
                  <a:pt x="8583007" y="3891870"/>
                </a:cubicBezTo>
                <a:close/>
                <a:moveTo>
                  <a:pt x="8761398" y="3709290"/>
                </a:moveTo>
                <a:cubicBezTo>
                  <a:pt x="8765164" y="3709761"/>
                  <a:pt x="8768929" y="3710702"/>
                  <a:pt x="8773165" y="3711173"/>
                </a:cubicBezTo>
                <a:cubicBezTo>
                  <a:pt x="8773165" y="3706467"/>
                  <a:pt x="8774107" y="3702232"/>
                  <a:pt x="8776931" y="3698938"/>
                </a:cubicBezTo>
                <a:cubicBezTo>
                  <a:pt x="8785403" y="3689056"/>
                  <a:pt x="8805643" y="3692350"/>
                  <a:pt x="8822587" y="3706937"/>
                </a:cubicBezTo>
                <a:cubicBezTo>
                  <a:pt x="8836238" y="3718702"/>
                  <a:pt x="8842827" y="3734701"/>
                  <a:pt x="8839533" y="3745054"/>
                </a:cubicBezTo>
                <a:cubicBezTo>
                  <a:pt x="8840474" y="3745995"/>
                  <a:pt x="8841886" y="3746936"/>
                  <a:pt x="8842827" y="3747877"/>
                </a:cubicBezTo>
                <a:cubicBezTo>
                  <a:pt x="8857889" y="3744112"/>
                  <a:pt x="8873422" y="3740348"/>
                  <a:pt x="8888955" y="3736583"/>
                </a:cubicBezTo>
                <a:cubicBezTo>
                  <a:pt x="8906370" y="3752112"/>
                  <a:pt x="8923315" y="3767641"/>
                  <a:pt x="8940260" y="3783170"/>
                </a:cubicBezTo>
                <a:cubicBezTo>
                  <a:pt x="8944496" y="3797287"/>
                  <a:pt x="8948732" y="3811874"/>
                  <a:pt x="8952969" y="3825991"/>
                </a:cubicBezTo>
                <a:lnTo>
                  <a:pt x="8962383" y="3834461"/>
                </a:lnTo>
                <a:lnTo>
                  <a:pt x="8953910" y="3831167"/>
                </a:lnTo>
                <a:cubicBezTo>
                  <a:pt x="8945909" y="3839638"/>
                  <a:pt x="8937436" y="3848578"/>
                  <a:pt x="8929435" y="3857048"/>
                </a:cubicBezTo>
                <a:cubicBezTo>
                  <a:pt x="8919079" y="3854696"/>
                  <a:pt x="8908254" y="3852343"/>
                  <a:pt x="8897898" y="3850460"/>
                </a:cubicBezTo>
                <a:cubicBezTo>
                  <a:pt x="8895074" y="3853755"/>
                  <a:pt x="8892250" y="3856578"/>
                  <a:pt x="8889426" y="3859872"/>
                </a:cubicBezTo>
                <a:cubicBezTo>
                  <a:pt x="8892721" y="3876341"/>
                  <a:pt x="8895544" y="3892811"/>
                  <a:pt x="8898840" y="3909281"/>
                </a:cubicBezTo>
                <a:cubicBezTo>
                  <a:pt x="8892250" y="3915869"/>
                  <a:pt x="8886130" y="3922928"/>
                  <a:pt x="8879541" y="3929516"/>
                </a:cubicBezTo>
                <a:cubicBezTo>
                  <a:pt x="8876717" y="3929045"/>
                  <a:pt x="8873893" y="3928575"/>
                  <a:pt x="8871069" y="3927633"/>
                </a:cubicBezTo>
                <a:cubicBezTo>
                  <a:pt x="8872481" y="3934692"/>
                  <a:pt x="8871540" y="3941750"/>
                  <a:pt x="8867303" y="3945986"/>
                </a:cubicBezTo>
                <a:cubicBezTo>
                  <a:pt x="8858360" y="3955397"/>
                  <a:pt x="8838591" y="3951632"/>
                  <a:pt x="8823059" y="3937045"/>
                </a:cubicBezTo>
                <a:cubicBezTo>
                  <a:pt x="8822587" y="3936574"/>
                  <a:pt x="8822117" y="3936104"/>
                  <a:pt x="8821646" y="3935633"/>
                </a:cubicBezTo>
                <a:cubicBezTo>
                  <a:pt x="8807056" y="3932810"/>
                  <a:pt x="8792464" y="3929986"/>
                  <a:pt x="8777872" y="3927163"/>
                </a:cubicBezTo>
                <a:cubicBezTo>
                  <a:pt x="8773636" y="3933281"/>
                  <a:pt x="8761869" y="3947398"/>
                  <a:pt x="8743513" y="3945045"/>
                </a:cubicBezTo>
                <a:cubicBezTo>
                  <a:pt x="8734569" y="3944103"/>
                  <a:pt x="8725626" y="3939398"/>
                  <a:pt x="8716682" y="3931869"/>
                </a:cubicBezTo>
                <a:cubicBezTo>
                  <a:pt x="8715741" y="3930928"/>
                  <a:pt x="8715271" y="3930457"/>
                  <a:pt x="8714329" y="3929516"/>
                </a:cubicBezTo>
                <a:cubicBezTo>
                  <a:pt x="8705858" y="3917752"/>
                  <a:pt x="8697385" y="3906458"/>
                  <a:pt x="8688441" y="3894694"/>
                </a:cubicBezTo>
                <a:cubicBezTo>
                  <a:pt x="8663024" y="3872577"/>
                  <a:pt x="8637608" y="3850460"/>
                  <a:pt x="8611720" y="3828344"/>
                </a:cubicBezTo>
                <a:cubicBezTo>
                  <a:pt x="8607483" y="3814227"/>
                  <a:pt x="8603247" y="3800580"/>
                  <a:pt x="8598540" y="3786463"/>
                </a:cubicBezTo>
                <a:cubicBezTo>
                  <a:pt x="8592421" y="3784581"/>
                  <a:pt x="8585832" y="3781287"/>
                  <a:pt x="8579713" y="3776111"/>
                </a:cubicBezTo>
                <a:cubicBezTo>
                  <a:pt x="8563709" y="3762935"/>
                  <a:pt x="8557119" y="3743642"/>
                  <a:pt x="8565592" y="3733760"/>
                </a:cubicBezTo>
                <a:cubicBezTo>
                  <a:pt x="8570769" y="3727172"/>
                  <a:pt x="8581125" y="3725760"/>
                  <a:pt x="8591480" y="3729525"/>
                </a:cubicBezTo>
                <a:cubicBezTo>
                  <a:pt x="8593362" y="3719173"/>
                  <a:pt x="8595246" y="3708820"/>
                  <a:pt x="8597128" y="3697997"/>
                </a:cubicBezTo>
                <a:cubicBezTo>
                  <a:pt x="8604188" y="3689527"/>
                  <a:pt x="8610778" y="3681056"/>
                  <a:pt x="8617838" y="3673057"/>
                </a:cubicBezTo>
                <a:cubicBezTo>
                  <a:pt x="8629135" y="3674469"/>
                  <a:pt x="8639961" y="3675880"/>
                  <a:pt x="8651257" y="3677762"/>
                </a:cubicBezTo>
                <a:cubicBezTo>
                  <a:pt x="8666319" y="3689997"/>
                  <a:pt x="8680911" y="3702232"/>
                  <a:pt x="8695501" y="3714467"/>
                </a:cubicBezTo>
                <a:cubicBezTo>
                  <a:pt x="8701151" y="3707879"/>
                  <a:pt x="8706799" y="3700820"/>
                  <a:pt x="8712918" y="3694232"/>
                </a:cubicBezTo>
                <a:cubicBezTo>
                  <a:pt x="8729392" y="3699408"/>
                  <a:pt x="8745395" y="3704114"/>
                  <a:pt x="8761398" y="3709290"/>
                </a:cubicBezTo>
                <a:close/>
                <a:moveTo>
                  <a:pt x="8692207" y="3739407"/>
                </a:moveTo>
                <a:cubicBezTo>
                  <a:pt x="8679499" y="3743171"/>
                  <a:pt x="8667260" y="3747407"/>
                  <a:pt x="8655023" y="3751641"/>
                </a:cubicBezTo>
                <a:cubicBezTo>
                  <a:pt x="8660200" y="3758700"/>
                  <a:pt x="8665378" y="3766229"/>
                  <a:pt x="8671026" y="3773288"/>
                </a:cubicBezTo>
                <a:cubicBezTo>
                  <a:pt x="8673850" y="3774229"/>
                  <a:pt x="8677145" y="3776111"/>
                  <a:pt x="8679970" y="3778464"/>
                </a:cubicBezTo>
                <a:cubicBezTo>
                  <a:pt x="8683734" y="3781758"/>
                  <a:pt x="8686088" y="3785522"/>
                  <a:pt x="8687500" y="3788816"/>
                </a:cubicBezTo>
                <a:cubicBezTo>
                  <a:pt x="8705858" y="3795875"/>
                  <a:pt x="8724214" y="3803404"/>
                  <a:pt x="8742100" y="3810933"/>
                </a:cubicBezTo>
                <a:cubicBezTo>
                  <a:pt x="8741629" y="3805756"/>
                  <a:pt x="8742570" y="3800580"/>
                  <a:pt x="8745866" y="3797287"/>
                </a:cubicBezTo>
                <a:cubicBezTo>
                  <a:pt x="8752926" y="3788816"/>
                  <a:pt x="8768458" y="3790228"/>
                  <a:pt x="8783050" y="3799169"/>
                </a:cubicBezTo>
                <a:cubicBezTo>
                  <a:pt x="8784932" y="3792110"/>
                  <a:pt x="8786816" y="3785052"/>
                  <a:pt x="8788698" y="3777993"/>
                </a:cubicBezTo>
                <a:cubicBezTo>
                  <a:pt x="8786345" y="3775170"/>
                  <a:pt x="8784462" y="3772346"/>
                  <a:pt x="8783521" y="3769523"/>
                </a:cubicBezTo>
                <a:cubicBezTo>
                  <a:pt x="8752455" y="3758700"/>
                  <a:pt x="8722332" y="3748818"/>
                  <a:pt x="8692207" y="3739407"/>
                </a:cubicBezTo>
                <a:close/>
                <a:moveTo>
                  <a:pt x="8812232" y="3779405"/>
                </a:moveTo>
                <a:cubicBezTo>
                  <a:pt x="8811762" y="3780817"/>
                  <a:pt x="8811291" y="3781758"/>
                  <a:pt x="8810820" y="3783170"/>
                </a:cubicBezTo>
                <a:cubicBezTo>
                  <a:pt x="8807997" y="3786463"/>
                  <a:pt x="8802349" y="3786463"/>
                  <a:pt x="8796700" y="3783640"/>
                </a:cubicBezTo>
                <a:cubicBezTo>
                  <a:pt x="8794817" y="3790698"/>
                  <a:pt x="8792935" y="3797757"/>
                  <a:pt x="8791051" y="3804816"/>
                </a:cubicBezTo>
                <a:cubicBezTo>
                  <a:pt x="8806584" y="3818933"/>
                  <a:pt x="8812232" y="3838226"/>
                  <a:pt x="8803760" y="3848107"/>
                </a:cubicBezTo>
                <a:cubicBezTo>
                  <a:pt x="8801878" y="3849990"/>
                  <a:pt x="8799995" y="3851402"/>
                  <a:pt x="8797642" y="3852343"/>
                </a:cubicBezTo>
                <a:cubicBezTo>
                  <a:pt x="8805172" y="3864577"/>
                  <a:pt x="8813174" y="3877283"/>
                  <a:pt x="8820705" y="3889518"/>
                </a:cubicBezTo>
                <a:cubicBezTo>
                  <a:pt x="8826824" y="3888577"/>
                  <a:pt x="8834355" y="3889988"/>
                  <a:pt x="8841886" y="3893753"/>
                </a:cubicBezTo>
                <a:cubicBezTo>
                  <a:pt x="8847064" y="3863166"/>
                  <a:pt x="8852712" y="3832579"/>
                  <a:pt x="8857419" y="3801992"/>
                </a:cubicBezTo>
                <a:cubicBezTo>
                  <a:pt x="8856478" y="3801522"/>
                  <a:pt x="8856007" y="3800580"/>
                  <a:pt x="8855066" y="3800110"/>
                </a:cubicBezTo>
                <a:cubicBezTo>
                  <a:pt x="8852241" y="3797757"/>
                  <a:pt x="8850359" y="3794934"/>
                  <a:pt x="8848946" y="3792581"/>
                </a:cubicBezTo>
                <a:cubicBezTo>
                  <a:pt x="8836708" y="3787875"/>
                  <a:pt x="8824471" y="3783640"/>
                  <a:pt x="8812232" y="3779405"/>
                </a:cubicBezTo>
                <a:close/>
                <a:moveTo>
                  <a:pt x="8806584" y="3905987"/>
                </a:moveTo>
                <a:cubicBezTo>
                  <a:pt x="8806584" y="3901282"/>
                  <a:pt x="8807997" y="3897517"/>
                  <a:pt x="8810820" y="3894223"/>
                </a:cubicBezTo>
                <a:cubicBezTo>
                  <a:pt x="8811762" y="3893282"/>
                  <a:pt x="8812704" y="3892341"/>
                  <a:pt x="8814116" y="3891870"/>
                </a:cubicBezTo>
                <a:cubicBezTo>
                  <a:pt x="8806113" y="3879165"/>
                  <a:pt x="8798583" y="3865989"/>
                  <a:pt x="8790581" y="3853284"/>
                </a:cubicBezTo>
                <a:cubicBezTo>
                  <a:pt x="8781168" y="3853284"/>
                  <a:pt x="8769400" y="3848578"/>
                  <a:pt x="8759516" y="3839638"/>
                </a:cubicBezTo>
                <a:cubicBezTo>
                  <a:pt x="8752455" y="3833050"/>
                  <a:pt x="8746807" y="3825521"/>
                  <a:pt x="8744454" y="3818462"/>
                </a:cubicBezTo>
                <a:cubicBezTo>
                  <a:pt x="8725626" y="3810933"/>
                  <a:pt x="8706799" y="3802933"/>
                  <a:pt x="8687971" y="3795875"/>
                </a:cubicBezTo>
                <a:cubicBezTo>
                  <a:pt x="8707269" y="3823168"/>
                  <a:pt x="8726567" y="3849990"/>
                  <a:pt x="8745395" y="3877283"/>
                </a:cubicBezTo>
                <a:cubicBezTo>
                  <a:pt x="8749161" y="3877753"/>
                  <a:pt x="8752926" y="3880106"/>
                  <a:pt x="8756691" y="3882930"/>
                </a:cubicBezTo>
                <a:cubicBezTo>
                  <a:pt x="8759987" y="3885753"/>
                  <a:pt x="8761869" y="3889047"/>
                  <a:pt x="8763281" y="3891870"/>
                </a:cubicBezTo>
                <a:cubicBezTo>
                  <a:pt x="8776931" y="3897047"/>
                  <a:pt x="8791993" y="3901282"/>
                  <a:pt x="8806584" y="3905987"/>
                </a:cubicBezTo>
                <a:close/>
                <a:moveTo>
                  <a:pt x="8636195" y="3725760"/>
                </a:moveTo>
                <a:cubicBezTo>
                  <a:pt x="8640431" y="3731407"/>
                  <a:pt x="8644668" y="3737524"/>
                  <a:pt x="8649375" y="3743171"/>
                </a:cubicBezTo>
                <a:cubicBezTo>
                  <a:pt x="8658789" y="3740348"/>
                  <a:pt x="8667731" y="3737054"/>
                  <a:pt x="8677145" y="3734230"/>
                </a:cubicBezTo>
                <a:cubicBezTo>
                  <a:pt x="8664437" y="3729995"/>
                  <a:pt x="8651728" y="3726231"/>
                  <a:pt x="8639019" y="3722466"/>
                </a:cubicBezTo>
                <a:cubicBezTo>
                  <a:pt x="8638549" y="3723407"/>
                  <a:pt x="8638549" y="3723878"/>
                  <a:pt x="8637608" y="3724819"/>
                </a:cubicBezTo>
                <a:cubicBezTo>
                  <a:pt x="8637137" y="3725290"/>
                  <a:pt x="8636665" y="3725290"/>
                  <a:pt x="8636195" y="3725760"/>
                </a:cubicBezTo>
                <a:close/>
                <a:moveTo>
                  <a:pt x="8645609" y="3754465"/>
                </a:moveTo>
                <a:cubicBezTo>
                  <a:pt x="8639019" y="3756818"/>
                  <a:pt x="8632430" y="3758700"/>
                  <a:pt x="8625840" y="3761053"/>
                </a:cubicBezTo>
                <a:cubicBezTo>
                  <a:pt x="8626310" y="3762464"/>
                  <a:pt x="8626782" y="3764347"/>
                  <a:pt x="8627252" y="3765758"/>
                </a:cubicBezTo>
                <a:cubicBezTo>
                  <a:pt x="8637137" y="3769523"/>
                  <a:pt x="8647491" y="3773288"/>
                  <a:pt x="8657376" y="3777522"/>
                </a:cubicBezTo>
                <a:cubicBezTo>
                  <a:pt x="8657846" y="3776581"/>
                  <a:pt x="8657846" y="3776111"/>
                  <a:pt x="8658789" y="3775170"/>
                </a:cubicBezTo>
                <a:cubicBezTo>
                  <a:pt x="8659259" y="3774699"/>
                  <a:pt x="8659259" y="3774699"/>
                  <a:pt x="8659730" y="3774229"/>
                </a:cubicBezTo>
                <a:cubicBezTo>
                  <a:pt x="8655023" y="3767641"/>
                  <a:pt x="8650316" y="3761053"/>
                  <a:pt x="8645609" y="3754465"/>
                </a:cubicBezTo>
                <a:close/>
                <a:moveTo>
                  <a:pt x="8632901" y="3774699"/>
                </a:moveTo>
                <a:cubicBezTo>
                  <a:pt x="8662553" y="3802463"/>
                  <a:pt x="8691737" y="3830697"/>
                  <a:pt x="8720919" y="3859401"/>
                </a:cubicBezTo>
                <a:cubicBezTo>
                  <a:pt x="8707269" y="3839638"/>
                  <a:pt x="8693148" y="3819873"/>
                  <a:pt x="8679027" y="3800580"/>
                </a:cubicBezTo>
                <a:cubicBezTo>
                  <a:pt x="8674792" y="3800580"/>
                  <a:pt x="8670085" y="3798698"/>
                  <a:pt x="8665378" y="3794934"/>
                </a:cubicBezTo>
                <a:cubicBezTo>
                  <a:pt x="8661612" y="3792110"/>
                  <a:pt x="8659259" y="3788346"/>
                  <a:pt x="8658318" y="3785052"/>
                </a:cubicBezTo>
                <a:cubicBezTo>
                  <a:pt x="8649845" y="3781287"/>
                  <a:pt x="8641372" y="3777993"/>
                  <a:pt x="8632901" y="3774699"/>
                </a:cubicBezTo>
                <a:close/>
                <a:moveTo>
                  <a:pt x="8631017" y="3690939"/>
                </a:moveTo>
                <a:cubicBezTo>
                  <a:pt x="8628194" y="3694232"/>
                  <a:pt x="8625840" y="3697056"/>
                  <a:pt x="8623016" y="3700350"/>
                </a:cubicBezTo>
                <a:cubicBezTo>
                  <a:pt x="8625369" y="3701291"/>
                  <a:pt x="8628194" y="3702703"/>
                  <a:pt x="8630547" y="3704584"/>
                </a:cubicBezTo>
                <a:cubicBezTo>
                  <a:pt x="8632901" y="3706467"/>
                  <a:pt x="8635254" y="3709290"/>
                  <a:pt x="8636665" y="3711643"/>
                </a:cubicBezTo>
                <a:cubicBezTo>
                  <a:pt x="8655023" y="3717290"/>
                  <a:pt x="8673850" y="3722937"/>
                  <a:pt x="8692207" y="3729054"/>
                </a:cubicBezTo>
                <a:cubicBezTo>
                  <a:pt x="8692207" y="3729054"/>
                  <a:pt x="8692207" y="3729054"/>
                  <a:pt x="8692207" y="3729054"/>
                </a:cubicBezTo>
                <a:cubicBezTo>
                  <a:pt x="8678086" y="3717290"/>
                  <a:pt x="8663966" y="3705056"/>
                  <a:pt x="8649845" y="3693762"/>
                </a:cubicBezTo>
                <a:cubicBezTo>
                  <a:pt x="8643726" y="3692820"/>
                  <a:pt x="8637608" y="3691879"/>
                  <a:pt x="8631017" y="3690939"/>
                </a:cubicBezTo>
                <a:close/>
                <a:moveTo>
                  <a:pt x="8609366" y="3739877"/>
                </a:moveTo>
                <a:cubicBezTo>
                  <a:pt x="8609836" y="3740348"/>
                  <a:pt x="8610308" y="3740348"/>
                  <a:pt x="8610308" y="3740819"/>
                </a:cubicBezTo>
                <a:cubicBezTo>
                  <a:pt x="8614543" y="3744583"/>
                  <a:pt x="8618309" y="3748347"/>
                  <a:pt x="8621134" y="3752583"/>
                </a:cubicBezTo>
                <a:cubicBezTo>
                  <a:pt x="8627252" y="3750700"/>
                  <a:pt x="8633371" y="3748347"/>
                  <a:pt x="8639490" y="3746465"/>
                </a:cubicBezTo>
                <a:cubicBezTo>
                  <a:pt x="8634783" y="3739877"/>
                  <a:pt x="8629605" y="3733290"/>
                  <a:pt x="8624428" y="3726701"/>
                </a:cubicBezTo>
                <a:cubicBezTo>
                  <a:pt x="8621604" y="3725760"/>
                  <a:pt x="8618780" y="3724349"/>
                  <a:pt x="8616427" y="3721996"/>
                </a:cubicBezTo>
                <a:cubicBezTo>
                  <a:pt x="8615014" y="3721054"/>
                  <a:pt x="8614073" y="3719643"/>
                  <a:pt x="8613131" y="3718702"/>
                </a:cubicBezTo>
                <a:cubicBezTo>
                  <a:pt x="8612190" y="3725290"/>
                  <a:pt x="8610778" y="3732819"/>
                  <a:pt x="8609366" y="3739877"/>
                </a:cubicBezTo>
                <a:close/>
                <a:moveTo>
                  <a:pt x="8626782" y="3825050"/>
                </a:moveTo>
                <a:cubicBezTo>
                  <a:pt x="8643726" y="3839638"/>
                  <a:pt x="8660671" y="3854225"/>
                  <a:pt x="8677616" y="3869283"/>
                </a:cubicBezTo>
                <a:lnTo>
                  <a:pt x="8678086" y="3867401"/>
                </a:lnTo>
                <a:cubicBezTo>
                  <a:pt x="8695501" y="3872577"/>
                  <a:pt x="8713388" y="3877753"/>
                  <a:pt x="8730803" y="3882930"/>
                </a:cubicBezTo>
                <a:cubicBezTo>
                  <a:pt x="8696444" y="3848578"/>
                  <a:pt x="8661142" y="3814697"/>
                  <a:pt x="8625840" y="3781287"/>
                </a:cubicBezTo>
                <a:cubicBezTo>
                  <a:pt x="8625369" y="3781758"/>
                  <a:pt x="8624898" y="3782699"/>
                  <a:pt x="8624428" y="3783170"/>
                </a:cubicBezTo>
                <a:cubicBezTo>
                  <a:pt x="8622075" y="3785993"/>
                  <a:pt x="8618780" y="3787875"/>
                  <a:pt x="8614543" y="3788816"/>
                </a:cubicBezTo>
                <a:cubicBezTo>
                  <a:pt x="8618780" y="3801051"/>
                  <a:pt x="8623016" y="3812815"/>
                  <a:pt x="8626782" y="3825050"/>
                </a:cubicBezTo>
                <a:close/>
                <a:moveTo>
                  <a:pt x="8808938" y="3918222"/>
                </a:moveTo>
                <a:cubicBezTo>
                  <a:pt x="8808467" y="3917752"/>
                  <a:pt x="8808467" y="3916811"/>
                  <a:pt x="8808467" y="3916340"/>
                </a:cubicBezTo>
                <a:cubicBezTo>
                  <a:pt x="8792935" y="3911634"/>
                  <a:pt x="8777872" y="3906458"/>
                  <a:pt x="8762340" y="3901752"/>
                </a:cubicBezTo>
                <a:cubicBezTo>
                  <a:pt x="8762340" y="3902223"/>
                  <a:pt x="8761869" y="3902694"/>
                  <a:pt x="8761869" y="3902694"/>
                </a:cubicBezTo>
                <a:cubicBezTo>
                  <a:pt x="8757633" y="3907399"/>
                  <a:pt x="8748690" y="3905517"/>
                  <a:pt x="8741629" y="3898929"/>
                </a:cubicBezTo>
                <a:cubicBezTo>
                  <a:pt x="8739747" y="3897517"/>
                  <a:pt x="8738335" y="3895635"/>
                  <a:pt x="8736922" y="3893753"/>
                </a:cubicBezTo>
                <a:cubicBezTo>
                  <a:pt x="8721860" y="3889047"/>
                  <a:pt x="8706799" y="3884812"/>
                  <a:pt x="8691737" y="3880577"/>
                </a:cubicBezTo>
                <a:cubicBezTo>
                  <a:pt x="8695031" y="3883400"/>
                  <a:pt x="8698326" y="3886224"/>
                  <a:pt x="8701151" y="3889047"/>
                </a:cubicBezTo>
                <a:cubicBezTo>
                  <a:pt x="8709622" y="3900811"/>
                  <a:pt x="8718566" y="3912105"/>
                  <a:pt x="8727039" y="3923869"/>
                </a:cubicBezTo>
                <a:cubicBezTo>
                  <a:pt x="8730803" y="3927163"/>
                  <a:pt x="8734569" y="3929045"/>
                  <a:pt x="8738335" y="3929045"/>
                </a:cubicBezTo>
                <a:cubicBezTo>
                  <a:pt x="8750573" y="3930457"/>
                  <a:pt x="8760928" y="3917281"/>
                  <a:pt x="8763751" y="3912575"/>
                </a:cubicBezTo>
                <a:cubicBezTo>
                  <a:pt x="8764222" y="3911634"/>
                  <a:pt x="8764694" y="3910693"/>
                  <a:pt x="8765164" y="3909752"/>
                </a:cubicBezTo>
                <a:cubicBezTo>
                  <a:pt x="8779755" y="3912575"/>
                  <a:pt x="8794346" y="3915399"/>
                  <a:pt x="8808938" y="3918222"/>
                </a:cubicBezTo>
                <a:close/>
                <a:moveTo>
                  <a:pt x="8932258" y="3823168"/>
                </a:moveTo>
                <a:cubicBezTo>
                  <a:pt x="8913902" y="3816109"/>
                  <a:pt x="8895544" y="3809051"/>
                  <a:pt x="8876717" y="3802463"/>
                </a:cubicBezTo>
                <a:cubicBezTo>
                  <a:pt x="8876247" y="3802933"/>
                  <a:pt x="8876247" y="3803404"/>
                  <a:pt x="8875775" y="3803875"/>
                </a:cubicBezTo>
                <a:cubicBezTo>
                  <a:pt x="8873893" y="3806227"/>
                  <a:pt x="8870127" y="3806698"/>
                  <a:pt x="8866362" y="3805756"/>
                </a:cubicBezTo>
                <a:cubicBezTo>
                  <a:pt x="8861185" y="3836814"/>
                  <a:pt x="8856007" y="3867872"/>
                  <a:pt x="8850359" y="3898458"/>
                </a:cubicBezTo>
                <a:cubicBezTo>
                  <a:pt x="8852241" y="3899870"/>
                  <a:pt x="8853653" y="3901282"/>
                  <a:pt x="8855536" y="3902694"/>
                </a:cubicBezTo>
                <a:cubicBezTo>
                  <a:pt x="8858360" y="3905047"/>
                  <a:pt x="8860714" y="3907870"/>
                  <a:pt x="8862596" y="3910693"/>
                </a:cubicBezTo>
                <a:cubicBezTo>
                  <a:pt x="8864479" y="3911164"/>
                  <a:pt x="8865892" y="3911164"/>
                  <a:pt x="8867774" y="3911634"/>
                </a:cubicBezTo>
                <a:cubicBezTo>
                  <a:pt x="8872010" y="3907399"/>
                  <a:pt x="8875775" y="3902694"/>
                  <a:pt x="8880012" y="3898458"/>
                </a:cubicBezTo>
                <a:cubicBezTo>
                  <a:pt x="8876717" y="3881989"/>
                  <a:pt x="8873893" y="3865519"/>
                  <a:pt x="8870599" y="3849049"/>
                </a:cubicBezTo>
                <a:cubicBezTo>
                  <a:pt x="8875775" y="3843402"/>
                  <a:pt x="8880953" y="3837755"/>
                  <a:pt x="8886130" y="3832109"/>
                </a:cubicBezTo>
                <a:cubicBezTo>
                  <a:pt x="8896486" y="3834461"/>
                  <a:pt x="8907311" y="3836343"/>
                  <a:pt x="8917667" y="3838696"/>
                </a:cubicBezTo>
                <a:cubicBezTo>
                  <a:pt x="8922374" y="3833990"/>
                  <a:pt x="8927081" y="3828814"/>
                  <a:pt x="8932258" y="3823168"/>
                </a:cubicBezTo>
                <a:close/>
                <a:moveTo>
                  <a:pt x="8917667" y="3807639"/>
                </a:moveTo>
                <a:cubicBezTo>
                  <a:pt x="8902604" y="3794463"/>
                  <a:pt x="8887543" y="3780817"/>
                  <a:pt x="8872010" y="3767641"/>
                </a:cubicBezTo>
                <a:cubicBezTo>
                  <a:pt x="8871069" y="3772817"/>
                  <a:pt x="8870127" y="3778464"/>
                  <a:pt x="8869656" y="3783640"/>
                </a:cubicBezTo>
                <a:cubicBezTo>
                  <a:pt x="8872481" y="3785993"/>
                  <a:pt x="8874363" y="3788816"/>
                  <a:pt x="8875775" y="3791639"/>
                </a:cubicBezTo>
                <a:cubicBezTo>
                  <a:pt x="8889896" y="3797287"/>
                  <a:pt x="8904017" y="3802463"/>
                  <a:pt x="8917667" y="3807639"/>
                </a:cubicBezTo>
                <a:close/>
                <a:moveTo>
                  <a:pt x="8876717" y="3759171"/>
                </a:moveTo>
                <a:cubicBezTo>
                  <a:pt x="8895074" y="3774699"/>
                  <a:pt x="8912961" y="3790698"/>
                  <a:pt x="8930846" y="3806698"/>
                </a:cubicBezTo>
                <a:cubicBezTo>
                  <a:pt x="8928963" y="3800110"/>
                  <a:pt x="8927081" y="3793522"/>
                  <a:pt x="8924728" y="3786463"/>
                </a:cubicBezTo>
                <a:cubicBezTo>
                  <a:pt x="8913431" y="3776111"/>
                  <a:pt x="8902134" y="3765758"/>
                  <a:pt x="8890837" y="3755406"/>
                </a:cubicBezTo>
                <a:cubicBezTo>
                  <a:pt x="8886130" y="3756818"/>
                  <a:pt x="8881423" y="3758229"/>
                  <a:pt x="8876717" y="3759171"/>
                </a:cubicBezTo>
                <a:close/>
                <a:moveTo>
                  <a:pt x="8830590" y="3754465"/>
                </a:moveTo>
                <a:cubicBezTo>
                  <a:pt x="8824000" y="3757288"/>
                  <a:pt x="8814116" y="3756347"/>
                  <a:pt x="8804702" y="3751641"/>
                </a:cubicBezTo>
                <a:cubicBezTo>
                  <a:pt x="8803760" y="3754936"/>
                  <a:pt x="8803290" y="3758229"/>
                  <a:pt x="8802349" y="3761053"/>
                </a:cubicBezTo>
                <a:cubicBezTo>
                  <a:pt x="8802819" y="3761524"/>
                  <a:pt x="8803760" y="3761994"/>
                  <a:pt x="8804231" y="3762464"/>
                </a:cubicBezTo>
                <a:cubicBezTo>
                  <a:pt x="8806113" y="3764347"/>
                  <a:pt x="8807997" y="3766229"/>
                  <a:pt x="8808938" y="3768111"/>
                </a:cubicBezTo>
                <a:cubicBezTo>
                  <a:pt x="8821646" y="3772346"/>
                  <a:pt x="8834355" y="3777052"/>
                  <a:pt x="8847064" y="3781758"/>
                </a:cubicBezTo>
                <a:cubicBezTo>
                  <a:pt x="8847534" y="3780817"/>
                  <a:pt x="8847534" y="3780346"/>
                  <a:pt x="8848475" y="3779875"/>
                </a:cubicBezTo>
                <a:cubicBezTo>
                  <a:pt x="8850829" y="3777052"/>
                  <a:pt x="8855536" y="3776581"/>
                  <a:pt x="8860714" y="3778464"/>
                </a:cubicBezTo>
                <a:cubicBezTo>
                  <a:pt x="8861655" y="3772817"/>
                  <a:pt x="8862596" y="3767641"/>
                  <a:pt x="8863067" y="3762464"/>
                </a:cubicBezTo>
                <a:cubicBezTo>
                  <a:pt x="8856948" y="3763876"/>
                  <a:pt x="8850359" y="3765288"/>
                  <a:pt x="8844240" y="3767170"/>
                </a:cubicBezTo>
                <a:cubicBezTo>
                  <a:pt x="8840004" y="3762935"/>
                  <a:pt x="8835297" y="3758700"/>
                  <a:pt x="8830590" y="3754465"/>
                </a:cubicBezTo>
                <a:close/>
                <a:moveTo>
                  <a:pt x="8765635" y="3725290"/>
                </a:moveTo>
                <a:cubicBezTo>
                  <a:pt x="8751984" y="3721054"/>
                  <a:pt x="8738806" y="3717290"/>
                  <a:pt x="8725155" y="3713055"/>
                </a:cubicBezTo>
                <a:cubicBezTo>
                  <a:pt x="8719978" y="3719173"/>
                  <a:pt x="8714329" y="3725290"/>
                  <a:pt x="8709152" y="3731878"/>
                </a:cubicBezTo>
                <a:lnTo>
                  <a:pt x="8709622" y="3733760"/>
                </a:lnTo>
                <a:cubicBezTo>
                  <a:pt x="8709152" y="3733760"/>
                  <a:pt x="8708681" y="3734230"/>
                  <a:pt x="8707740" y="3734230"/>
                </a:cubicBezTo>
                <a:cubicBezTo>
                  <a:pt x="8732687" y="3742230"/>
                  <a:pt x="8758103" y="3750700"/>
                  <a:pt x="8783050" y="3759171"/>
                </a:cubicBezTo>
                <a:cubicBezTo>
                  <a:pt x="8783050" y="3759171"/>
                  <a:pt x="8783050" y="3759171"/>
                  <a:pt x="8783050" y="3758700"/>
                </a:cubicBezTo>
                <a:cubicBezTo>
                  <a:pt x="8784932" y="3756347"/>
                  <a:pt x="8788698" y="3755876"/>
                  <a:pt x="8792935" y="3756347"/>
                </a:cubicBezTo>
                <a:cubicBezTo>
                  <a:pt x="8793876" y="3753053"/>
                  <a:pt x="8794817" y="3749288"/>
                  <a:pt x="8795758" y="3745995"/>
                </a:cubicBezTo>
                <a:cubicBezTo>
                  <a:pt x="8793876" y="3744583"/>
                  <a:pt x="8792464" y="3743642"/>
                  <a:pt x="8790581" y="3742230"/>
                </a:cubicBezTo>
                <a:cubicBezTo>
                  <a:pt x="8785403" y="3737524"/>
                  <a:pt x="8781168" y="3732348"/>
                  <a:pt x="8777872" y="3727172"/>
                </a:cubicBezTo>
                <a:cubicBezTo>
                  <a:pt x="8774107" y="3726701"/>
                  <a:pt x="8769870" y="3726231"/>
                  <a:pt x="8765635" y="3725290"/>
                </a:cubicBezTo>
                <a:close/>
                <a:moveTo>
                  <a:pt x="8860242" y="3370482"/>
                </a:moveTo>
                <a:cubicBezTo>
                  <a:pt x="8841415" y="3354012"/>
                  <a:pt x="8822117" y="3337542"/>
                  <a:pt x="8802819" y="3321072"/>
                </a:cubicBezTo>
                <a:cubicBezTo>
                  <a:pt x="8812704" y="3308367"/>
                  <a:pt x="8822587" y="3295662"/>
                  <a:pt x="8832943" y="3283427"/>
                </a:cubicBezTo>
                <a:cubicBezTo>
                  <a:pt x="8860714" y="3301779"/>
                  <a:pt x="8888484" y="3320131"/>
                  <a:pt x="8916255" y="3338954"/>
                </a:cubicBezTo>
                <a:cubicBezTo>
                  <a:pt x="8906370" y="3351189"/>
                  <a:pt x="8896486" y="3362953"/>
                  <a:pt x="8886602" y="3375188"/>
                </a:cubicBezTo>
                <a:cubicBezTo>
                  <a:pt x="8877188" y="3373306"/>
                  <a:pt x="8868715" y="3371894"/>
                  <a:pt x="8860242" y="3370482"/>
                </a:cubicBezTo>
                <a:close/>
                <a:moveTo>
                  <a:pt x="8827765" y="3325778"/>
                </a:moveTo>
                <a:cubicBezTo>
                  <a:pt x="8839061" y="3335660"/>
                  <a:pt x="8850359" y="3345072"/>
                  <a:pt x="8861655" y="3354953"/>
                </a:cubicBezTo>
                <a:cubicBezTo>
                  <a:pt x="8864949" y="3355424"/>
                  <a:pt x="8868715" y="3355894"/>
                  <a:pt x="8872010" y="3356836"/>
                </a:cubicBezTo>
                <a:cubicBezTo>
                  <a:pt x="8877659" y="3349777"/>
                  <a:pt x="8883307" y="3343189"/>
                  <a:pt x="8888955" y="3336131"/>
                </a:cubicBezTo>
                <a:cubicBezTo>
                  <a:pt x="8873893" y="3325778"/>
                  <a:pt x="8858831" y="3315896"/>
                  <a:pt x="8843768" y="3306014"/>
                </a:cubicBezTo>
                <a:cubicBezTo>
                  <a:pt x="8838120" y="3312602"/>
                  <a:pt x="8832943" y="3319191"/>
                  <a:pt x="8827765" y="3325778"/>
                </a:cubicBezTo>
                <a:close/>
                <a:moveTo>
                  <a:pt x="9218908" y="3558709"/>
                </a:moveTo>
                <a:cubicBezTo>
                  <a:pt x="9209964" y="3550239"/>
                  <a:pt x="9200551" y="3541768"/>
                  <a:pt x="9191137" y="3532828"/>
                </a:cubicBezTo>
                <a:cubicBezTo>
                  <a:pt x="9187842" y="3522005"/>
                  <a:pt x="9184076" y="3511652"/>
                  <a:pt x="9180782" y="3500829"/>
                </a:cubicBezTo>
                <a:cubicBezTo>
                  <a:pt x="9186430" y="3494712"/>
                  <a:pt x="9191608" y="3488595"/>
                  <a:pt x="9197256" y="3482948"/>
                </a:cubicBezTo>
                <a:cubicBezTo>
                  <a:pt x="9207611" y="3477301"/>
                  <a:pt x="9217496" y="3471654"/>
                  <a:pt x="9227851" y="3466478"/>
                </a:cubicBezTo>
                <a:cubicBezTo>
                  <a:pt x="9244325" y="3470242"/>
                  <a:pt x="9260328" y="3474478"/>
                  <a:pt x="9276802" y="3478712"/>
                </a:cubicBezTo>
                <a:cubicBezTo>
                  <a:pt x="9280568" y="3489536"/>
                  <a:pt x="9283862" y="3500829"/>
                  <a:pt x="9287628" y="3511652"/>
                </a:cubicBezTo>
                <a:cubicBezTo>
                  <a:pt x="9281980" y="3517299"/>
                  <a:pt x="9276802" y="3522946"/>
                  <a:pt x="9271154" y="3529063"/>
                </a:cubicBezTo>
                <a:cubicBezTo>
                  <a:pt x="9267859" y="3537533"/>
                  <a:pt x="9265035" y="3545533"/>
                  <a:pt x="9261740" y="3554003"/>
                </a:cubicBezTo>
                <a:cubicBezTo>
                  <a:pt x="9261270" y="3556356"/>
                  <a:pt x="9257504" y="3573297"/>
                  <a:pt x="9242443" y="3571885"/>
                </a:cubicBezTo>
                <a:cubicBezTo>
                  <a:pt x="9237265" y="3570944"/>
                  <a:pt x="9229263" y="3568591"/>
                  <a:pt x="9218908" y="3558709"/>
                </a:cubicBezTo>
                <a:close/>
                <a:moveTo>
                  <a:pt x="9206670" y="3530004"/>
                </a:moveTo>
                <a:cubicBezTo>
                  <a:pt x="9213730" y="3536592"/>
                  <a:pt x="9220319" y="3542710"/>
                  <a:pt x="9227380" y="3549297"/>
                </a:cubicBezTo>
                <a:cubicBezTo>
                  <a:pt x="9231617" y="3553062"/>
                  <a:pt x="9233029" y="3553062"/>
                  <a:pt x="9233499" y="3553062"/>
                </a:cubicBezTo>
                <a:cubicBezTo>
                  <a:pt x="9238206" y="3553533"/>
                  <a:pt x="9241971" y="3546004"/>
                  <a:pt x="9242913" y="3540827"/>
                </a:cubicBezTo>
                <a:cubicBezTo>
                  <a:pt x="9246678" y="3531416"/>
                  <a:pt x="9249973" y="3522475"/>
                  <a:pt x="9253739" y="3513064"/>
                </a:cubicBezTo>
                <a:cubicBezTo>
                  <a:pt x="9257974" y="3508358"/>
                  <a:pt x="9262681" y="3503653"/>
                  <a:pt x="9266918" y="3498947"/>
                </a:cubicBezTo>
                <a:cubicBezTo>
                  <a:pt x="9265977" y="3496594"/>
                  <a:pt x="9265035" y="3493771"/>
                  <a:pt x="9264565" y="3491418"/>
                </a:cubicBezTo>
                <a:cubicBezTo>
                  <a:pt x="9256092" y="3489536"/>
                  <a:pt x="9248091" y="3487183"/>
                  <a:pt x="9239618" y="3485300"/>
                </a:cubicBezTo>
                <a:cubicBezTo>
                  <a:pt x="9230675" y="3490006"/>
                  <a:pt x="9222203" y="3494712"/>
                  <a:pt x="9213730" y="3498947"/>
                </a:cubicBezTo>
                <a:cubicBezTo>
                  <a:pt x="9209494" y="3503182"/>
                  <a:pt x="9205729" y="3507888"/>
                  <a:pt x="9201492" y="3512123"/>
                </a:cubicBezTo>
                <a:cubicBezTo>
                  <a:pt x="9202904" y="3518240"/>
                  <a:pt x="9204787" y="3523887"/>
                  <a:pt x="9206670" y="3530004"/>
                </a:cubicBezTo>
                <a:close/>
                <a:moveTo>
                  <a:pt x="9619463" y="3600589"/>
                </a:moveTo>
                <a:cubicBezTo>
                  <a:pt x="9616640" y="3597766"/>
                  <a:pt x="9613815" y="3594943"/>
                  <a:pt x="9610991" y="3591648"/>
                </a:cubicBezTo>
                <a:cubicBezTo>
                  <a:pt x="9615228" y="3587414"/>
                  <a:pt x="9619463" y="3583649"/>
                  <a:pt x="9623700" y="3579414"/>
                </a:cubicBezTo>
                <a:cubicBezTo>
                  <a:pt x="9623700" y="3572355"/>
                  <a:pt x="9623700" y="3565297"/>
                  <a:pt x="9624170" y="3558238"/>
                </a:cubicBezTo>
                <a:cubicBezTo>
                  <a:pt x="9625112" y="3557297"/>
                  <a:pt x="9626524" y="3555885"/>
                  <a:pt x="9627465" y="3554945"/>
                </a:cubicBezTo>
                <a:cubicBezTo>
                  <a:pt x="9621817" y="3549768"/>
                  <a:pt x="9616169" y="3544592"/>
                  <a:pt x="9610521" y="3539886"/>
                </a:cubicBezTo>
                <a:cubicBezTo>
                  <a:pt x="9606284" y="3535180"/>
                  <a:pt x="9601577" y="3530946"/>
                  <a:pt x="9596870" y="3526240"/>
                </a:cubicBezTo>
                <a:cubicBezTo>
                  <a:pt x="9598754" y="3529534"/>
                  <a:pt x="9600166" y="3532357"/>
                  <a:pt x="9602048" y="3535651"/>
                </a:cubicBezTo>
                <a:cubicBezTo>
                  <a:pt x="9604873" y="3546004"/>
                  <a:pt x="9607696" y="3556827"/>
                  <a:pt x="9610521" y="3567179"/>
                </a:cubicBezTo>
                <a:cubicBezTo>
                  <a:pt x="9610521" y="3569062"/>
                  <a:pt x="9608637" y="3585531"/>
                  <a:pt x="9602048" y="3592119"/>
                </a:cubicBezTo>
                <a:cubicBezTo>
                  <a:pt x="9598754" y="3595413"/>
                  <a:pt x="9595459" y="3598707"/>
                  <a:pt x="9592163" y="3601531"/>
                </a:cubicBezTo>
                <a:cubicBezTo>
                  <a:pt x="9591222" y="3604824"/>
                  <a:pt x="9588399" y="3607648"/>
                  <a:pt x="9583221" y="3607177"/>
                </a:cubicBezTo>
                <a:cubicBezTo>
                  <a:pt x="9574278" y="3606236"/>
                  <a:pt x="9561569" y="3597296"/>
                  <a:pt x="9544624" y="3579884"/>
                </a:cubicBezTo>
                <a:cubicBezTo>
                  <a:pt x="9542741" y="3578002"/>
                  <a:pt x="9540859" y="3576120"/>
                  <a:pt x="9538976" y="3574238"/>
                </a:cubicBezTo>
                <a:cubicBezTo>
                  <a:pt x="9540388" y="3564826"/>
                  <a:pt x="9541800" y="3555885"/>
                  <a:pt x="9542741" y="3546474"/>
                </a:cubicBezTo>
                <a:cubicBezTo>
                  <a:pt x="9539918" y="3537063"/>
                  <a:pt x="9537093" y="3527181"/>
                  <a:pt x="9533798" y="3517770"/>
                </a:cubicBezTo>
                <a:cubicBezTo>
                  <a:pt x="9536623" y="3509770"/>
                  <a:pt x="9539918" y="3502241"/>
                  <a:pt x="9542741" y="3494241"/>
                </a:cubicBezTo>
                <a:cubicBezTo>
                  <a:pt x="9553097" y="3491418"/>
                  <a:pt x="9562981" y="3489065"/>
                  <a:pt x="9573336" y="3486712"/>
                </a:cubicBezTo>
                <a:cubicBezTo>
                  <a:pt x="9576160" y="3491418"/>
                  <a:pt x="9578985" y="3496594"/>
                  <a:pt x="9581808" y="3501300"/>
                </a:cubicBezTo>
                <a:cubicBezTo>
                  <a:pt x="9584633" y="3496124"/>
                  <a:pt x="9587928" y="3490947"/>
                  <a:pt x="9590752" y="3485771"/>
                </a:cubicBezTo>
                <a:cubicBezTo>
                  <a:pt x="9610050" y="3491888"/>
                  <a:pt x="9629818" y="3498476"/>
                  <a:pt x="9649117" y="3504593"/>
                </a:cubicBezTo>
                <a:cubicBezTo>
                  <a:pt x="9661355" y="3519182"/>
                  <a:pt x="9673593" y="3533299"/>
                  <a:pt x="9685360" y="3547886"/>
                </a:cubicBezTo>
                <a:cubicBezTo>
                  <a:pt x="9692420" y="3555415"/>
                  <a:pt x="9699481" y="3562473"/>
                  <a:pt x="9706541" y="3570002"/>
                </a:cubicBezTo>
                <a:cubicBezTo>
                  <a:pt x="9708424" y="3570473"/>
                  <a:pt x="9710307" y="3571414"/>
                  <a:pt x="9711719" y="3571885"/>
                </a:cubicBezTo>
                <a:lnTo>
                  <a:pt x="9715485" y="3568591"/>
                </a:lnTo>
                <a:cubicBezTo>
                  <a:pt x="9717838" y="3570944"/>
                  <a:pt x="9719720" y="3573297"/>
                  <a:pt x="9722074" y="3575650"/>
                </a:cubicBezTo>
                <a:cubicBezTo>
                  <a:pt x="9730075" y="3578473"/>
                  <a:pt x="9738077" y="3581296"/>
                  <a:pt x="9746079" y="3584119"/>
                </a:cubicBezTo>
                <a:cubicBezTo>
                  <a:pt x="9765377" y="3592590"/>
                  <a:pt x="9785146" y="3600589"/>
                  <a:pt x="9804444" y="3609530"/>
                </a:cubicBezTo>
                <a:cubicBezTo>
                  <a:pt x="9812917" y="3605765"/>
                  <a:pt x="9821860" y="3602001"/>
                  <a:pt x="9830332" y="3598236"/>
                </a:cubicBezTo>
                <a:cubicBezTo>
                  <a:pt x="9827979" y="3588825"/>
                  <a:pt x="9825154" y="3579414"/>
                  <a:pt x="9822801" y="3570002"/>
                </a:cubicBezTo>
                <a:cubicBezTo>
                  <a:pt x="9831273" y="3562003"/>
                  <a:pt x="9840217" y="3554003"/>
                  <a:pt x="9848689" y="3546004"/>
                </a:cubicBezTo>
                <a:cubicBezTo>
                  <a:pt x="9858574" y="3556827"/>
                  <a:pt x="9868458" y="3567650"/>
                  <a:pt x="9877872" y="3578943"/>
                </a:cubicBezTo>
                <a:cubicBezTo>
                  <a:pt x="9887286" y="3594472"/>
                  <a:pt x="9896229" y="3610001"/>
                  <a:pt x="9905642" y="3625530"/>
                </a:cubicBezTo>
                <a:cubicBezTo>
                  <a:pt x="9902348" y="3636352"/>
                  <a:pt x="9898582" y="3647176"/>
                  <a:pt x="9895287" y="3657999"/>
                </a:cubicBezTo>
                <a:cubicBezTo>
                  <a:pt x="9893875" y="3666469"/>
                  <a:pt x="9891993" y="3674469"/>
                  <a:pt x="9890109" y="3682939"/>
                </a:cubicBezTo>
                <a:cubicBezTo>
                  <a:pt x="9885874" y="3691879"/>
                  <a:pt x="9881637" y="3700350"/>
                  <a:pt x="9877401" y="3708820"/>
                </a:cubicBezTo>
                <a:cubicBezTo>
                  <a:pt x="9876930" y="3716349"/>
                  <a:pt x="9875989" y="3724349"/>
                  <a:pt x="9875519" y="3731878"/>
                </a:cubicBezTo>
                <a:cubicBezTo>
                  <a:pt x="9871282" y="3735642"/>
                  <a:pt x="9867046" y="3739407"/>
                  <a:pt x="9862339" y="3743171"/>
                </a:cubicBezTo>
                <a:lnTo>
                  <a:pt x="9862809" y="3745524"/>
                </a:lnTo>
                <a:lnTo>
                  <a:pt x="9861398" y="3744112"/>
                </a:lnTo>
                <a:cubicBezTo>
                  <a:pt x="9857161" y="3747877"/>
                  <a:pt x="9852454" y="3751641"/>
                  <a:pt x="9848219" y="3755876"/>
                </a:cubicBezTo>
                <a:cubicBezTo>
                  <a:pt x="9838334" y="3752112"/>
                  <a:pt x="9828920" y="3748347"/>
                  <a:pt x="9819036" y="3744583"/>
                </a:cubicBezTo>
                <a:cubicBezTo>
                  <a:pt x="9818094" y="3743642"/>
                  <a:pt x="9817153" y="3742230"/>
                  <a:pt x="9815740" y="3741289"/>
                </a:cubicBezTo>
                <a:cubicBezTo>
                  <a:pt x="9815740" y="3741289"/>
                  <a:pt x="9805857" y="3730466"/>
                  <a:pt x="9790795" y="3713996"/>
                </a:cubicBezTo>
                <a:cubicBezTo>
                  <a:pt x="9782322" y="3704584"/>
                  <a:pt x="9774321" y="3695644"/>
                  <a:pt x="9765848" y="3686233"/>
                </a:cubicBezTo>
                <a:cubicBezTo>
                  <a:pt x="9760200" y="3681056"/>
                  <a:pt x="9755022" y="3675880"/>
                  <a:pt x="9749374" y="3670704"/>
                </a:cubicBezTo>
                <a:cubicBezTo>
                  <a:pt x="9741843" y="3667881"/>
                  <a:pt x="9734312" y="3665057"/>
                  <a:pt x="9726781" y="3662704"/>
                </a:cubicBezTo>
                <a:cubicBezTo>
                  <a:pt x="9717367" y="3668822"/>
                  <a:pt x="9708424" y="3674939"/>
                  <a:pt x="9699011" y="3681056"/>
                </a:cubicBezTo>
                <a:cubicBezTo>
                  <a:pt x="9695715" y="3667881"/>
                  <a:pt x="9692420" y="3654704"/>
                  <a:pt x="9689126" y="3641529"/>
                </a:cubicBezTo>
                <a:cubicBezTo>
                  <a:pt x="9689597" y="3632588"/>
                  <a:pt x="9690067" y="3623647"/>
                  <a:pt x="9690538" y="3614706"/>
                </a:cubicBezTo>
                <a:cubicBezTo>
                  <a:pt x="9684419" y="3608118"/>
                  <a:pt x="9678771" y="3602001"/>
                  <a:pt x="9672652" y="3595413"/>
                </a:cubicBezTo>
                <a:cubicBezTo>
                  <a:pt x="9674064" y="3600589"/>
                  <a:pt x="9675476" y="3605765"/>
                  <a:pt x="9676887" y="3610942"/>
                </a:cubicBezTo>
                <a:cubicBezTo>
                  <a:pt x="9675946" y="3611413"/>
                  <a:pt x="9675005" y="3611883"/>
                  <a:pt x="9673593" y="3612353"/>
                </a:cubicBezTo>
                <a:cubicBezTo>
                  <a:pt x="9665591" y="3616118"/>
                  <a:pt x="9658531" y="3621765"/>
                  <a:pt x="9658060" y="3624118"/>
                </a:cubicBezTo>
                <a:cubicBezTo>
                  <a:pt x="9658531" y="3626000"/>
                  <a:pt x="9659002" y="3628353"/>
                  <a:pt x="9659943" y="3630235"/>
                </a:cubicBezTo>
                <a:cubicBezTo>
                  <a:pt x="9658060" y="3630235"/>
                  <a:pt x="9656177" y="3630235"/>
                  <a:pt x="9654295" y="3630235"/>
                </a:cubicBezTo>
                <a:cubicBezTo>
                  <a:pt x="9652412" y="3630235"/>
                  <a:pt x="9648176" y="3630235"/>
                  <a:pt x="9619463" y="3600589"/>
                </a:cubicBezTo>
                <a:close/>
                <a:moveTo>
                  <a:pt x="9591693" y="3555885"/>
                </a:moveTo>
                <a:cubicBezTo>
                  <a:pt x="9589340" y="3547416"/>
                  <a:pt x="9586986" y="3539416"/>
                  <a:pt x="9584162" y="3530946"/>
                </a:cubicBezTo>
                <a:cubicBezTo>
                  <a:pt x="9579926" y="3523416"/>
                  <a:pt x="9575689" y="3516358"/>
                  <a:pt x="9571453" y="3508829"/>
                </a:cubicBezTo>
                <a:cubicBezTo>
                  <a:pt x="9567688" y="3509770"/>
                  <a:pt x="9564393" y="3510711"/>
                  <a:pt x="9560627" y="3511652"/>
                </a:cubicBezTo>
                <a:cubicBezTo>
                  <a:pt x="9558274" y="3517299"/>
                  <a:pt x="9556392" y="3522475"/>
                  <a:pt x="9554038" y="3528122"/>
                </a:cubicBezTo>
                <a:cubicBezTo>
                  <a:pt x="9556862" y="3538004"/>
                  <a:pt x="9559215" y="3547416"/>
                  <a:pt x="9562040" y="3557297"/>
                </a:cubicBezTo>
                <a:cubicBezTo>
                  <a:pt x="9561099" y="3563885"/>
                  <a:pt x="9560157" y="3570002"/>
                  <a:pt x="9559215" y="3576590"/>
                </a:cubicBezTo>
                <a:cubicBezTo>
                  <a:pt x="9570041" y="3586943"/>
                  <a:pt x="9573336" y="3587414"/>
                  <a:pt x="9573336" y="3587414"/>
                </a:cubicBezTo>
                <a:cubicBezTo>
                  <a:pt x="9573336" y="3586943"/>
                  <a:pt x="9573336" y="3586002"/>
                  <a:pt x="9573336" y="3585531"/>
                </a:cubicBezTo>
                <a:cubicBezTo>
                  <a:pt x="9573807" y="3585531"/>
                  <a:pt x="9573807" y="3585061"/>
                  <a:pt x="9574278" y="3585061"/>
                </a:cubicBezTo>
                <a:cubicBezTo>
                  <a:pt x="9578043" y="3581767"/>
                  <a:pt x="9581338" y="3578002"/>
                  <a:pt x="9585103" y="3574708"/>
                </a:cubicBezTo>
                <a:cubicBezTo>
                  <a:pt x="9589340" y="3570944"/>
                  <a:pt x="9591222" y="3560591"/>
                  <a:pt x="9591693" y="3555885"/>
                </a:cubicBezTo>
                <a:close/>
                <a:moveTo>
                  <a:pt x="9782322" y="3639176"/>
                </a:moveTo>
                <a:cubicBezTo>
                  <a:pt x="9788911" y="3646705"/>
                  <a:pt x="9795972" y="3654234"/>
                  <a:pt x="9802562" y="3661293"/>
                </a:cubicBezTo>
                <a:cubicBezTo>
                  <a:pt x="9816212" y="3664586"/>
                  <a:pt x="9829861" y="3667881"/>
                  <a:pt x="9843982" y="3671174"/>
                </a:cubicBezTo>
                <a:cubicBezTo>
                  <a:pt x="9841628" y="3657057"/>
                  <a:pt x="9839746" y="3643411"/>
                  <a:pt x="9837393" y="3629294"/>
                </a:cubicBezTo>
                <a:cubicBezTo>
                  <a:pt x="9819036" y="3632588"/>
                  <a:pt x="9800679" y="3635882"/>
                  <a:pt x="9782322" y="3639176"/>
                </a:cubicBezTo>
                <a:close/>
                <a:moveTo>
                  <a:pt x="9860456" y="3692820"/>
                </a:moveTo>
                <a:cubicBezTo>
                  <a:pt x="9861398" y="3690467"/>
                  <a:pt x="9862809" y="3688115"/>
                  <a:pt x="9863752" y="3685762"/>
                </a:cubicBezTo>
                <a:cubicBezTo>
                  <a:pt x="9860927" y="3684821"/>
                  <a:pt x="9857632" y="3684350"/>
                  <a:pt x="9854808" y="3683409"/>
                </a:cubicBezTo>
                <a:cubicBezTo>
                  <a:pt x="9856220" y="3691879"/>
                  <a:pt x="9857632" y="3700820"/>
                  <a:pt x="9858574" y="3709290"/>
                </a:cubicBezTo>
                <a:cubicBezTo>
                  <a:pt x="9859515" y="3704114"/>
                  <a:pt x="9859986" y="3698467"/>
                  <a:pt x="9860456" y="3692820"/>
                </a:cubicBezTo>
                <a:close/>
                <a:moveTo>
                  <a:pt x="9813387" y="3673527"/>
                </a:moveTo>
                <a:cubicBezTo>
                  <a:pt x="9825625" y="3687174"/>
                  <a:pt x="9838334" y="3701291"/>
                  <a:pt x="9850572" y="3715408"/>
                </a:cubicBezTo>
                <a:cubicBezTo>
                  <a:pt x="9848689" y="3704114"/>
                  <a:pt x="9847277" y="3692820"/>
                  <a:pt x="9845394" y="3681527"/>
                </a:cubicBezTo>
                <a:cubicBezTo>
                  <a:pt x="9834568" y="3678703"/>
                  <a:pt x="9824213" y="3675880"/>
                  <a:pt x="9813387" y="3673527"/>
                </a:cubicBezTo>
                <a:close/>
                <a:moveTo>
                  <a:pt x="9771496" y="3641058"/>
                </a:moveTo>
                <a:cubicBezTo>
                  <a:pt x="9760670" y="3642940"/>
                  <a:pt x="9749844" y="3644823"/>
                  <a:pt x="9739489" y="3647176"/>
                </a:cubicBezTo>
                <a:cubicBezTo>
                  <a:pt x="9755022" y="3650469"/>
                  <a:pt x="9771025" y="3654234"/>
                  <a:pt x="9786558" y="3657999"/>
                </a:cubicBezTo>
                <a:cubicBezTo>
                  <a:pt x="9781381" y="3651881"/>
                  <a:pt x="9776674" y="3646705"/>
                  <a:pt x="9771496" y="3641058"/>
                </a:cubicBezTo>
                <a:close/>
                <a:moveTo>
                  <a:pt x="9837393" y="3733290"/>
                </a:moveTo>
                <a:cubicBezTo>
                  <a:pt x="9840687" y="3730466"/>
                  <a:pt x="9843512" y="3728113"/>
                  <a:pt x="9846806" y="3725290"/>
                </a:cubicBezTo>
                <a:cubicBezTo>
                  <a:pt x="9830332" y="3706937"/>
                  <a:pt x="9814329" y="3688115"/>
                  <a:pt x="9797384" y="3669763"/>
                </a:cubicBezTo>
                <a:cubicBezTo>
                  <a:pt x="9785146" y="3666939"/>
                  <a:pt x="9772908" y="3664116"/>
                  <a:pt x="9760200" y="3661293"/>
                </a:cubicBezTo>
                <a:cubicBezTo>
                  <a:pt x="9765377" y="3665998"/>
                  <a:pt x="9770555" y="3670704"/>
                  <a:pt x="9775732" y="3675880"/>
                </a:cubicBezTo>
                <a:cubicBezTo>
                  <a:pt x="9784676" y="3685762"/>
                  <a:pt x="9793148" y="3695173"/>
                  <a:pt x="9802091" y="3705056"/>
                </a:cubicBezTo>
                <a:cubicBezTo>
                  <a:pt x="9811505" y="3715878"/>
                  <a:pt x="9819036" y="3723878"/>
                  <a:pt x="9822801" y="3728113"/>
                </a:cubicBezTo>
                <a:cubicBezTo>
                  <a:pt x="9827979" y="3729525"/>
                  <a:pt x="9832686" y="3731407"/>
                  <a:pt x="9837393" y="3733290"/>
                </a:cubicBezTo>
                <a:close/>
                <a:moveTo>
                  <a:pt x="9844453" y="3584590"/>
                </a:moveTo>
                <a:cubicBezTo>
                  <a:pt x="9847277" y="3594472"/>
                  <a:pt x="9849631" y="3604824"/>
                  <a:pt x="9852454" y="3614706"/>
                </a:cubicBezTo>
                <a:cubicBezTo>
                  <a:pt x="9849160" y="3616118"/>
                  <a:pt x="9846335" y="3617530"/>
                  <a:pt x="9843041" y="3618471"/>
                </a:cubicBezTo>
                <a:lnTo>
                  <a:pt x="9844453" y="3618001"/>
                </a:lnTo>
                <a:lnTo>
                  <a:pt x="9845394" y="3622706"/>
                </a:lnTo>
                <a:cubicBezTo>
                  <a:pt x="9848219" y="3639647"/>
                  <a:pt x="9851042" y="3656116"/>
                  <a:pt x="9853396" y="3673057"/>
                </a:cubicBezTo>
                <a:cubicBezTo>
                  <a:pt x="9858102" y="3674469"/>
                  <a:pt x="9863280" y="3675410"/>
                  <a:pt x="9867987" y="3676821"/>
                </a:cubicBezTo>
                <a:cubicBezTo>
                  <a:pt x="9869400" y="3673527"/>
                  <a:pt x="9871282" y="3670233"/>
                  <a:pt x="9872694" y="3666469"/>
                </a:cubicBezTo>
                <a:cubicBezTo>
                  <a:pt x="9874106" y="3658469"/>
                  <a:pt x="9875989" y="3649999"/>
                  <a:pt x="9877401" y="3641999"/>
                </a:cubicBezTo>
                <a:cubicBezTo>
                  <a:pt x="9880226" y="3633059"/>
                  <a:pt x="9883049" y="3624588"/>
                  <a:pt x="9885874" y="3615648"/>
                </a:cubicBezTo>
                <a:cubicBezTo>
                  <a:pt x="9878813" y="3604354"/>
                  <a:pt x="9872223" y="3592590"/>
                  <a:pt x="9865163" y="3581296"/>
                </a:cubicBezTo>
                <a:cubicBezTo>
                  <a:pt x="9862339" y="3578473"/>
                  <a:pt x="9859986" y="3575179"/>
                  <a:pt x="9857161" y="3572355"/>
                </a:cubicBezTo>
                <a:cubicBezTo>
                  <a:pt x="9852926" y="3576590"/>
                  <a:pt x="9848689" y="3580826"/>
                  <a:pt x="9844453" y="3584590"/>
                </a:cubicBezTo>
                <a:close/>
                <a:moveTo>
                  <a:pt x="9747021" y="3600589"/>
                </a:moveTo>
                <a:cubicBezTo>
                  <a:pt x="9756434" y="3610471"/>
                  <a:pt x="9765377" y="3620824"/>
                  <a:pt x="9774791" y="3630706"/>
                </a:cubicBezTo>
                <a:cubicBezTo>
                  <a:pt x="9784676" y="3628823"/>
                  <a:pt x="9795031" y="3626941"/>
                  <a:pt x="9804915" y="3625530"/>
                </a:cubicBezTo>
                <a:cubicBezTo>
                  <a:pt x="9787029" y="3617530"/>
                  <a:pt x="9769614" y="3610001"/>
                  <a:pt x="9751727" y="3602472"/>
                </a:cubicBezTo>
                <a:cubicBezTo>
                  <a:pt x="9750315" y="3602001"/>
                  <a:pt x="9748903" y="3601060"/>
                  <a:pt x="9747021" y="3600589"/>
                </a:cubicBezTo>
                <a:close/>
                <a:moveTo>
                  <a:pt x="9657590" y="3594472"/>
                </a:moveTo>
                <a:cubicBezTo>
                  <a:pt x="9655236" y="3585531"/>
                  <a:pt x="9652412" y="3576590"/>
                  <a:pt x="9649588" y="3567179"/>
                </a:cubicBezTo>
                <a:cubicBezTo>
                  <a:pt x="9657590" y="3570002"/>
                  <a:pt x="9665120" y="3572355"/>
                  <a:pt x="9673123" y="3575179"/>
                </a:cubicBezTo>
                <a:cubicBezTo>
                  <a:pt x="9685831" y="3588825"/>
                  <a:pt x="9699011" y="3602472"/>
                  <a:pt x="9711719" y="3616118"/>
                </a:cubicBezTo>
                <a:cubicBezTo>
                  <a:pt x="9711248" y="3625059"/>
                  <a:pt x="9710778" y="3633999"/>
                  <a:pt x="9710307" y="3642940"/>
                </a:cubicBezTo>
                <a:lnTo>
                  <a:pt x="9714542" y="3641999"/>
                </a:lnTo>
                <a:cubicBezTo>
                  <a:pt x="9715014" y="3641529"/>
                  <a:pt x="9715955" y="3641058"/>
                  <a:pt x="9716426" y="3640587"/>
                </a:cubicBezTo>
                <a:cubicBezTo>
                  <a:pt x="9716896" y="3640587"/>
                  <a:pt x="9717838" y="3641058"/>
                  <a:pt x="9718308" y="3641058"/>
                </a:cubicBezTo>
                <a:cubicBezTo>
                  <a:pt x="9733370" y="3638235"/>
                  <a:pt x="9748433" y="3635411"/>
                  <a:pt x="9763965" y="3632588"/>
                </a:cubicBezTo>
                <a:cubicBezTo>
                  <a:pt x="9752197" y="3619412"/>
                  <a:pt x="9739960" y="3606707"/>
                  <a:pt x="9728193" y="3593531"/>
                </a:cubicBezTo>
                <a:cubicBezTo>
                  <a:pt x="9720662" y="3590707"/>
                  <a:pt x="9713131" y="3588355"/>
                  <a:pt x="9705600" y="3585531"/>
                </a:cubicBezTo>
                <a:cubicBezTo>
                  <a:pt x="9695715" y="3575179"/>
                  <a:pt x="9686301" y="3564826"/>
                  <a:pt x="9676417" y="3554945"/>
                </a:cubicBezTo>
                <a:cubicBezTo>
                  <a:pt x="9666532" y="3543180"/>
                  <a:pt x="9656649" y="3531416"/>
                  <a:pt x="9646764" y="3519652"/>
                </a:cubicBezTo>
                <a:cubicBezTo>
                  <a:pt x="9633584" y="3515417"/>
                  <a:pt x="9619935" y="3510711"/>
                  <a:pt x="9606755" y="3506476"/>
                </a:cubicBezTo>
                <a:cubicBezTo>
                  <a:pt x="9605343" y="3508829"/>
                  <a:pt x="9604402" y="3510711"/>
                  <a:pt x="9602989" y="3513064"/>
                </a:cubicBezTo>
                <a:cubicBezTo>
                  <a:pt x="9608637" y="3518710"/>
                  <a:pt x="9613815" y="3524358"/>
                  <a:pt x="9619463" y="3530004"/>
                </a:cubicBezTo>
                <a:cubicBezTo>
                  <a:pt x="9631231" y="3540827"/>
                  <a:pt x="9642998" y="3551180"/>
                  <a:pt x="9654765" y="3562003"/>
                </a:cubicBezTo>
                <a:cubicBezTo>
                  <a:pt x="9650999" y="3565767"/>
                  <a:pt x="9647235" y="3569532"/>
                  <a:pt x="9643469" y="3572826"/>
                </a:cubicBezTo>
                <a:cubicBezTo>
                  <a:pt x="9643469" y="3579884"/>
                  <a:pt x="9643469" y="3586943"/>
                  <a:pt x="9642998" y="3594001"/>
                </a:cubicBezTo>
                <a:cubicBezTo>
                  <a:pt x="9641116" y="3595884"/>
                  <a:pt x="9639232" y="3597296"/>
                  <a:pt x="9637350" y="3599178"/>
                </a:cubicBezTo>
                <a:cubicBezTo>
                  <a:pt x="9639232" y="3601060"/>
                  <a:pt x="9641586" y="3602942"/>
                  <a:pt x="9642998" y="3604824"/>
                </a:cubicBezTo>
                <a:cubicBezTo>
                  <a:pt x="9645351" y="3602472"/>
                  <a:pt x="9649588" y="3598707"/>
                  <a:pt x="9657590" y="3594472"/>
                </a:cubicBezTo>
                <a:close/>
                <a:moveTo>
                  <a:pt x="9981424" y="3582708"/>
                </a:moveTo>
                <a:cubicBezTo>
                  <a:pt x="9984718" y="3595413"/>
                  <a:pt x="9988013" y="3608589"/>
                  <a:pt x="9991308" y="3621294"/>
                </a:cubicBezTo>
                <a:cubicBezTo>
                  <a:pt x="9981424" y="3620824"/>
                  <a:pt x="9971539" y="3619882"/>
                  <a:pt x="9961184" y="3619412"/>
                </a:cubicBezTo>
                <a:cubicBezTo>
                  <a:pt x="9946122" y="3613295"/>
                  <a:pt x="9931059" y="3607177"/>
                  <a:pt x="9915997" y="3601531"/>
                </a:cubicBezTo>
                <a:cubicBezTo>
                  <a:pt x="9906584" y="3588355"/>
                  <a:pt x="9897170" y="3574708"/>
                  <a:pt x="9887756" y="3561533"/>
                </a:cubicBezTo>
                <a:cubicBezTo>
                  <a:pt x="9885874" y="3554945"/>
                  <a:pt x="9883990" y="3548356"/>
                  <a:pt x="9882579" y="3541768"/>
                </a:cubicBezTo>
                <a:cubicBezTo>
                  <a:pt x="9878342" y="3540357"/>
                  <a:pt x="9873635" y="3538945"/>
                  <a:pt x="9869400" y="3537533"/>
                </a:cubicBezTo>
                <a:cubicBezTo>
                  <a:pt x="9866105" y="3541768"/>
                  <a:pt x="9862809" y="3546474"/>
                  <a:pt x="9859045" y="3550709"/>
                </a:cubicBezTo>
                <a:cubicBezTo>
                  <a:pt x="9843512" y="3534239"/>
                  <a:pt x="9827508" y="3518240"/>
                  <a:pt x="9811505" y="3501770"/>
                </a:cubicBezTo>
                <a:cubicBezTo>
                  <a:pt x="9814799" y="3491888"/>
                  <a:pt x="9818094" y="3482477"/>
                  <a:pt x="9821390" y="3472595"/>
                </a:cubicBezTo>
                <a:cubicBezTo>
                  <a:pt x="9826096" y="3467890"/>
                  <a:pt x="9830803" y="3463654"/>
                  <a:pt x="9835980" y="3458949"/>
                </a:cubicBezTo>
                <a:cubicBezTo>
                  <a:pt x="9844453" y="3462242"/>
                  <a:pt x="9852926" y="3465066"/>
                  <a:pt x="9861398" y="3468360"/>
                </a:cubicBezTo>
                <a:cubicBezTo>
                  <a:pt x="9857161" y="3453773"/>
                  <a:pt x="9852926" y="3439656"/>
                  <a:pt x="9848689" y="3425068"/>
                </a:cubicBezTo>
                <a:cubicBezTo>
                  <a:pt x="9854808" y="3419421"/>
                  <a:pt x="9860927" y="3413774"/>
                  <a:pt x="9866575" y="3408127"/>
                </a:cubicBezTo>
                <a:cubicBezTo>
                  <a:pt x="9881167" y="3422715"/>
                  <a:pt x="9895287" y="3436832"/>
                  <a:pt x="9909408" y="3451420"/>
                </a:cubicBezTo>
                <a:cubicBezTo>
                  <a:pt x="9913174" y="3465066"/>
                  <a:pt x="9916938" y="3478242"/>
                  <a:pt x="9921175" y="3491888"/>
                </a:cubicBezTo>
                <a:cubicBezTo>
                  <a:pt x="9931059" y="3508829"/>
                  <a:pt x="9940473" y="3525299"/>
                  <a:pt x="9949887" y="3542239"/>
                </a:cubicBezTo>
                <a:cubicBezTo>
                  <a:pt x="9961184" y="3556356"/>
                  <a:pt x="9971539" y="3569532"/>
                  <a:pt x="9981424" y="3582708"/>
                </a:cubicBezTo>
                <a:close/>
                <a:moveTo>
                  <a:pt x="9969185" y="3600119"/>
                </a:moveTo>
                <a:cubicBezTo>
                  <a:pt x="9967773" y="3594001"/>
                  <a:pt x="9965891" y="3587884"/>
                  <a:pt x="9964478" y="3581767"/>
                </a:cubicBezTo>
                <a:cubicBezTo>
                  <a:pt x="9955065" y="3569062"/>
                  <a:pt x="9945651" y="3556827"/>
                  <a:pt x="9935766" y="3544592"/>
                </a:cubicBezTo>
                <a:cubicBezTo>
                  <a:pt x="9924941" y="3525299"/>
                  <a:pt x="9914115" y="3506476"/>
                  <a:pt x="9903289" y="3487183"/>
                </a:cubicBezTo>
                <a:cubicBezTo>
                  <a:pt x="9899994" y="3475889"/>
                  <a:pt x="9896700" y="3464595"/>
                  <a:pt x="9893404" y="3453302"/>
                </a:cubicBezTo>
                <a:cubicBezTo>
                  <a:pt x="9887286" y="3447185"/>
                  <a:pt x="9881637" y="3441067"/>
                  <a:pt x="9875519" y="3434950"/>
                </a:cubicBezTo>
                <a:cubicBezTo>
                  <a:pt x="9873635" y="3436832"/>
                  <a:pt x="9871753" y="3438244"/>
                  <a:pt x="9870341" y="3440126"/>
                </a:cubicBezTo>
                <a:cubicBezTo>
                  <a:pt x="9875519" y="3458478"/>
                  <a:pt x="9881167" y="3476359"/>
                  <a:pt x="9886344" y="3494712"/>
                </a:cubicBezTo>
                <a:cubicBezTo>
                  <a:pt x="9874106" y="3490006"/>
                  <a:pt x="9861868" y="3485771"/>
                  <a:pt x="9850101" y="3481065"/>
                </a:cubicBezTo>
                <a:cubicBezTo>
                  <a:pt x="9846806" y="3484359"/>
                  <a:pt x="9843512" y="3487183"/>
                  <a:pt x="9840217" y="3490476"/>
                </a:cubicBezTo>
                <a:cubicBezTo>
                  <a:pt x="9838334" y="3495653"/>
                  <a:pt x="9836451" y="3501300"/>
                  <a:pt x="9835039" y="3506476"/>
                </a:cubicBezTo>
                <a:cubicBezTo>
                  <a:pt x="9840217" y="3511652"/>
                  <a:pt x="9845394" y="3516829"/>
                  <a:pt x="9850101" y="3522005"/>
                </a:cubicBezTo>
                <a:cubicBezTo>
                  <a:pt x="9851984" y="3519652"/>
                  <a:pt x="9853867" y="3517299"/>
                  <a:pt x="9855279" y="3514946"/>
                </a:cubicBezTo>
                <a:cubicBezTo>
                  <a:pt x="9868928" y="3519652"/>
                  <a:pt x="9882579" y="3523887"/>
                  <a:pt x="9895757" y="3528593"/>
                </a:cubicBezTo>
                <a:cubicBezTo>
                  <a:pt x="9899053" y="3539886"/>
                  <a:pt x="9901877" y="3551650"/>
                  <a:pt x="9905171" y="3562944"/>
                </a:cubicBezTo>
                <a:cubicBezTo>
                  <a:pt x="9910820" y="3570473"/>
                  <a:pt x="9915997" y="3578473"/>
                  <a:pt x="9921645" y="3586002"/>
                </a:cubicBezTo>
                <a:cubicBezTo>
                  <a:pt x="9932943" y="3590237"/>
                  <a:pt x="9943769" y="3594943"/>
                  <a:pt x="9955065" y="3599178"/>
                </a:cubicBezTo>
                <a:cubicBezTo>
                  <a:pt x="9959772" y="3599648"/>
                  <a:pt x="9964478" y="3600119"/>
                  <a:pt x="9969185" y="3600119"/>
                </a:cubicBezTo>
                <a:close/>
                <a:moveTo>
                  <a:pt x="9220319" y="4737479"/>
                </a:moveTo>
                <a:cubicBezTo>
                  <a:pt x="9215612" y="4745009"/>
                  <a:pt x="9211377" y="4752538"/>
                  <a:pt x="9206670" y="4760067"/>
                </a:cubicBezTo>
                <a:cubicBezTo>
                  <a:pt x="9208552" y="4779830"/>
                  <a:pt x="9210906" y="4799595"/>
                  <a:pt x="9212318" y="4819358"/>
                </a:cubicBezTo>
                <a:cubicBezTo>
                  <a:pt x="9202434" y="4833005"/>
                  <a:pt x="9193020" y="4846651"/>
                  <a:pt x="9183135" y="4860298"/>
                </a:cubicBezTo>
                <a:cubicBezTo>
                  <a:pt x="9182664" y="4860298"/>
                  <a:pt x="9182194" y="4860768"/>
                  <a:pt x="9181723" y="4860768"/>
                </a:cubicBezTo>
                <a:cubicBezTo>
                  <a:pt x="9173722" y="4863121"/>
                  <a:pt x="9165720" y="4867827"/>
                  <a:pt x="9165249" y="4870180"/>
                </a:cubicBezTo>
                <a:cubicBezTo>
                  <a:pt x="9165720" y="4877709"/>
                  <a:pt x="9157247" y="4884767"/>
                  <a:pt x="9139832" y="4890414"/>
                </a:cubicBezTo>
                <a:cubicBezTo>
                  <a:pt x="9140302" y="4902649"/>
                  <a:pt x="9140773" y="4915354"/>
                  <a:pt x="9141715" y="4927589"/>
                </a:cubicBezTo>
                <a:cubicBezTo>
                  <a:pt x="9138420" y="4940294"/>
                  <a:pt x="9135125" y="4952999"/>
                  <a:pt x="9131831" y="4965704"/>
                </a:cubicBezTo>
                <a:lnTo>
                  <a:pt x="9133242" y="4972763"/>
                </a:lnTo>
                <a:lnTo>
                  <a:pt x="9130888" y="4968528"/>
                </a:lnTo>
                <a:cubicBezTo>
                  <a:pt x="9129947" y="4971352"/>
                  <a:pt x="9129477" y="4974645"/>
                  <a:pt x="9128535" y="4977469"/>
                </a:cubicBezTo>
                <a:cubicBezTo>
                  <a:pt x="9124770" y="4985469"/>
                  <a:pt x="9121475" y="4993468"/>
                  <a:pt x="9117710" y="5001468"/>
                </a:cubicBezTo>
                <a:cubicBezTo>
                  <a:pt x="9121475" y="5004291"/>
                  <a:pt x="9124770" y="5008055"/>
                  <a:pt x="9127594" y="5011820"/>
                </a:cubicBezTo>
                <a:cubicBezTo>
                  <a:pt x="9138891" y="5028290"/>
                  <a:pt x="9139361" y="5047583"/>
                  <a:pt x="9129006" y="5055112"/>
                </a:cubicBezTo>
                <a:cubicBezTo>
                  <a:pt x="9122887" y="5059347"/>
                  <a:pt x="9114885" y="5058877"/>
                  <a:pt x="9106884" y="5055112"/>
                </a:cubicBezTo>
                <a:cubicBezTo>
                  <a:pt x="9107354" y="5073935"/>
                  <a:pt x="9107825" y="5093229"/>
                  <a:pt x="9108296" y="5112051"/>
                </a:cubicBezTo>
                <a:cubicBezTo>
                  <a:pt x="9088998" y="5117227"/>
                  <a:pt x="9069229" y="5122403"/>
                  <a:pt x="9049930" y="5127580"/>
                </a:cubicBezTo>
                <a:cubicBezTo>
                  <a:pt x="9046164" y="5129932"/>
                  <a:pt x="9042400" y="5132756"/>
                  <a:pt x="9038634" y="5135109"/>
                </a:cubicBezTo>
                <a:lnTo>
                  <a:pt x="9040046" y="5144520"/>
                </a:lnTo>
                <a:lnTo>
                  <a:pt x="9035810" y="5137461"/>
                </a:lnTo>
                <a:cubicBezTo>
                  <a:pt x="9027808" y="5143109"/>
                  <a:pt x="9019335" y="5148755"/>
                  <a:pt x="9011334" y="5154402"/>
                </a:cubicBezTo>
                <a:cubicBezTo>
                  <a:pt x="8989212" y="5151578"/>
                  <a:pt x="8966619" y="5149226"/>
                  <a:pt x="8944496" y="5146873"/>
                </a:cubicBezTo>
                <a:cubicBezTo>
                  <a:pt x="8944496" y="5153931"/>
                  <a:pt x="8941672" y="5160519"/>
                  <a:pt x="8936495" y="5164284"/>
                </a:cubicBezTo>
                <a:cubicBezTo>
                  <a:pt x="8925669" y="5171813"/>
                  <a:pt x="8908254" y="5165225"/>
                  <a:pt x="8897428" y="5150167"/>
                </a:cubicBezTo>
                <a:cubicBezTo>
                  <a:pt x="8893662" y="5144991"/>
                  <a:pt x="8891308" y="5139814"/>
                  <a:pt x="8890367" y="5134638"/>
                </a:cubicBezTo>
                <a:cubicBezTo>
                  <a:pt x="8890367" y="5134638"/>
                  <a:pt x="8889896" y="5134638"/>
                  <a:pt x="8889896" y="5134168"/>
                </a:cubicBezTo>
                <a:cubicBezTo>
                  <a:pt x="8871069" y="5121933"/>
                  <a:pt x="8852712" y="5110169"/>
                  <a:pt x="8833885" y="5097934"/>
                </a:cubicBezTo>
                <a:cubicBezTo>
                  <a:pt x="8818352" y="5092758"/>
                  <a:pt x="8803290" y="5087581"/>
                  <a:pt x="8787757" y="5082876"/>
                </a:cubicBezTo>
                <a:cubicBezTo>
                  <a:pt x="8783521" y="5086170"/>
                  <a:pt x="8779755" y="5088993"/>
                  <a:pt x="8775519" y="5092287"/>
                </a:cubicBezTo>
                <a:cubicBezTo>
                  <a:pt x="8769870" y="5090405"/>
                  <a:pt x="8764222" y="5088523"/>
                  <a:pt x="8758574" y="5087111"/>
                </a:cubicBezTo>
                <a:cubicBezTo>
                  <a:pt x="8740688" y="5082405"/>
                  <a:pt x="8722802" y="5077700"/>
                  <a:pt x="8704915" y="5073464"/>
                </a:cubicBezTo>
                <a:cubicBezTo>
                  <a:pt x="8695501" y="5069700"/>
                  <a:pt x="8686088" y="5066406"/>
                  <a:pt x="8677145" y="5062642"/>
                </a:cubicBezTo>
                <a:lnTo>
                  <a:pt x="8673850" y="5063112"/>
                </a:lnTo>
                <a:cubicBezTo>
                  <a:pt x="8673850" y="5062171"/>
                  <a:pt x="8673379" y="5061230"/>
                  <a:pt x="8673379" y="5060759"/>
                </a:cubicBezTo>
                <a:cubicBezTo>
                  <a:pt x="8664907" y="5050406"/>
                  <a:pt x="8656905" y="5040054"/>
                  <a:pt x="8648433" y="5029231"/>
                </a:cubicBezTo>
                <a:cubicBezTo>
                  <a:pt x="8636665" y="5023114"/>
                  <a:pt x="8624898" y="5016526"/>
                  <a:pt x="8613131" y="5010408"/>
                </a:cubicBezTo>
                <a:cubicBezTo>
                  <a:pt x="8602776" y="5007585"/>
                  <a:pt x="8592421" y="5005232"/>
                  <a:pt x="8582066" y="5002409"/>
                </a:cubicBezTo>
                <a:cubicBezTo>
                  <a:pt x="8575006" y="4993938"/>
                  <a:pt x="8567946" y="4985469"/>
                  <a:pt x="8560885" y="4976998"/>
                </a:cubicBezTo>
                <a:cubicBezTo>
                  <a:pt x="8560885" y="4974175"/>
                  <a:pt x="8560414" y="4971352"/>
                  <a:pt x="8560414" y="4968528"/>
                </a:cubicBezTo>
                <a:cubicBezTo>
                  <a:pt x="8557119" y="4966175"/>
                  <a:pt x="8553354" y="4963352"/>
                  <a:pt x="8550530" y="4960058"/>
                </a:cubicBezTo>
                <a:cubicBezTo>
                  <a:pt x="8542058" y="4950176"/>
                  <a:pt x="8539233" y="4937470"/>
                  <a:pt x="8542058" y="4928530"/>
                </a:cubicBezTo>
                <a:cubicBezTo>
                  <a:pt x="8530290" y="4914884"/>
                  <a:pt x="8518052" y="4900766"/>
                  <a:pt x="8506285" y="4887120"/>
                </a:cubicBezTo>
                <a:cubicBezTo>
                  <a:pt x="8504873" y="4874415"/>
                  <a:pt x="8503931" y="4861239"/>
                  <a:pt x="8502519" y="4848534"/>
                </a:cubicBezTo>
                <a:lnTo>
                  <a:pt x="8486516" y="4836769"/>
                </a:lnTo>
                <a:lnTo>
                  <a:pt x="8505344" y="4844769"/>
                </a:lnTo>
                <a:cubicBezTo>
                  <a:pt x="8513345" y="4837710"/>
                  <a:pt x="8521818" y="4830181"/>
                  <a:pt x="8529819" y="4823123"/>
                </a:cubicBezTo>
                <a:cubicBezTo>
                  <a:pt x="8537351" y="4819829"/>
                  <a:pt x="8544411" y="4816535"/>
                  <a:pt x="8551941" y="4813241"/>
                </a:cubicBezTo>
                <a:cubicBezTo>
                  <a:pt x="8549588" y="4806183"/>
                  <a:pt x="8547235" y="4799124"/>
                  <a:pt x="8544881" y="4792066"/>
                </a:cubicBezTo>
                <a:cubicBezTo>
                  <a:pt x="8538292" y="4790654"/>
                  <a:pt x="8531703" y="4789242"/>
                  <a:pt x="8524642" y="4787830"/>
                </a:cubicBezTo>
                <a:cubicBezTo>
                  <a:pt x="8532644" y="4780772"/>
                  <a:pt x="8540645" y="4773243"/>
                  <a:pt x="8548177" y="4766184"/>
                </a:cubicBezTo>
                <a:cubicBezTo>
                  <a:pt x="8546765" y="4764772"/>
                  <a:pt x="8545352" y="4762890"/>
                  <a:pt x="8543940" y="4761479"/>
                </a:cubicBezTo>
                <a:cubicBezTo>
                  <a:pt x="8535467" y="4759596"/>
                  <a:pt x="8526525" y="4757714"/>
                  <a:pt x="8518052" y="4756302"/>
                </a:cubicBezTo>
                <a:cubicBezTo>
                  <a:pt x="8518052" y="4744067"/>
                  <a:pt x="8518523" y="4731833"/>
                  <a:pt x="8518523" y="4719128"/>
                </a:cubicBezTo>
                <a:cubicBezTo>
                  <a:pt x="8522289" y="4713951"/>
                  <a:pt x="8526054" y="4708304"/>
                  <a:pt x="8530290" y="4703128"/>
                </a:cubicBezTo>
                <a:cubicBezTo>
                  <a:pt x="8522289" y="4686188"/>
                  <a:pt x="8513816" y="4669247"/>
                  <a:pt x="8505344" y="4652307"/>
                </a:cubicBezTo>
                <a:cubicBezTo>
                  <a:pt x="8504873" y="4649484"/>
                  <a:pt x="8504403" y="4647131"/>
                  <a:pt x="8504403" y="4644307"/>
                </a:cubicBezTo>
                <a:cubicBezTo>
                  <a:pt x="8500166" y="4641955"/>
                  <a:pt x="8495930" y="4639131"/>
                  <a:pt x="8492164" y="4635367"/>
                </a:cubicBezTo>
                <a:cubicBezTo>
                  <a:pt x="8485104" y="4628308"/>
                  <a:pt x="8481338" y="4619367"/>
                  <a:pt x="8480397" y="4611368"/>
                </a:cubicBezTo>
                <a:cubicBezTo>
                  <a:pt x="8479456" y="4610897"/>
                  <a:pt x="8478044" y="4609956"/>
                  <a:pt x="8477102" y="4609485"/>
                </a:cubicBezTo>
                <a:cubicBezTo>
                  <a:pt x="8462982" y="4599604"/>
                  <a:pt x="8448861" y="4590192"/>
                  <a:pt x="8434740" y="4580781"/>
                </a:cubicBezTo>
                <a:cubicBezTo>
                  <a:pt x="8422502" y="4573722"/>
                  <a:pt x="8410265" y="4566664"/>
                  <a:pt x="8398026" y="4560076"/>
                </a:cubicBezTo>
                <a:cubicBezTo>
                  <a:pt x="8387672" y="4549724"/>
                  <a:pt x="8377317" y="4539841"/>
                  <a:pt x="8366962" y="4529959"/>
                </a:cubicBezTo>
                <a:cubicBezTo>
                  <a:pt x="8359430" y="4528548"/>
                  <a:pt x="8351429" y="4526666"/>
                  <a:pt x="8343898" y="4525254"/>
                </a:cubicBezTo>
                <a:lnTo>
                  <a:pt x="8343898" y="4532312"/>
                </a:lnTo>
                <a:lnTo>
                  <a:pt x="8340603" y="4524313"/>
                </a:lnTo>
                <a:cubicBezTo>
                  <a:pt x="8337308" y="4523842"/>
                  <a:pt x="8334014" y="4522901"/>
                  <a:pt x="8330718" y="4522430"/>
                </a:cubicBezTo>
                <a:cubicBezTo>
                  <a:pt x="8309067" y="4504549"/>
                  <a:pt x="8286945" y="4486667"/>
                  <a:pt x="8264822" y="4469256"/>
                </a:cubicBezTo>
                <a:cubicBezTo>
                  <a:pt x="8255408" y="4475374"/>
                  <a:pt x="8239876" y="4473021"/>
                  <a:pt x="8228109" y="4462198"/>
                </a:cubicBezTo>
                <a:cubicBezTo>
                  <a:pt x="8220577" y="4455610"/>
                  <a:pt x="8215870" y="4446669"/>
                  <a:pt x="8214929" y="4438669"/>
                </a:cubicBezTo>
                <a:cubicBezTo>
                  <a:pt x="8211635" y="4437258"/>
                  <a:pt x="8208810" y="4435846"/>
                  <a:pt x="8205516" y="4434435"/>
                </a:cubicBezTo>
                <a:cubicBezTo>
                  <a:pt x="8196102" y="4429729"/>
                  <a:pt x="8187158" y="4425023"/>
                  <a:pt x="8177744" y="4420788"/>
                </a:cubicBezTo>
                <a:cubicBezTo>
                  <a:pt x="8165507" y="4413259"/>
                  <a:pt x="8153269" y="4405730"/>
                  <a:pt x="8141031" y="4398201"/>
                </a:cubicBezTo>
                <a:cubicBezTo>
                  <a:pt x="8140089" y="4397730"/>
                  <a:pt x="8139619" y="4396789"/>
                  <a:pt x="8138678" y="4396318"/>
                </a:cubicBezTo>
                <a:lnTo>
                  <a:pt x="8125498" y="4399613"/>
                </a:lnTo>
                <a:lnTo>
                  <a:pt x="8135382" y="4393495"/>
                </a:lnTo>
                <a:cubicBezTo>
                  <a:pt x="8126911" y="4386436"/>
                  <a:pt x="8118438" y="4378907"/>
                  <a:pt x="8109494" y="4371849"/>
                </a:cubicBezTo>
                <a:cubicBezTo>
                  <a:pt x="8106671" y="4360085"/>
                  <a:pt x="8103376" y="4347850"/>
                  <a:pt x="8100552" y="4336086"/>
                </a:cubicBezTo>
                <a:cubicBezTo>
                  <a:pt x="8102905" y="4331851"/>
                  <a:pt x="8104787" y="4328086"/>
                  <a:pt x="8107141" y="4323851"/>
                </a:cubicBezTo>
                <a:cubicBezTo>
                  <a:pt x="8108553" y="4321969"/>
                  <a:pt x="8112790" y="4316793"/>
                  <a:pt x="8162212" y="4323851"/>
                </a:cubicBezTo>
                <a:cubicBezTo>
                  <a:pt x="8168330" y="4317734"/>
                  <a:pt x="8174450" y="4311146"/>
                  <a:pt x="8180569" y="4305029"/>
                </a:cubicBezTo>
                <a:cubicBezTo>
                  <a:pt x="8189041" y="4295146"/>
                  <a:pt x="8197043" y="4285265"/>
                  <a:pt x="8205516" y="4275383"/>
                </a:cubicBezTo>
                <a:lnTo>
                  <a:pt x="8199867" y="4272559"/>
                </a:lnTo>
                <a:lnTo>
                  <a:pt x="8206928" y="4273500"/>
                </a:lnTo>
                <a:cubicBezTo>
                  <a:pt x="8209281" y="4270677"/>
                  <a:pt x="8211635" y="4267854"/>
                  <a:pt x="8213988" y="4265030"/>
                </a:cubicBezTo>
                <a:lnTo>
                  <a:pt x="8207869" y="4253266"/>
                </a:lnTo>
                <a:lnTo>
                  <a:pt x="8216342" y="4262207"/>
                </a:lnTo>
                <a:cubicBezTo>
                  <a:pt x="8223872" y="4253266"/>
                  <a:pt x="8230932" y="4244796"/>
                  <a:pt x="8238464" y="4235855"/>
                </a:cubicBezTo>
                <a:cubicBezTo>
                  <a:pt x="8251172" y="4224091"/>
                  <a:pt x="8263880" y="4212327"/>
                  <a:pt x="8277060" y="4200562"/>
                </a:cubicBezTo>
                <a:cubicBezTo>
                  <a:pt x="8280826" y="4193504"/>
                  <a:pt x="8284591" y="4186445"/>
                  <a:pt x="8288356" y="4179387"/>
                </a:cubicBezTo>
                <a:cubicBezTo>
                  <a:pt x="8277060" y="4167623"/>
                  <a:pt x="8273294" y="4152094"/>
                  <a:pt x="8281296" y="4142683"/>
                </a:cubicBezTo>
                <a:cubicBezTo>
                  <a:pt x="8289768" y="4132801"/>
                  <a:pt x="8308596" y="4134212"/>
                  <a:pt x="8323188" y="4146447"/>
                </a:cubicBezTo>
                <a:cubicBezTo>
                  <a:pt x="8329307" y="4151623"/>
                  <a:pt x="8333543" y="4157270"/>
                  <a:pt x="8335896" y="4163387"/>
                </a:cubicBezTo>
                <a:cubicBezTo>
                  <a:pt x="8362255" y="4169505"/>
                  <a:pt x="8388613" y="4176093"/>
                  <a:pt x="8414972" y="4183152"/>
                </a:cubicBezTo>
                <a:cubicBezTo>
                  <a:pt x="8432387" y="4193033"/>
                  <a:pt x="8449802" y="4202915"/>
                  <a:pt x="8467217" y="4212797"/>
                </a:cubicBezTo>
                <a:cubicBezTo>
                  <a:pt x="8484634" y="4224091"/>
                  <a:pt x="8502049" y="4235855"/>
                  <a:pt x="8519464" y="4247619"/>
                </a:cubicBezTo>
                <a:cubicBezTo>
                  <a:pt x="8533585" y="4255619"/>
                  <a:pt x="8547706" y="4263619"/>
                  <a:pt x="8561355" y="4271618"/>
                </a:cubicBezTo>
                <a:cubicBezTo>
                  <a:pt x="8571240" y="4268795"/>
                  <a:pt x="8581595" y="4266442"/>
                  <a:pt x="8591480" y="4263619"/>
                </a:cubicBezTo>
                <a:cubicBezTo>
                  <a:pt x="8605129" y="4260795"/>
                  <a:pt x="8618780" y="4257501"/>
                  <a:pt x="8631958" y="4254678"/>
                </a:cubicBezTo>
                <a:cubicBezTo>
                  <a:pt x="8641372" y="4263619"/>
                  <a:pt x="8650786" y="4273030"/>
                  <a:pt x="8660200" y="4281971"/>
                </a:cubicBezTo>
                <a:cubicBezTo>
                  <a:pt x="8697385" y="4289029"/>
                  <a:pt x="8734569" y="4297029"/>
                  <a:pt x="8772224" y="4305499"/>
                </a:cubicBezTo>
                <a:cubicBezTo>
                  <a:pt x="8790110" y="4316322"/>
                  <a:pt x="8807526" y="4327145"/>
                  <a:pt x="8824941" y="4337968"/>
                </a:cubicBezTo>
                <a:cubicBezTo>
                  <a:pt x="8826353" y="4345968"/>
                  <a:pt x="8828237" y="4354438"/>
                  <a:pt x="8829648" y="4362438"/>
                </a:cubicBezTo>
                <a:cubicBezTo>
                  <a:pt x="8832001" y="4366673"/>
                  <a:pt x="8833885" y="4370908"/>
                  <a:pt x="8836238" y="4374672"/>
                </a:cubicBezTo>
                <a:cubicBezTo>
                  <a:pt x="8844240" y="4376084"/>
                  <a:pt x="8852712" y="4381260"/>
                  <a:pt x="8860242" y="4388789"/>
                </a:cubicBezTo>
                <a:cubicBezTo>
                  <a:pt x="8864949" y="4393495"/>
                  <a:pt x="8868245" y="4399142"/>
                  <a:pt x="8870599" y="4404318"/>
                </a:cubicBezTo>
                <a:cubicBezTo>
                  <a:pt x="8880953" y="4398201"/>
                  <a:pt x="8895544" y="4394436"/>
                  <a:pt x="8896486" y="4393965"/>
                </a:cubicBezTo>
                <a:cubicBezTo>
                  <a:pt x="8897428" y="4393495"/>
                  <a:pt x="8898369" y="4393495"/>
                  <a:pt x="8899781" y="4393024"/>
                </a:cubicBezTo>
                <a:cubicBezTo>
                  <a:pt x="8913431" y="4402436"/>
                  <a:pt x="8927081" y="4411377"/>
                  <a:pt x="8941202" y="4420788"/>
                </a:cubicBezTo>
                <a:cubicBezTo>
                  <a:pt x="8959087" y="4428787"/>
                  <a:pt x="8976973" y="4436787"/>
                  <a:pt x="8994860" y="4445257"/>
                </a:cubicBezTo>
                <a:cubicBezTo>
                  <a:pt x="8995801" y="4446199"/>
                  <a:pt x="8996742" y="4447610"/>
                  <a:pt x="8997684" y="4448552"/>
                </a:cubicBezTo>
                <a:lnTo>
                  <a:pt x="8999567" y="4446199"/>
                </a:lnTo>
                <a:lnTo>
                  <a:pt x="8999567" y="4450433"/>
                </a:lnTo>
                <a:cubicBezTo>
                  <a:pt x="9008039" y="4460316"/>
                  <a:pt x="9016982" y="4470198"/>
                  <a:pt x="9025455" y="4480079"/>
                </a:cubicBezTo>
                <a:cubicBezTo>
                  <a:pt x="9038634" y="4501725"/>
                  <a:pt x="9051343" y="4523371"/>
                  <a:pt x="9064522" y="4545018"/>
                </a:cubicBezTo>
                <a:cubicBezTo>
                  <a:pt x="9065934" y="4556782"/>
                  <a:pt x="9067817" y="4568546"/>
                  <a:pt x="9069229" y="4580310"/>
                </a:cubicBezTo>
                <a:cubicBezTo>
                  <a:pt x="9053225" y="4577016"/>
                  <a:pt x="9037222" y="4574193"/>
                  <a:pt x="9020748" y="4571370"/>
                </a:cubicBezTo>
                <a:cubicBezTo>
                  <a:pt x="9014629" y="4572310"/>
                  <a:pt x="9008509" y="4573252"/>
                  <a:pt x="9002391" y="4574663"/>
                </a:cubicBezTo>
                <a:cubicBezTo>
                  <a:pt x="9000979" y="4584545"/>
                  <a:pt x="9000038" y="4593956"/>
                  <a:pt x="8998626" y="4603839"/>
                </a:cubicBezTo>
                <a:cubicBezTo>
                  <a:pt x="9004274" y="4617485"/>
                  <a:pt x="9009452" y="4631602"/>
                  <a:pt x="9015100" y="4645719"/>
                </a:cubicBezTo>
                <a:cubicBezTo>
                  <a:pt x="9016512" y="4656072"/>
                  <a:pt x="9017453" y="4666424"/>
                  <a:pt x="9018394" y="4676777"/>
                </a:cubicBezTo>
                <a:cubicBezTo>
                  <a:pt x="9024042" y="4679600"/>
                  <a:pt x="9029690" y="4684306"/>
                  <a:pt x="9034397" y="4689952"/>
                </a:cubicBezTo>
                <a:cubicBezTo>
                  <a:pt x="9038634" y="4695128"/>
                  <a:pt x="9041458" y="4700775"/>
                  <a:pt x="9043341" y="4706422"/>
                </a:cubicBezTo>
                <a:cubicBezTo>
                  <a:pt x="9049930" y="4708775"/>
                  <a:pt x="9056521" y="4710657"/>
                  <a:pt x="9063581" y="4713010"/>
                </a:cubicBezTo>
                <a:cubicBezTo>
                  <a:pt x="9064522" y="4713481"/>
                  <a:pt x="9065463" y="4713481"/>
                  <a:pt x="9066404" y="4713951"/>
                </a:cubicBezTo>
                <a:lnTo>
                  <a:pt x="9066875" y="4701716"/>
                </a:lnTo>
                <a:lnTo>
                  <a:pt x="9070641" y="4715363"/>
                </a:lnTo>
                <a:cubicBezTo>
                  <a:pt x="9081466" y="4718657"/>
                  <a:pt x="9092763" y="4721951"/>
                  <a:pt x="9103589" y="4725715"/>
                </a:cubicBezTo>
                <a:cubicBezTo>
                  <a:pt x="9115357" y="4716304"/>
                  <a:pt x="9127124" y="4707364"/>
                  <a:pt x="9138891" y="4697952"/>
                </a:cubicBezTo>
                <a:cubicBezTo>
                  <a:pt x="9152069" y="4694187"/>
                  <a:pt x="9165249" y="4689952"/>
                  <a:pt x="9178428" y="4686188"/>
                </a:cubicBezTo>
                <a:cubicBezTo>
                  <a:pt x="9191137" y="4689952"/>
                  <a:pt x="9203845" y="4694187"/>
                  <a:pt x="9216555" y="4697952"/>
                </a:cubicBezTo>
                <a:cubicBezTo>
                  <a:pt x="9217025" y="4711598"/>
                  <a:pt x="9218908" y="4724774"/>
                  <a:pt x="9220319" y="4737479"/>
                </a:cubicBezTo>
                <a:close/>
                <a:moveTo>
                  <a:pt x="9088998" y="4827358"/>
                </a:moveTo>
                <a:cubicBezTo>
                  <a:pt x="9086173" y="4816535"/>
                  <a:pt x="9083350" y="4805712"/>
                  <a:pt x="9080525" y="4795359"/>
                </a:cubicBezTo>
                <a:cubicBezTo>
                  <a:pt x="9076759" y="4793477"/>
                  <a:pt x="9073465" y="4791124"/>
                  <a:pt x="9069699" y="4789242"/>
                </a:cubicBezTo>
                <a:cubicBezTo>
                  <a:pt x="9068758" y="4807594"/>
                  <a:pt x="9067345" y="4825476"/>
                  <a:pt x="9065934" y="4843828"/>
                </a:cubicBezTo>
                <a:cubicBezTo>
                  <a:pt x="9068288" y="4848063"/>
                  <a:pt x="9071111" y="4851827"/>
                  <a:pt x="9073465" y="4856063"/>
                </a:cubicBezTo>
                <a:cubicBezTo>
                  <a:pt x="9078643" y="4846181"/>
                  <a:pt x="9083820" y="4836769"/>
                  <a:pt x="9088998" y="4827358"/>
                </a:cubicBezTo>
                <a:close/>
                <a:moveTo>
                  <a:pt x="9079113" y="4865004"/>
                </a:moveTo>
                <a:cubicBezTo>
                  <a:pt x="9089469" y="4881944"/>
                  <a:pt x="9100294" y="4899355"/>
                  <a:pt x="9110650" y="4916766"/>
                </a:cubicBezTo>
                <a:cubicBezTo>
                  <a:pt x="9105001" y="4891355"/>
                  <a:pt x="9098883" y="4866415"/>
                  <a:pt x="9092292" y="4841004"/>
                </a:cubicBezTo>
                <a:cubicBezTo>
                  <a:pt x="9088056" y="4849004"/>
                  <a:pt x="9083820" y="4857004"/>
                  <a:pt x="9079113" y="4865004"/>
                </a:cubicBezTo>
                <a:close/>
                <a:moveTo>
                  <a:pt x="9081937" y="5003821"/>
                </a:moveTo>
                <a:cubicBezTo>
                  <a:pt x="9072995" y="4991115"/>
                  <a:pt x="9064051" y="4978410"/>
                  <a:pt x="9055108" y="4965704"/>
                </a:cubicBezTo>
                <a:cubicBezTo>
                  <a:pt x="9054167" y="4976528"/>
                  <a:pt x="9052755" y="4987351"/>
                  <a:pt x="9051814" y="4998644"/>
                </a:cubicBezTo>
                <a:cubicBezTo>
                  <a:pt x="9052284" y="4999586"/>
                  <a:pt x="9053225" y="5000056"/>
                  <a:pt x="9053696" y="5000997"/>
                </a:cubicBezTo>
                <a:cubicBezTo>
                  <a:pt x="9054637" y="5002409"/>
                  <a:pt x="9055578" y="5003821"/>
                  <a:pt x="9056049" y="5005232"/>
                </a:cubicBezTo>
                <a:cubicBezTo>
                  <a:pt x="9064051" y="5007115"/>
                  <a:pt x="9072052" y="5008997"/>
                  <a:pt x="9080055" y="5011350"/>
                </a:cubicBezTo>
                <a:cubicBezTo>
                  <a:pt x="9080525" y="5008055"/>
                  <a:pt x="9080996" y="5005703"/>
                  <a:pt x="9081937" y="5003821"/>
                </a:cubicBezTo>
                <a:close/>
                <a:moveTo>
                  <a:pt x="8944025" y="5081464"/>
                </a:moveTo>
                <a:cubicBezTo>
                  <a:pt x="8944025" y="5081464"/>
                  <a:pt x="8943555" y="5080993"/>
                  <a:pt x="8943555" y="5080993"/>
                </a:cubicBezTo>
                <a:cubicBezTo>
                  <a:pt x="8941672" y="5078170"/>
                  <a:pt x="8940260" y="5075347"/>
                  <a:pt x="8939790" y="5072523"/>
                </a:cubicBezTo>
                <a:cubicBezTo>
                  <a:pt x="8919550" y="5060759"/>
                  <a:pt x="8898840" y="5048995"/>
                  <a:pt x="8878129" y="5037231"/>
                </a:cubicBezTo>
                <a:cubicBezTo>
                  <a:pt x="8888014" y="5059818"/>
                  <a:pt x="8897898" y="5082405"/>
                  <a:pt x="8907311" y="5104993"/>
                </a:cubicBezTo>
                <a:cubicBezTo>
                  <a:pt x="8912961" y="5104993"/>
                  <a:pt x="8919550" y="5107346"/>
                  <a:pt x="8925669" y="5111580"/>
                </a:cubicBezTo>
                <a:cubicBezTo>
                  <a:pt x="8931788" y="5101698"/>
                  <a:pt x="8937906" y="5091346"/>
                  <a:pt x="8944025" y="5081464"/>
                </a:cubicBezTo>
                <a:close/>
                <a:moveTo>
                  <a:pt x="8630547" y="4945000"/>
                </a:moveTo>
                <a:cubicBezTo>
                  <a:pt x="8624898" y="4940765"/>
                  <a:pt x="8619250" y="4936059"/>
                  <a:pt x="8613602" y="4931824"/>
                </a:cubicBezTo>
                <a:cubicBezTo>
                  <a:pt x="8607013" y="4935589"/>
                  <a:pt x="8600894" y="4938882"/>
                  <a:pt x="8594303" y="4942647"/>
                </a:cubicBezTo>
                <a:cubicBezTo>
                  <a:pt x="8594303" y="4943118"/>
                  <a:pt x="8594775" y="4943588"/>
                  <a:pt x="8594775" y="4944058"/>
                </a:cubicBezTo>
                <a:cubicBezTo>
                  <a:pt x="8606542" y="4944058"/>
                  <a:pt x="8618780" y="4944529"/>
                  <a:pt x="8630547" y="4945000"/>
                </a:cubicBezTo>
                <a:close/>
                <a:moveTo>
                  <a:pt x="8646550" y="4945470"/>
                </a:moveTo>
                <a:cubicBezTo>
                  <a:pt x="8647491" y="4945470"/>
                  <a:pt x="8648433" y="4945470"/>
                  <a:pt x="8648904" y="4945470"/>
                </a:cubicBezTo>
                <a:cubicBezTo>
                  <a:pt x="8647021" y="4937941"/>
                  <a:pt x="8645609" y="4929941"/>
                  <a:pt x="8643726" y="4922412"/>
                </a:cubicBezTo>
                <a:cubicBezTo>
                  <a:pt x="8641843" y="4921472"/>
                  <a:pt x="8640431" y="4920060"/>
                  <a:pt x="8639019" y="4918177"/>
                </a:cubicBezTo>
                <a:cubicBezTo>
                  <a:pt x="8638549" y="4917707"/>
                  <a:pt x="8638549" y="4917707"/>
                  <a:pt x="8638549" y="4917236"/>
                </a:cubicBezTo>
                <a:cubicBezTo>
                  <a:pt x="8633371" y="4920060"/>
                  <a:pt x="8627723" y="4923353"/>
                  <a:pt x="8622545" y="4926177"/>
                </a:cubicBezTo>
                <a:cubicBezTo>
                  <a:pt x="8630547" y="4932765"/>
                  <a:pt x="8638549" y="4939353"/>
                  <a:pt x="8646550" y="4945470"/>
                </a:cubicBezTo>
                <a:close/>
                <a:moveTo>
                  <a:pt x="8616897" y="4759126"/>
                </a:moveTo>
                <a:cubicBezTo>
                  <a:pt x="8641372" y="4798653"/>
                  <a:pt x="8664907" y="4838181"/>
                  <a:pt x="8688441" y="4878649"/>
                </a:cubicBezTo>
                <a:cubicBezTo>
                  <a:pt x="8702562" y="4870650"/>
                  <a:pt x="8716682" y="4863121"/>
                  <a:pt x="8731274" y="4855121"/>
                </a:cubicBezTo>
                <a:cubicBezTo>
                  <a:pt x="8729392" y="4851357"/>
                  <a:pt x="8728450" y="4847122"/>
                  <a:pt x="8729392" y="4844298"/>
                </a:cubicBezTo>
                <a:cubicBezTo>
                  <a:pt x="8687030" y="4799124"/>
                  <a:pt x="8643726" y="4754891"/>
                  <a:pt x="8599953" y="4712069"/>
                </a:cubicBezTo>
                <a:cubicBezTo>
                  <a:pt x="8602306" y="4720069"/>
                  <a:pt x="8604188" y="4727598"/>
                  <a:pt x="8606542" y="4735598"/>
                </a:cubicBezTo>
                <a:cubicBezTo>
                  <a:pt x="8609366" y="4736538"/>
                  <a:pt x="8612190" y="4738421"/>
                  <a:pt x="8614543" y="4741244"/>
                </a:cubicBezTo>
                <a:cubicBezTo>
                  <a:pt x="8620191" y="4746891"/>
                  <a:pt x="8621134" y="4755361"/>
                  <a:pt x="8616897" y="4759126"/>
                </a:cubicBezTo>
                <a:close/>
                <a:moveTo>
                  <a:pt x="8586302" y="4698423"/>
                </a:moveTo>
                <a:cubicBezTo>
                  <a:pt x="8579713" y="4691835"/>
                  <a:pt x="8573122" y="4685717"/>
                  <a:pt x="8566062" y="4679130"/>
                </a:cubicBezTo>
                <a:cubicBezTo>
                  <a:pt x="8575006" y="4692775"/>
                  <a:pt x="8583478" y="4705952"/>
                  <a:pt x="8592421" y="4719598"/>
                </a:cubicBezTo>
                <a:cubicBezTo>
                  <a:pt x="8590539" y="4713010"/>
                  <a:pt x="8588185" y="4705481"/>
                  <a:pt x="8586302" y="4698423"/>
                </a:cubicBezTo>
                <a:close/>
                <a:moveTo>
                  <a:pt x="8358489" y="4430670"/>
                </a:moveTo>
                <a:cubicBezTo>
                  <a:pt x="8358489" y="4430670"/>
                  <a:pt x="8358489" y="4430670"/>
                  <a:pt x="8358489" y="4430670"/>
                </a:cubicBezTo>
                <a:cubicBezTo>
                  <a:pt x="8351899" y="4422670"/>
                  <a:pt x="8345310" y="4415141"/>
                  <a:pt x="8338721" y="4407612"/>
                </a:cubicBezTo>
                <a:cubicBezTo>
                  <a:pt x="8339191" y="4415612"/>
                  <a:pt x="8339662" y="4424082"/>
                  <a:pt x="8339662" y="4432082"/>
                </a:cubicBezTo>
                <a:cubicBezTo>
                  <a:pt x="8345781" y="4431611"/>
                  <a:pt x="8351899" y="4431140"/>
                  <a:pt x="8358489" y="4430670"/>
                </a:cubicBezTo>
                <a:close/>
                <a:moveTo>
                  <a:pt x="8330718" y="4440552"/>
                </a:moveTo>
                <a:cubicBezTo>
                  <a:pt x="8324600" y="4441022"/>
                  <a:pt x="8318481" y="4441493"/>
                  <a:pt x="8312362" y="4441964"/>
                </a:cubicBezTo>
                <a:cubicBezTo>
                  <a:pt x="8318951" y="4456551"/>
                  <a:pt x="8326011" y="4470668"/>
                  <a:pt x="8332601" y="4485256"/>
                </a:cubicBezTo>
                <a:cubicBezTo>
                  <a:pt x="8332130" y="4470198"/>
                  <a:pt x="8331189" y="4455610"/>
                  <a:pt x="8330718" y="4440552"/>
                </a:cubicBezTo>
                <a:close/>
                <a:moveTo>
                  <a:pt x="8330248" y="4432552"/>
                </a:moveTo>
                <a:cubicBezTo>
                  <a:pt x="8329777" y="4420318"/>
                  <a:pt x="8329307" y="4408553"/>
                  <a:pt x="8328365" y="4396318"/>
                </a:cubicBezTo>
                <a:cubicBezTo>
                  <a:pt x="8319422" y="4385966"/>
                  <a:pt x="8310008" y="4376084"/>
                  <a:pt x="8300594" y="4365731"/>
                </a:cubicBezTo>
                <a:cubicBezTo>
                  <a:pt x="8297770" y="4364790"/>
                  <a:pt x="8295416" y="4363379"/>
                  <a:pt x="8292593" y="4361497"/>
                </a:cubicBezTo>
                <a:cubicBezTo>
                  <a:pt x="8292593" y="4361497"/>
                  <a:pt x="8292593" y="4361497"/>
                  <a:pt x="8292593" y="4361497"/>
                </a:cubicBezTo>
                <a:cubicBezTo>
                  <a:pt x="8286945" y="4362908"/>
                  <a:pt x="8280826" y="4363850"/>
                  <a:pt x="8275178" y="4365261"/>
                </a:cubicBezTo>
                <a:cubicBezTo>
                  <a:pt x="8286474" y="4388319"/>
                  <a:pt x="8297770" y="4411377"/>
                  <a:pt x="8308596" y="4434435"/>
                </a:cubicBezTo>
                <a:cubicBezTo>
                  <a:pt x="8316127" y="4433493"/>
                  <a:pt x="8323188" y="4433023"/>
                  <a:pt x="8330248" y="4432552"/>
                </a:cubicBezTo>
                <a:close/>
                <a:moveTo>
                  <a:pt x="8772695" y="4389260"/>
                </a:moveTo>
                <a:cubicBezTo>
                  <a:pt x="8779284" y="4395377"/>
                  <a:pt x="8785875" y="4401024"/>
                  <a:pt x="8792464" y="4407142"/>
                </a:cubicBezTo>
                <a:cubicBezTo>
                  <a:pt x="8799995" y="4407142"/>
                  <a:pt x="8807526" y="4406671"/>
                  <a:pt x="8815057" y="4406671"/>
                </a:cubicBezTo>
                <a:cubicBezTo>
                  <a:pt x="8814116" y="4404318"/>
                  <a:pt x="8813174" y="4401965"/>
                  <a:pt x="8812704" y="4400083"/>
                </a:cubicBezTo>
                <a:cubicBezTo>
                  <a:pt x="8799524" y="4396318"/>
                  <a:pt x="8786345" y="4393024"/>
                  <a:pt x="8772695" y="4389260"/>
                </a:cubicBezTo>
                <a:close/>
                <a:moveTo>
                  <a:pt x="8987800" y="4473962"/>
                </a:moveTo>
                <a:cubicBezTo>
                  <a:pt x="8969913" y="4494667"/>
                  <a:pt x="8952027" y="4515372"/>
                  <a:pt x="8934142" y="4536077"/>
                </a:cubicBezTo>
                <a:cubicBezTo>
                  <a:pt x="8936495" y="4539371"/>
                  <a:pt x="8937436" y="4543136"/>
                  <a:pt x="8937436" y="4545959"/>
                </a:cubicBezTo>
                <a:cubicBezTo>
                  <a:pt x="8952027" y="4560546"/>
                  <a:pt x="8967090" y="4575605"/>
                  <a:pt x="8981680" y="4590663"/>
                </a:cubicBezTo>
                <a:cubicBezTo>
                  <a:pt x="8984034" y="4552076"/>
                  <a:pt x="8985917" y="4512549"/>
                  <a:pt x="8987800" y="4473962"/>
                </a:cubicBezTo>
                <a:close/>
                <a:moveTo>
                  <a:pt x="8910136" y="4532312"/>
                </a:moveTo>
                <a:cubicBezTo>
                  <a:pt x="8905900" y="4528548"/>
                  <a:pt x="8902134" y="4524313"/>
                  <a:pt x="8897898" y="4520548"/>
                </a:cubicBezTo>
                <a:cubicBezTo>
                  <a:pt x="8901193" y="4531371"/>
                  <a:pt x="8904017" y="4541724"/>
                  <a:pt x="8907311" y="4552547"/>
                </a:cubicBezTo>
                <a:cubicBezTo>
                  <a:pt x="8909195" y="4550194"/>
                  <a:pt x="8911548" y="4547841"/>
                  <a:pt x="8913431" y="4545488"/>
                </a:cubicBezTo>
                <a:cubicBezTo>
                  <a:pt x="8910607" y="4540783"/>
                  <a:pt x="8909195" y="4536077"/>
                  <a:pt x="8910136" y="4532312"/>
                </a:cubicBezTo>
                <a:close/>
                <a:moveTo>
                  <a:pt x="8883777" y="4506431"/>
                </a:moveTo>
                <a:cubicBezTo>
                  <a:pt x="8871069" y="4494196"/>
                  <a:pt x="8858360" y="4481962"/>
                  <a:pt x="8845181" y="4469727"/>
                </a:cubicBezTo>
                <a:cubicBezTo>
                  <a:pt x="8843768" y="4482432"/>
                  <a:pt x="8842357" y="4494667"/>
                  <a:pt x="8840945" y="4507373"/>
                </a:cubicBezTo>
                <a:cubicBezTo>
                  <a:pt x="8841886" y="4508313"/>
                  <a:pt x="8842827" y="4509254"/>
                  <a:pt x="8843768" y="4510196"/>
                </a:cubicBezTo>
                <a:cubicBezTo>
                  <a:pt x="8848475" y="4515372"/>
                  <a:pt x="8850359" y="4521960"/>
                  <a:pt x="8848946" y="4526666"/>
                </a:cubicBezTo>
                <a:cubicBezTo>
                  <a:pt x="8861185" y="4543136"/>
                  <a:pt x="8873422" y="4560076"/>
                  <a:pt x="8885660" y="4577016"/>
                </a:cubicBezTo>
                <a:cubicBezTo>
                  <a:pt x="8890367" y="4571840"/>
                  <a:pt x="8895074" y="4566193"/>
                  <a:pt x="8899781" y="4561017"/>
                </a:cubicBezTo>
                <a:cubicBezTo>
                  <a:pt x="8894603" y="4542665"/>
                  <a:pt x="8889426" y="4524313"/>
                  <a:pt x="8883777" y="4506431"/>
                </a:cubicBezTo>
                <a:close/>
                <a:moveTo>
                  <a:pt x="8992506" y="4746891"/>
                </a:moveTo>
                <a:cubicBezTo>
                  <a:pt x="8985917" y="4743597"/>
                  <a:pt x="8979798" y="4740303"/>
                  <a:pt x="8973208" y="4736538"/>
                </a:cubicBezTo>
                <a:cubicBezTo>
                  <a:pt x="8970384" y="4737950"/>
                  <a:pt x="8967090" y="4739832"/>
                  <a:pt x="8964265" y="4741244"/>
                </a:cubicBezTo>
                <a:cubicBezTo>
                  <a:pt x="8966147" y="4746420"/>
                  <a:pt x="8965677" y="4751596"/>
                  <a:pt x="8962383" y="4754420"/>
                </a:cubicBezTo>
                <a:cubicBezTo>
                  <a:pt x="8962383" y="4754420"/>
                  <a:pt x="8961912" y="4754420"/>
                  <a:pt x="8961912" y="4754891"/>
                </a:cubicBezTo>
                <a:cubicBezTo>
                  <a:pt x="8969443" y="4785007"/>
                  <a:pt x="8976503" y="4815594"/>
                  <a:pt x="8983093" y="4845710"/>
                </a:cubicBezTo>
                <a:cubicBezTo>
                  <a:pt x="8985446" y="4847122"/>
                  <a:pt x="8987800" y="4849004"/>
                  <a:pt x="8989682" y="4851827"/>
                </a:cubicBezTo>
                <a:cubicBezTo>
                  <a:pt x="8994389" y="4857945"/>
                  <a:pt x="8995801" y="4865944"/>
                  <a:pt x="8992506" y="4870180"/>
                </a:cubicBezTo>
                <a:cubicBezTo>
                  <a:pt x="9006627" y="4889002"/>
                  <a:pt x="9020277" y="4907355"/>
                  <a:pt x="9033927" y="4926648"/>
                </a:cubicBezTo>
                <a:cubicBezTo>
                  <a:pt x="9038634" y="4918177"/>
                  <a:pt x="9043341" y="4909707"/>
                  <a:pt x="9048048" y="4901707"/>
                </a:cubicBezTo>
                <a:cubicBezTo>
                  <a:pt x="9043341" y="4894649"/>
                  <a:pt x="9042870" y="4886179"/>
                  <a:pt x="9047577" y="4882885"/>
                </a:cubicBezTo>
                <a:cubicBezTo>
                  <a:pt x="9048989" y="4881473"/>
                  <a:pt x="9051343" y="4881473"/>
                  <a:pt x="9053225" y="4881473"/>
                </a:cubicBezTo>
                <a:cubicBezTo>
                  <a:pt x="9054167" y="4870180"/>
                  <a:pt x="9055108" y="4858415"/>
                  <a:pt x="9056049" y="4847122"/>
                </a:cubicBezTo>
                <a:cubicBezTo>
                  <a:pt x="9035810" y="4812300"/>
                  <a:pt x="9014159" y="4779360"/>
                  <a:pt x="8992506" y="4746891"/>
                </a:cubicBezTo>
                <a:close/>
                <a:moveTo>
                  <a:pt x="9057932" y="4830181"/>
                </a:moveTo>
                <a:cubicBezTo>
                  <a:pt x="9058874" y="4814652"/>
                  <a:pt x="9060285" y="4799595"/>
                  <a:pt x="9061227" y="4784066"/>
                </a:cubicBezTo>
                <a:cubicBezTo>
                  <a:pt x="9044282" y="4774654"/>
                  <a:pt x="9027337" y="4765243"/>
                  <a:pt x="9010393" y="4756302"/>
                </a:cubicBezTo>
                <a:cubicBezTo>
                  <a:pt x="9026396" y="4780772"/>
                  <a:pt x="9041929" y="4805241"/>
                  <a:pt x="9057932" y="4830181"/>
                </a:cubicBezTo>
                <a:close/>
                <a:moveTo>
                  <a:pt x="8982152" y="5034878"/>
                </a:moveTo>
                <a:cubicBezTo>
                  <a:pt x="8995801" y="5056054"/>
                  <a:pt x="9009452" y="5077700"/>
                  <a:pt x="9023101" y="5099346"/>
                </a:cubicBezTo>
                <a:cubicBezTo>
                  <a:pt x="9017453" y="5066406"/>
                  <a:pt x="9011805" y="5033937"/>
                  <a:pt x="9005686" y="5000997"/>
                </a:cubicBezTo>
                <a:cubicBezTo>
                  <a:pt x="9004745" y="5000526"/>
                  <a:pt x="9003803" y="5000526"/>
                  <a:pt x="9002391" y="5000056"/>
                </a:cubicBezTo>
                <a:cubicBezTo>
                  <a:pt x="8995801" y="5011820"/>
                  <a:pt x="8989212" y="5023584"/>
                  <a:pt x="8982152" y="5034878"/>
                </a:cubicBezTo>
                <a:close/>
                <a:moveTo>
                  <a:pt x="8992978" y="4998174"/>
                </a:moveTo>
                <a:cubicBezTo>
                  <a:pt x="8979327" y="4994880"/>
                  <a:pt x="8965677" y="4992057"/>
                  <a:pt x="8952027" y="4989233"/>
                </a:cubicBezTo>
                <a:cubicBezTo>
                  <a:pt x="8960029" y="5001468"/>
                  <a:pt x="8968501" y="5013703"/>
                  <a:pt x="8976503" y="5026408"/>
                </a:cubicBezTo>
                <a:cubicBezTo>
                  <a:pt x="8982152" y="5016996"/>
                  <a:pt x="8987800" y="5007585"/>
                  <a:pt x="8992978" y="4998174"/>
                </a:cubicBezTo>
                <a:close/>
                <a:moveTo>
                  <a:pt x="9002391" y="4982174"/>
                </a:moveTo>
                <a:cubicBezTo>
                  <a:pt x="8995331" y="4945000"/>
                  <a:pt x="8987328" y="4907825"/>
                  <a:pt x="8979327" y="4870650"/>
                </a:cubicBezTo>
                <a:cubicBezTo>
                  <a:pt x="8976973" y="4869238"/>
                  <a:pt x="8974620" y="4867356"/>
                  <a:pt x="8972738" y="4865004"/>
                </a:cubicBezTo>
                <a:cubicBezTo>
                  <a:pt x="8968501" y="4859356"/>
                  <a:pt x="8967090" y="4852768"/>
                  <a:pt x="8968972" y="4848534"/>
                </a:cubicBezTo>
                <a:cubicBezTo>
                  <a:pt x="8949203" y="4822181"/>
                  <a:pt x="8928963" y="4796300"/>
                  <a:pt x="8908254" y="4770419"/>
                </a:cubicBezTo>
                <a:cubicBezTo>
                  <a:pt x="8887073" y="4781713"/>
                  <a:pt x="8866362" y="4792536"/>
                  <a:pt x="8845181" y="4803830"/>
                </a:cubicBezTo>
                <a:cubicBezTo>
                  <a:pt x="8848475" y="4809947"/>
                  <a:pt x="8848475" y="4816535"/>
                  <a:pt x="8844711" y="4819358"/>
                </a:cubicBezTo>
                <a:cubicBezTo>
                  <a:pt x="8842357" y="4821241"/>
                  <a:pt x="8839533" y="4821711"/>
                  <a:pt x="8836708" y="4820770"/>
                </a:cubicBezTo>
                <a:cubicBezTo>
                  <a:pt x="8836708" y="4821711"/>
                  <a:pt x="8836708" y="4823123"/>
                  <a:pt x="8836708" y="4824064"/>
                </a:cubicBezTo>
                <a:cubicBezTo>
                  <a:pt x="8873893" y="4875356"/>
                  <a:pt x="8910607" y="4927118"/>
                  <a:pt x="8945438" y="4979821"/>
                </a:cubicBezTo>
                <a:cubicBezTo>
                  <a:pt x="8962383" y="4983586"/>
                  <a:pt x="8979327" y="4987351"/>
                  <a:pt x="8996742" y="4991115"/>
                </a:cubicBezTo>
                <a:cubicBezTo>
                  <a:pt x="8999096" y="4988292"/>
                  <a:pt x="9000508" y="4984998"/>
                  <a:pt x="9002391" y="4982174"/>
                </a:cubicBezTo>
                <a:close/>
                <a:moveTo>
                  <a:pt x="8932729" y="4976998"/>
                </a:moveTo>
                <a:cubicBezTo>
                  <a:pt x="8902134" y="4931353"/>
                  <a:pt x="8870599" y="4886179"/>
                  <a:pt x="8838120" y="4841946"/>
                </a:cubicBezTo>
                <a:cubicBezTo>
                  <a:pt x="8840004" y="4872062"/>
                  <a:pt x="8841886" y="4902178"/>
                  <a:pt x="8843298" y="4932294"/>
                </a:cubicBezTo>
                <a:cubicBezTo>
                  <a:pt x="8849888" y="4934647"/>
                  <a:pt x="8856948" y="4939823"/>
                  <a:pt x="8862126" y="4946411"/>
                </a:cubicBezTo>
                <a:cubicBezTo>
                  <a:pt x="8866833" y="4952058"/>
                  <a:pt x="8869656" y="4958646"/>
                  <a:pt x="8870599" y="4964764"/>
                </a:cubicBezTo>
                <a:cubicBezTo>
                  <a:pt x="8891308" y="4968528"/>
                  <a:pt x="8912018" y="4972763"/>
                  <a:pt x="8932729" y="4976998"/>
                </a:cubicBezTo>
                <a:close/>
                <a:moveTo>
                  <a:pt x="8711976" y="4939353"/>
                </a:moveTo>
                <a:cubicBezTo>
                  <a:pt x="8703033" y="4923353"/>
                  <a:pt x="8694090" y="4907355"/>
                  <a:pt x="8684677" y="4891355"/>
                </a:cubicBezTo>
                <a:cubicBezTo>
                  <a:pt x="8675733" y="4896531"/>
                  <a:pt x="8666319" y="4901707"/>
                  <a:pt x="8657376" y="4906413"/>
                </a:cubicBezTo>
                <a:cubicBezTo>
                  <a:pt x="8658789" y="4908766"/>
                  <a:pt x="8659730" y="4911589"/>
                  <a:pt x="8660200" y="4913942"/>
                </a:cubicBezTo>
                <a:cubicBezTo>
                  <a:pt x="8677616" y="4922412"/>
                  <a:pt x="8695031" y="4930883"/>
                  <a:pt x="8711976" y="4939353"/>
                </a:cubicBezTo>
                <a:close/>
                <a:moveTo>
                  <a:pt x="8658789" y="4945941"/>
                </a:moveTo>
                <a:cubicBezTo>
                  <a:pt x="8675733" y="4946882"/>
                  <a:pt x="8693148" y="4947823"/>
                  <a:pt x="8710093" y="4948764"/>
                </a:cubicBezTo>
                <a:cubicBezTo>
                  <a:pt x="8692207" y="4939823"/>
                  <a:pt x="8674792" y="4931353"/>
                  <a:pt x="8656905" y="4922883"/>
                </a:cubicBezTo>
                <a:cubicBezTo>
                  <a:pt x="8655964" y="4923353"/>
                  <a:pt x="8655023" y="4923824"/>
                  <a:pt x="8654082" y="4924295"/>
                </a:cubicBezTo>
                <a:cubicBezTo>
                  <a:pt x="8655964" y="4931824"/>
                  <a:pt x="8657376" y="4938882"/>
                  <a:pt x="8658789" y="4945941"/>
                </a:cubicBezTo>
                <a:close/>
                <a:moveTo>
                  <a:pt x="8735981" y="4950646"/>
                </a:moveTo>
                <a:cubicBezTo>
                  <a:pt x="8762810" y="4952529"/>
                  <a:pt x="8789169" y="4954411"/>
                  <a:pt x="8815998" y="4956764"/>
                </a:cubicBezTo>
                <a:cubicBezTo>
                  <a:pt x="8815057" y="4951117"/>
                  <a:pt x="8815527" y="4945470"/>
                  <a:pt x="8817411" y="4941235"/>
                </a:cubicBezTo>
                <a:cubicBezTo>
                  <a:pt x="8794817" y="4915824"/>
                  <a:pt x="8772224" y="4890414"/>
                  <a:pt x="8749161" y="4865474"/>
                </a:cubicBezTo>
                <a:cubicBezTo>
                  <a:pt x="8745395" y="4866415"/>
                  <a:pt x="8741159" y="4865474"/>
                  <a:pt x="8737393" y="4862651"/>
                </a:cubicBezTo>
                <a:cubicBezTo>
                  <a:pt x="8722802" y="4870650"/>
                  <a:pt x="8707740" y="4878649"/>
                  <a:pt x="8693148" y="4887120"/>
                </a:cubicBezTo>
                <a:cubicBezTo>
                  <a:pt x="8703504" y="4905002"/>
                  <a:pt x="8713859" y="4923353"/>
                  <a:pt x="8723743" y="4941235"/>
                </a:cubicBezTo>
                <a:cubicBezTo>
                  <a:pt x="8727509" y="4942176"/>
                  <a:pt x="8731274" y="4944058"/>
                  <a:pt x="8734099" y="4947823"/>
                </a:cubicBezTo>
                <a:cubicBezTo>
                  <a:pt x="8735040" y="4948764"/>
                  <a:pt x="8735510" y="4949706"/>
                  <a:pt x="8735981" y="4950646"/>
                </a:cubicBezTo>
                <a:close/>
                <a:moveTo>
                  <a:pt x="8380140" y="4429258"/>
                </a:moveTo>
                <a:cubicBezTo>
                  <a:pt x="8410265" y="4427376"/>
                  <a:pt x="8440388" y="4425964"/>
                  <a:pt x="8470513" y="4425023"/>
                </a:cubicBezTo>
                <a:cubicBezTo>
                  <a:pt x="8469101" y="4420788"/>
                  <a:pt x="8469101" y="4417023"/>
                  <a:pt x="8469571" y="4413259"/>
                </a:cubicBezTo>
                <a:cubicBezTo>
                  <a:pt x="8431446" y="4391613"/>
                  <a:pt x="8392378" y="4369967"/>
                  <a:pt x="8353311" y="4349733"/>
                </a:cubicBezTo>
                <a:cubicBezTo>
                  <a:pt x="8347192" y="4350673"/>
                  <a:pt x="8341074" y="4352085"/>
                  <a:pt x="8334955" y="4353026"/>
                </a:cubicBezTo>
                <a:cubicBezTo>
                  <a:pt x="8335896" y="4366202"/>
                  <a:pt x="8336837" y="4379378"/>
                  <a:pt x="8337308" y="4392554"/>
                </a:cubicBezTo>
                <a:cubicBezTo>
                  <a:pt x="8346251" y="4402906"/>
                  <a:pt x="8355665" y="4413259"/>
                  <a:pt x="8364609" y="4423141"/>
                </a:cubicBezTo>
                <a:cubicBezTo>
                  <a:pt x="8368844" y="4422199"/>
                  <a:pt x="8374492" y="4424082"/>
                  <a:pt x="8378729" y="4427847"/>
                </a:cubicBezTo>
                <a:cubicBezTo>
                  <a:pt x="8379670" y="4428787"/>
                  <a:pt x="8380140" y="4429258"/>
                  <a:pt x="8380140" y="4429258"/>
                </a:cubicBezTo>
                <a:close/>
                <a:moveTo>
                  <a:pt x="8311420" y="4363850"/>
                </a:moveTo>
                <a:cubicBezTo>
                  <a:pt x="8316597" y="4369496"/>
                  <a:pt x="8322247" y="4375614"/>
                  <a:pt x="8327423" y="4381260"/>
                </a:cubicBezTo>
                <a:cubicBezTo>
                  <a:pt x="8326953" y="4372319"/>
                  <a:pt x="8326482" y="4363850"/>
                  <a:pt x="8326011" y="4354909"/>
                </a:cubicBezTo>
                <a:cubicBezTo>
                  <a:pt x="8321775" y="4355850"/>
                  <a:pt x="8318010" y="4356320"/>
                  <a:pt x="8313774" y="4357262"/>
                </a:cubicBezTo>
                <a:cubicBezTo>
                  <a:pt x="8313774" y="4359614"/>
                  <a:pt x="8313303" y="4361967"/>
                  <a:pt x="8311420" y="4363850"/>
                </a:cubicBezTo>
                <a:cubicBezTo>
                  <a:pt x="8311890" y="4363850"/>
                  <a:pt x="8311420" y="4363850"/>
                  <a:pt x="8311420" y="4363850"/>
                </a:cubicBezTo>
                <a:close/>
                <a:moveTo>
                  <a:pt x="8324600" y="4334674"/>
                </a:moveTo>
                <a:cubicBezTo>
                  <a:pt x="8311420" y="4328086"/>
                  <a:pt x="8298241" y="4321027"/>
                  <a:pt x="8285061" y="4314440"/>
                </a:cubicBezTo>
                <a:cubicBezTo>
                  <a:pt x="8280826" y="4316793"/>
                  <a:pt x="8276589" y="4319146"/>
                  <a:pt x="8272824" y="4321499"/>
                </a:cubicBezTo>
                <a:cubicBezTo>
                  <a:pt x="8278942" y="4328086"/>
                  <a:pt x="8285061" y="4334674"/>
                  <a:pt x="8291181" y="4341262"/>
                </a:cubicBezTo>
                <a:cubicBezTo>
                  <a:pt x="8295416" y="4338909"/>
                  <a:pt x="8302477" y="4340321"/>
                  <a:pt x="8307655" y="4345027"/>
                </a:cubicBezTo>
                <a:cubicBezTo>
                  <a:pt x="8308596" y="4345968"/>
                  <a:pt x="8309537" y="4346909"/>
                  <a:pt x="8310479" y="4348321"/>
                </a:cubicBezTo>
                <a:cubicBezTo>
                  <a:pt x="8315656" y="4347380"/>
                  <a:pt x="8320363" y="4346438"/>
                  <a:pt x="8325541" y="4345497"/>
                </a:cubicBezTo>
                <a:cubicBezTo>
                  <a:pt x="8325070" y="4341733"/>
                  <a:pt x="8324600" y="4337968"/>
                  <a:pt x="8324600" y="4334674"/>
                </a:cubicBezTo>
                <a:close/>
                <a:moveTo>
                  <a:pt x="8334484" y="4285735"/>
                </a:moveTo>
                <a:cubicBezTo>
                  <a:pt x="8335425" y="4287147"/>
                  <a:pt x="8336367" y="4289029"/>
                  <a:pt x="8337308" y="4290441"/>
                </a:cubicBezTo>
                <a:cubicBezTo>
                  <a:pt x="8359430" y="4293735"/>
                  <a:pt x="8381083" y="4297029"/>
                  <a:pt x="8403205" y="4300793"/>
                </a:cubicBezTo>
                <a:cubicBezTo>
                  <a:pt x="8396144" y="4290912"/>
                  <a:pt x="8388613" y="4281029"/>
                  <a:pt x="8381083" y="4271618"/>
                </a:cubicBezTo>
                <a:cubicBezTo>
                  <a:pt x="8376846" y="4272559"/>
                  <a:pt x="8371669" y="4271148"/>
                  <a:pt x="8366962" y="4267383"/>
                </a:cubicBezTo>
                <a:cubicBezTo>
                  <a:pt x="8356136" y="4273500"/>
                  <a:pt x="8345310" y="4279618"/>
                  <a:pt x="8334484" y="4285735"/>
                </a:cubicBezTo>
                <a:close/>
                <a:moveTo>
                  <a:pt x="8767517" y="4416082"/>
                </a:moveTo>
                <a:cubicBezTo>
                  <a:pt x="8767517" y="4417023"/>
                  <a:pt x="8767047" y="4417965"/>
                  <a:pt x="8767047" y="4418906"/>
                </a:cubicBezTo>
                <a:cubicBezTo>
                  <a:pt x="8773636" y="4427376"/>
                  <a:pt x="8780225" y="4435846"/>
                  <a:pt x="8786816" y="4444316"/>
                </a:cubicBezTo>
                <a:cubicBezTo>
                  <a:pt x="8793405" y="4440552"/>
                  <a:pt x="8799995" y="4436316"/>
                  <a:pt x="8806113" y="4432552"/>
                </a:cubicBezTo>
                <a:cubicBezTo>
                  <a:pt x="8799995" y="4426905"/>
                  <a:pt x="8793876" y="4421259"/>
                  <a:pt x="8787757" y="4415612"/>
                </a:cubicBezTo>
                <a:cubicBezTo>
                  <a:pt x="8781168" y="4416082"/>
                  <a:pt x="8774107" y="4416082"/>
                  <a:pt x="8767517" y="4416082"/>
                </a:cubicBezTo>
                <a:close/>
                <a:moveTo>
                  <a:pt x="8973208" y="4843357"/>
                </a:moveTo>
                <a:cubicBezTo>
                  <a:pt x="8966619" y="4814182"/>
                  <a:pt x="8959558" y="4784536"/>
                  <a:pt x="8952498" y="4755361"/>
                </a:cubicBezTo>
                <a:cubicBezTo>
                  <a:pt x="8950144" y="4754420"/>
                  <a:pt x="8947791" y="4753008"/>
                  <a:pt x="8945909" y="4751126"/>
                </a:cubicBezTo>
                <a:cubicBezTo>
                  <a:pt x="8935553" y="4756773"/>
                  <a:pt x="8924728" y="4761949"/>
                  <a:pt x="8914372" y="4767596"/>
                </a:cubicBezTo>
                <a:cubicBezTo>
                  <a:pt x="8934142" y="4792536"/>
                  <a:pt x="8953910" y="4817476"/>
                  <a:pt x="8973208" y="4843357"/>
                </a:cubicBezTo>
                <a:close/>
                <a:moveTo>
                  <a:pt x="8963324" y="4731362"/>
                </a:moveTo>
                <a:cubicBezTo>
                  <a:pt x="8960499" y="4729950"/>
                  <a:pt x="8958146" y="4728539"/>
                  <a:pt x="8955323" y="4727127"/>
                </a:cubicBezTo>
                <a:cubicBezTo>
                  <a:pt x="8955793" y="4728539"/>
                  <a:pt x="8955793" y="4729480"/>
                  <a:pt x="8956264" y="4730892"/>
                </a:cubicBezTo>
                <a:cubicBezTo>
                  <a:pt x="8957205" y="4731833"/>
                  <a:pt x="8958146" y="4732774"/>
                  <a:pt x="8959558" y="4733715"/>
                </a:cubicBezTo>
                <a:cubicBezTo>
                  <a:pt x="8960499" y="4732774"/>
                  <a:pt x="8961912" y="4731833"/>
                  <a:pt x="8963324" y="4731362"/>
                </a:cubicBezTo>
                <a:close/>
                <a:moveTo>
                  <a:pt x="8944025" y="4721010"/>
                </a:moveTo>
                <a:cubicBezTo>
                  <a:pt x="8911548" y="4704069"/>
                  <a:pt x="8879070" y="4688070"/>
                  <a:pt x="8846593" y="4672071"/>
                </a:cubicBezTo>
                <a:cubicBezTo>
                  <a:pt x="8846122" y="4674894"/>
                  <a:pt x="8844711" y="4677247"/>
                  <a:pt x="8842827" y="4679130"/>
                </a:cubicBezTo>
                <a:cubicBezTo>
                  <a:pt x="8864949" y="4705481"/>
                  <a:pt x="8886602" y="4732303"/>
                  <a:pt x="8908254" y="4759126"/>
                </a:cubicBezTo>
                <a:cubicBezTo>
                  <a:pt x="8919079" y="4753479"/>
                  <a:pt x="8929435" y="4747832"/>
                  <a:pt x="8940260" y="4742185"/>
                </a:cubicBezTo>
                <a:cubicBezTo>
                  <a:pt x="8937906" y="4736538"/>
                  <a:pt x="8938377" y="4730892"/>
                  <a:pt x="8941672" y="4728068"/>
                </a:cubicBezTo>
                <a:cubicBezTo>
                  <a:pt x="8942613" y="4727127"/>
                  <a:pt x="8944025" y="4726657"/>
                  <a:pt x="8945438" y="4726657"/>
                </a:cubicBezTo>
                <a:cubicBezTo>
                  <a:pt x="8944966" y="4725245"/>
                  <a:pt x="8944496" y="4723362"/>
                  <a:pt x="8944025" y="4721010"/>
                </a:cubicBezTo>
                <a:close/>
                <a:moveTo>
                  <a:pt x="8753868" y="4861239"/>
                </a:moveTo>
                <a:cubicBezTo>
                  <a:pt x="8776461" y="4885708"/>
                  <a:pt x="8798583" y="4910648"/>
                  <a:pt x="8820705" y="4935589"/>
                </a:cubicBezTo>
                <a:cubicBezTo>
                  <a:pt x="8821176" y="4935118"/>
                  <a:pt x="8821646" y="4934647"/>
                  <a:pt x="8822117" y="4934177"/>
                </a:cubicBezTo>
                <a:cubicBezTo>
                  <a:pt x="8823059" y="4933236"/>
                  <a:pt x="8824471" y="4932765"/>
                  <a:pt x="8825883" y="4931824"/>
                </a:cubicBezTo>
                <a:cubicBezTo>
                  <a:pt x="8808938" y="4901707"/>
                  <a:pt x="8791993" y="4871591"/>
                  <a:pt x="8774577" y="4841946"/>
                </a:cubicBezTo>
                <a:cubicBezTo>
                  <a:pt x="8767988" y="4845710"/>
                  <a:pt x="8761398" y="4849004"/>
                  <a:pt x="8754338" y="4852768"/>
                </a:cubicBezTo>
                <a:cubicBezTo>
                  <a:pt x="8755280" y="4856063"/>
                  <a:pt x="8755280" y="4858886"/>
                  <a:pt x="8753868" y="4861239"/>
                </a:cubicBezTo>
                <a:close/>
                <a:moveTo>
                  <a:pt x="8835767" y="4930412"/>
                </a:moveTo>
                <a:cubicBezTo>
                  <a:pt x="8834355" y="4897472"/>
                  <a:pt x="8832472" y="4864062"/>
                  <a:pt x="8830119" y="4830652"/>
                </a:cubicBezTo>
                <a:cubicBezTo>
                  <a:pt x="8826824" y="4826417"/>
                  <a:pt x="8824000" y="4821711"/>
                  <a:pt x="8820705" y="4817476"/>
                </a:cubicBezTo>
                <a:cubicBezTo>
                  <a:pt x="8807997" y="4824064"/>
                  <a:pt x="8795758" y="4831122"/>
                  <a:pt x="8783050" y="4837710"/>
                </a:cubicBezTo>
                <a:cubicBezTo>
                  <a:pt x="8800936" y="4868297"/>
                  <a:pt x="8818352" y="4899355"/>
                  <a:pt x="8835767" y="4930412"/>
                </a:cubicBezTo>
                <a:close/>
                <a:moveTo>
                  <a:pt x="8595716" y="4562429"/>
                </a:moveTo>
                <a:cubicBezTo>
                  <a:pt x="8570769" y="4526195"/>
                  <a:pt x="8544881" y="4490432"/>
                  <a:pt x="8518993" y="4455139"/>
                </a:cubicBezTo>
                <a:cubicBezTo>
                  <a:pt x="8533114" y="4494667"/>
                  <a:pt x="8546293" y="4534665"/>
                  <a:pt x="8559002" y="4574663"/>
                </a:cubicBezTo>
                <a:cubicBezTo>
                  <a:pt x="8562297" y="4575134"/>
                  <a:pt x="8565121" y="4577016"/>
                  <a:pt x="8568416" y="4579369"/>
                </a:cubicBezTo>
                <a:cubicBezTo>
                  <a:pt x="8577359" y="4574193"/>
                  <a:pt x="8586302" y="4568546"/>
                  <a:pt x="8595716" y="4562429"/>
                </a:cubicBezTo>
                <a:close/>
                <a:moveTo>
                  <a:pt x="8436153" y="4334674"/>
                </a:moveTo>
                <a:cubicBezTo>
                  <a:pt x="8451686" y="4355850"/>
                  <a:pt x="8466747" y="4377496"/>
                  <a:pt x="8481809" y="4398671"/>
                </a:cubicBezTo>
                <a:cubicBezTo>
                  <a:pt x="8484634" y="4397730"/>
                  <a:pt x="8488398" y="4397260"/>
                  <a:pt x="8491694" y="4397730"/>
                </a:cubicBezTo>
                <a:cubicBezTo>
                  <a:pt x="8486045" y="4374672"/>
                  <a:pt x="8479927" y="4351614"/>
                  <a:pt x="8473808" y="4328086"/>
                </a:cubicBezTo>
                <a:cubicBezTo>
                  <a:pt x="8461099" y="4330439"/>
                  <a:pt x="8448861" y="4332792"/>
                  <a:pt x="8436153" y="4334674"/>
                </a:cubicBezTo>
                <a:close/>
                <a:moveTo>
                  <a:pt x="8745395" y="4417023"/>
                </a:moveTo>
                <a:cubicBezTo>
                  <a:pt x="8671967" y="4419376"/>
                  <a:pt x="8599481" y="4423611"/>
                  <a:pt x="8527937" y="4429729"/>
                </a:cubicBezTo>
                <a:cubicBezTo>
                  <a:pt x="8528407" y="4431140"/>
                  <a:pt x="8528407" y="4432552"/>
                  <a:pt x="8528878" y="4433964"/>
                </a:cubicBezTo>
                <a:cubicBezTo>
                  <a:pt x="8577359" y="4456551"/>
                  <a:pt x="8625369" y="4480079"/>
                  <a:pt x="8672909" y="4504549"/>
                </a:cubicBezTo>
                <a:cubicBezTo>
                  <a:pt x="8676204" y="4501255"/>
                  <a:pt x="8682323" y="4501725"/>
                  <a:pt x="8687500" y="4505490"/>
                </a:cubicBezTo>
                <a:cubicBezTo>
                  <a:pt x="8717625" y="4486667"/>
                  <a:pt x="8748220" y="4468315"/>
                  <a:pt x="8778814" y="4449963"/>
                </a:cubicBezTo>
                <a:cubicBezTo>
                  <a:pt x="8772224" y="4441493"/>
                  <a:pt x="8765635" y="4433023"/>
                  <a:pt x="8759044" y="4424552"/>
                </a:cubicBezTo>
                <a:cubicBezTo>
                  <a:pt x="8754809" y="4424552"/>
                  <a:pt x="8750102" y="4422199"/>
                  <a:pt x="8745866" y="4417965"/>
                </a:cubicBezTo>
                <a:cubicBezTo>
                  <a:pt x="8745866" y="4417494"/>
                  <a:pt x="8745395" y="4417023"/>
                  <a:pt x="8745395" y="4417023"/>
                </a:cubicBezTo>
                <a:close/>
                <a:moveTo>
                  <a:pt x="8823530" y="4507373"/>
                </a:moveTo>
                <a:cubicBezTo>
                  <a:pt x="8810820" y="4490432"/>
                  <a:pt x="8797642" y="4473491"/>
                  <a:pt x="8784932" y="4457022"/>
                </a:cubicBezTo>
                <a:cubicBezTo>
                  <a:pt x="8754809" y="4475374"/>
                  <a:pt x="8724685" y="4493726"/>
                  <a:pt x="8694560" y="4512078"/>
                </a:cubicBezTo>
                <a:cubicBezTo>
                  <a:pt x="8695501" y="4513490"/>
                  <a:pt x="8696444" y="4515372"/>
                  <a:pt x="8696914" y="4516784"/>
                </a:cubicBezTo>
                <a:cubicBezTo>
                  <a:pt x="8736922" y="4537488"/>
                  <a:pt x="8776461" y="4559135"/>
                  <a:pt x="8815998" y="4581251"/>
                </a:cubicBezTo>
                <a:cubicBezTo>
                  <a:pt x="8818352" y="4579369"/>
                  <a:pt x="8821176" y="4578898"/>
                  <a:pt x="8824471" y="4579369"/>
                </a:cubicBezTo>
                <a:cubicBezTo>
                  <a:pt x="8826824" y="4561958"/>
                  <a:pt x="8828707" y="4544076"/>
                  <a:pt x="8831060" y="4526666"/>
                </a:cubicBezTo>
                <a:cubicBezTo>
                  <a:pt x="8830119" y="4525724"/>
                  <a:pt x="8829178" y="4525254"/>
                  <a:pt x="8828707" y="4524313"/>
                </a:cubicBezTo>
                <a:cubicBezTo>
                  <a:pt x="8823059" y="4519137"/>
                  <a:pt x="8821176" y="4512078"/>
                  <a:pt x="8823530" y="4507373"/>
                </a:cubicBezTo>
                <a:close/>
                <a:moveTo>
                  <a:pt x="8838120" y="4604780"/>
                </a:moveTo>
                <a:cubicBezTo>
                  <a:pt x="8837650" y="4605250"/>
                  <a:pt x="8837650" y="4605250"/>
                  <a:pt x="8837179" y="4605721"/>
                </a:cubicBezTo>
                <a:cubicBezTo>
                  <a:pt x="8834826" y="4607603"/>
                  <a:pt x="8832001" y="4608073"/>
                  <a:pt x="8828707" y="4607133"/>
                </a:cubicBezTo>
                <a:cubicBezTo>
                  <a:pt x="8827765" y="4614661"/>
                  <a:pt x="8826824" y="4622190"/>
                  <a:pt x="8825412" y="4629720"/>
                </a:cubicBezTo>
                <a:cubicBezTo>
                  <a:pt x="8828237" y="4631602"/>
                  <a:pt x="8830590" y="4633484"/>
                  <a:pt x="8833413" y="4636307"/>
                </a:cubicBezTo>
                <a:cubicBezTo>
                  <a:pt x="8840004" y="4628778"/>
                  <a:pt x="8846593" y="4621250"/>
                  <a:pt x="8853182" y="4613721"/>
                </a:cubicBezTo>
                <a:cubicBezTo>
                  <a:pt x="8848475" y="4610897"/>
                  <a:pt x="8843298" y="4608073"/>
                  <a:pt x="8838120" y="4604780"/>
                </a:cubicBezTo>
                <a:close/>
                <a:moveTo>
                  <a:pt x="8827294" y="4793477"/>
                </a:moveTo>
                <a:cubicBezTo>
                  <a:pt x="8824471" y="4756773"/>
                  <a:pt x="8821176" y="4720069"/>
                  <a:pt x="8817411" y="4683364"/>
                </a:cubicBezTo>
                <a:cubicBezTo>
                  <a:pt x="8811291" y="4681011"/>
                  <a:pt x="8805643" y="4676777"/>
                  <a:pt x="8800465" y="4670659"/>
                </a:cubicBezTo>
                <a:cubicBezTo>
                  <a:pt x="8796230" y="4665483"/>
                  <a:pt x="8792935" y="4660307"/>
                  <a:pt x="8791051" y="4655130"/>
                </a:cubicBezTo>
                <a:cubicBezTo>
                  <a:pt x="8759516" y="4650424"/>
                  <a:pt x="8727980" y="4646190"/>
                  <a:pt x="8696444" y="4642425"/>
                </a:cubicBezTo>
                <a:cubicBezTo>
                  <a:pt x="8739276" y="4695128"/>
                  <a:pt x="8781168" y="4749244"/>
                  <a:pt x="8821646" y="4803830"/>
                </a:cubicBezTo>
                <a:cubicBezTo>
                  <a:pt x="8821176" y="4800535"/>
                  <a:pt x="8822117" y="4797242"/>
                  <a:pt x="8824471" y="4795359"/>
                </a:cubicBezTo>
                <a:cubicBezTo>
                  <a:pt x="8825412" y="4793947"/>
                  <a:pt x="8826353" y="4793947"/>
                  <a:pt x="8827294" y="4793477"/>
                </a:cubicBezTo>
                <a:close/>
                <a:moveTo>
                  <a:pt x="8675733" y="4523371"/>
                </a:moveTo>
                <a:cubicBezTo>
                  <a:pt x="8671967" y="4525724"/>
                  <a:pt x="8667731" y="4528077"/>
                  <a:pt x="8663966" y="4530901"/>
                </a:cubicBezTo>
                <a:cubicBezTo>
                  <a:pt x="8665378" y="4533254"/>
                  <a:pt x="8666319" y="4535607"/>
                  <a:pt x="8666790" y="4537959"/>
                </a:cubicBezTo>
                <a:cubicBezTo>
                  <a:pt x="8709152" y="4568075"/>
                  <a:pt x="8751043" y="4599133"/>
                  <a:pt x="8792464" y="4631131"/>
                </a:cubicBezTo>
                <a:cubicBezTo>
                  <a:pt x="8792935" y="4630190"/>
                  <a:pt x="8793876" y="4629249"/>
                  <a:pt x="8794817" y="4628308"/>
                </a:cubicBezTo>
                <a:cubicBezTo>
                  <a:pt x="8800465" y="4623132"/>
                  <a:pt x="8808938" y="4622661"/>
                  <a:pt x="8817881" y="4625955"/>
                </a:cubicBezTo>
                <a:cubicBezTo>
                  <a:pt x="8818823" y="4618426"/>
                  <a:pt x="8819764" y="4610897"/>
                  <a:pt x="8821176" y="4603368"/>
                </a:cubicBezTo>
                <a:cubicBezTo>
                  <a:pt x="8820234" y="4602427"/>
                  <a:pt x="8819293" y="4601956"/>
                  <a:pt x="8818352" y="4601015"/>
                </a:cubicBezTo>
                <a:cubicBezTo>
                  <a:pt x="8815527" y="4597721"/>
                  <a:pt x="8813645" y="4594427"/>
                  <a:pt x="8813174" y="4591133"/>
                </a:cubicBezTo>
                <a:cubicBezTo>
                  <a:pt x="8774107" y="4569017"/>
                  <a:pt x="8735040" y="4547841"/>
                  <a:pt x="8695501" y="4527136"/>
                </a:cubicBezTo>
                <a:cubicBezTo>
                  <a:pt x="8695031" y="4527607"/>
                  <a:pt x="8695031" y="4527607"/>
                  <a:pt x="8694560" y="4528077"/>
                </a:cubicBezTo>
                <a:cubicBezTo>
                  <a:pt x="8690325" y="4531842"/>
                  <a:pt x="8681852" y="4529959"/>
                  <a:pt x="8675733" y="4523371"/>
                </a:cubicBezTo>
                <a:cubicBezTo>
                  <a:pt x="8675733" y="4523842"/>
                  <a:pt x="8675733" y="4523371"/>
                  <a:pt x="8675733" y="4523371"/>
                </a:cubicBezTo>
                <a:close/>
                <a:moveTo>
                  <a:pt x="8529819" y="4444787"/>
                </a:moveTo>
                <a:cubicBezTo>
                  <a:pt x="8567946" y="4469727"/>
                  <a:pt x="8606071" y="4495608"/>
                  <a:pt x="8643726" y="4521960"/>
                </a:cubicBezTo>
                <a:cubicBezTo>
                  <a:pt x="8647491" y="4520078"/>
                  <a:pt x="8652669" y="4521019"/>
                  <a:pt x="8657376" y="4523842"/>
                </a:cubicBezTo>
                <a:cubicBezTo>
                  <a:pt x="8662083" y="4521019"/>
                  <a:pt x="8666319" y="4518195"/>
                  <a:pt x="8671026" y="4515372"/>
                </a:cubicBezTo>
                <a:cubicBezTo>
                  <a:pt x="8671026" y="4514901"/>
                  <a:pt x="8670556" y="4514431"/>
                  <a:pt x="8670556" y="4513960"/>
                </a:cubicBezTo>
                <a:cubicBezTo>
                  <a:pt x="8623957" y="4489961"/>
                  <a:pt x="8576888" y="4466903"/>
                  <a:pt x="8529819" y="4444787"/>
                </a:cubicBezTo>
                <a:close/>
                <a:moveTo>
                  <a:pt x="8537821" y="4457963"/>
                </a:moveTo>
                <a:cubicBezTo>
                  <a:pt x="8565121" y="4487608"/>
                  <a:pt x="8591480" y="4517725"/>
                  <a:pt x="8617838" y="4548312"/>
                </a:cubicBezTo>
                <a:cubicBezTo>
                  <a:pt x="8625369" y="4543606"/>
                  <a:pt x="8632901" y="4538900"/>
                  <a:pt x="8639961" y="4534195"/>
                </a:cubicBezTo>
                <a:cubicBezTo>
                  <a:pt x="8639019" y="4531842"/>
                  <a:pt x="8639019" y="4529018"/>
                  <a:pt x="8639490" y="4527136"/>
                </a:cubicBezTo>
                <a:cubicBezTo>
                  <a:pt x="8606071" y="4503608"/>
                  <a:pt x="8572181" y="4480550"/>
                  <a:pt x="8537821" y="4457963"/>
                </a:cubicBezTo>
                <a:close/>
                <a:moveTo>
                  <a:pt x="8624428" y="4555370"/>
                </a:moveTo>
                <a:cubicBezTo>
                  <a:pt x="8646550" y="4581251"/>
                  <a:pt x="8668202" y="4607133"/>
                  <a:pt x="8689383" y="4633014"/>
                </a:cubicBezTo>
                <a:cubicBezTo>
                  <a:pt x="8722332" y="4636778"/>
                  <a:pt x="8755750" y="4641484"/>
                  <a:pt x="8789169" y="4646190"/>
                </a:cubicBezTo>
                <a:cubicBezTo>
                  <a:pt x="8788698" y="4642896"/>
                  <a:pt x="8789169" y="4639602"/>
                  <a:pt x="8789639" y="4636778"/>
                </a:cubicBezTo>
                <a:cubicBezTo>
                  <a:pt x="8748690" y="4605250"/>
                  <a:pt x="8706799" y="4574663"/>
                  <a:pt x="8665378" y="4544547"/>
                </a:cubicBezTo>
                <a:cubicBezTo>
                  <a:pt x="8664907" y="4545018"/>
                  <a:pt x="8664907" y="4545488"/>
                  <a:pt x="8664437" y="4545959"/>
                </a:cubicBezTo>
                <a:cubicBezTo>
                  <a:pt x="8660200" y="4550194"/>
                  <a:pt x="8651728" y="4548312"/>
                  <a:pt x="8645609" y="4542194"/>
                </a:cubicBezTo>
                <a:cubicBezTo>
                  <a:pt x="8638549" y="4546900"/>
                  <a:pt x="8631488" y="4551135"/>
                  <a:pt x="8624428" y="4555370"/>
                </a:cubicBezTo>
                <a:close/>
                <a:moveTo>
                  <a:pt x="8429092" y="4336086"/>
                </a:moveTo>
                <a:cubicBezTo>
                  <a:pt x="8408853" y="4339380"/>
                  <a:pt x="8388613" y="4343144"/>
                  <a:pt x="8368373" y="4346909"/>
                </a:cubicBezTo>
                <a:cubicBezTo>
                  <a:pt x="8403675" y="4365731"/>
                  <a:pt x="8438976" y="4385025"/>
                  <a:pt x="8473337" y="4404789"/>
                </a:cubicBezTo>
                <a:cubicBezTo>
                  <a:pt x="8473808" y="4404318"/>
                  <a:pt x="8473808" y="4403848"/>
                  <a:pt x="8474278" y="4403377"/>
                </a:cubicBezTo>
                <a:cubicBezTo>
                  <a:pt x="8474749" y="4402906"/>
                  <a:pt x="8475220" y="4402436"/>
                  <a:pt x="8475690" y="4401965"/>
                </a:cubicBezTo>
                <a:cubicBezTo>
                  <a:pt x="8460628" y="4379848"/>
                  <a:pt x="8444625" y="4357732"/>
                  <a:pt x="8429092" y="4336086"/>
                </a:cubicBezTo>
                <a:close/>
                <a:moveTo>
                  <a:pt x="8603717" y="4557723"/>
                </a:moveTo>
                <a:cubicBezTo>
                  <a:pt x="8606071" y="4556311"/>
                  <a:pt x="8607954" y="4554900"/>
                  <a:pt x="8610308" y="4553488"/>
                </a:cubicBezTo>
                <a:cubicBezTo>
                  <a:pt x="8594303" y="4534665"/>
                  <a:pt x="8577829" y="4515842"/>
                  <a:pt x="8561355" y="4497490"/>
                </a:cubicBezTo>
                <a:cubicBezTo>
                  <a:pt x="8575476" y="4517254"/>
                  <a:pt x="8589597" y="4537488"/>
                  <a:pt x="8603717" y="4557723"/>
                </a:cubicBezTo>
                <a:close/>
                <a:moveTo>
                  <a:pt x="8608895" y="4565252"/>
                </a:moveTo>
                <a:cubicBezTo>
                  <a:pt x="8621604" y="4583604"/>
                  <a:pt x="8633842" y="4601956"/>
                  <a:pt x="8646079" y="4620309"/>
                </a:cubicBezTo>
                <a:cubicBezTo>
                  <a:pt x="8649845" y="4620779"/>
                  <a:pt x="8653611" y="4623132"/>
                  <a:pt x="8656905" y="4626426"/>
                </a:cubicBezTo>
                <a:cubicBezTo>
                  <a:pt x="8657846" y="4627367"/>
                  <a:pt x="8658789" y="4628778"/>
                  <a:pt x="8659259" y="4629720"/>
                </a:cubicBezTo>
                <a:cubicBezTo>
                  <a:pt x="8664437" y="4630190"/>
                  <a:pt x="8670085" y="4631131"/>
                  <a:pt x="8675263" y="4631602"/>
                </a:cubicBezTo>
                <a:cubicBezTo>
                  <a:pt x="8655493" y="4607603"/>
                  <a:pt x="8635724" y="4584075"/>
                  <a:pt x="8615484" y="4560546"/>
                </a:cubicBezTo>
                <a:cubicBezTo>
                  <a:pt x="8613602" y="4562429"/>
                  <a:pt x="8611249" y="4563841"/>
                  <a:pt x="8608895" y="4565252"/>
                </a:cubicBezTo>
                <a:close/>
                <a:moveTo>
                  <a:pt x="8661612" y="4643366"/>
                </a:moveTo>
                <a:cubicBezTo>
                  <a:pt x="8702092" y="4704540"/>
                  <a:pt x="8741159" y="4766655"/>
                  <a:pt x="8778343" y="4829711"/>
                </a:cubicBezTo>
                <a:cubicBezTo>
                  <a:pt x="8790581" y="4823123"/>
                  <a:pt x="8802819" y="4816535"/>
                  <a:pt x="8815057" y="4809947"/>
                </a:cubicBezTo>
                <a:cubicBezTo>
                  <a:pt x="8772695" y="4752538"/>
                  <a:pt x="8728450" y="4696070"/>
                  <a:pt x="8683264" y="4640543"/>
                </a:cubicBezTo>
                <a:cubicBezTo>
                  <a:pt x="8676204" y="4639602"/>
                  <a:pt x="8669614" y="4639131"/>
                  <a:pt x="8662553" y="4638190"/>
                </a:cubicBezTo>
                <a:cubicBezTo>
                  <a:pt x="8662553" y="4640072"/>
                  <a:pt x="8662083" y="4641484"/>
                  <a:pt x="8661612" y="4643366"/>
                </a:cubicBezTo>
                <a:close/>
                <a:moveTo>
                  <a:pt x="8902604" y="4762890"/>
                </a:moveTo>
                <a:cubicBezTo>
                  <a:pt x="8881423" y="4736068"/>
                  <a:pt x="8859772" y="4709716"/>
                  <a:pt x="8838120" y="4683364"/>
                </a:cubicBezTo>
                <a:cubicBezTo>
                  <a:pt x="8834355" y="4685247"/>
                  <a:pt x="8830119" y="4685717"/>
                  <a:pt x="8825412" y="4685247"/>
                </a:cubicBezTo>
                <a:cubicBezTo>
                  <a:pt x="8829178" y="4721481"/>
                  <a:pt x="8832472" y="4757714"/>
                  <a:pt x="8835297" y="4793947"/>
                </a:cubicBezTo>
                <a:cubicBezTo>
                  <a:pt x="8836708" y="4794418"/>
                  <a:pt x="8838591" y="4795359"/>
                  <a:pt x="8840004" y="4796300"/>
                </a:cubicBezTo>
                <a:cubicBezTo>
                  <a:pt x="8860714" y="4785478"/>
                  <a:pt x="8881423" y="4774184"/>
                  <a:pt x="8902604" y="4762890"/>
                </a:cubicBezTo>
                <a:close/>
                <a:moveTo>
                  <a:pt x="8940731" y="4708775"/>
                </a:moveTo>
                <a:cubicBezTo>
                  <a:pt x="8938848" y="4701716"/>
                  <a:pt x="8937436" y="4695128"/>
                  <a:pt x="8935553" y="4688070"/>
                </a:cubicBezTo>
                <a:cubicBezTo>
                  <a:pt x="8911077" y="4681482"/>
                  <a:pt x="8886602" y="4675365"/>
                  <a:pt x="8862126" y="4669247"/>
                </a:cubicBezTo>
                <a:cubicBezTo>
                  <a:pt x="8888484" y="4682423"/>
                  <a:pt x="8914843" y="4695599"/>
                  <a:pt x="8940731" y="4708775"/>
                </a:cubicBezTo>
                <a:close/>
                <a:moveTo>
                  <a:pt x="8933199" y="4680070"/>
                </a:moveTo>
                <a:cubicBezTo>
                  <a:pt x="8931788" y="4675365"/>
                  <a:pt x="8930846" y="4670659"/>
                  <a:pt x="8929435" y="4666424"/>
                </a:cubicBezTo>
                <a:cubicBezTo>
                  <a:pt x="8927551" y="4665012"/>
                  <a:pt x="8925669" y="4663601"/>
                  <a:pt x="8923785" y="4661718"/>
                </a:cubicBezTo>
                <a:cubicBezTo>
                  <a:pt x="8921432" y="4658895"/>
                  <a:pt x="8920021" y="4656072"/>
                  <a:pt x="8919079" y="4653248"/>
                </a:cubicBezTo>
                <a:cubicBezTo>
                  <a:pt x="8899781" y="4641484"/>
                  <a:pt x="8880482" y="4630190"/>
                  <a:pt x="8861185" y="4618897"/>
                </a:cubicBezTo>
                <a:cubicBezTo>
                  <a:pt x="8853653" y="4627367"/>
                  <a:pt x="8846593" y="4635837"/>
                  <a:pt x="8839061" y="4644307"/>
                </a:cubicBezTo>
                <a:cubicBezTo>
                  <a:pt x="8842357" y="4649013"/>
                  <a:pt x="8844240" y="4653248"/>
                  <a:pt x="8845652" y="4657954"/>
                </a:cubicBezTo>
                <a:cubicBezTo>
                  <a:pt x="8875305" y="4664541"/>
                  <a:pt x="8904017" y="4672071"/>
                  <a:pt x="8933199" y="4680070"/>
                </a:cubicBezTo>
                <a:close/>
                <a:moveTo>
                  <a:pt x="8944025" y="4682894"/>
                </a:moveTo>
                <a:cubicBezTo>
                  <a:pt x="8946379" y="4683364"/>
                  <a:pt x="8948732" y="4684306"/>
                  <a:pt x="8951086" y="4684776"/>
                </a:cubicBezTo>
                <a:cubicBezTo>
                  <a:pt x="8947320" y="4679600"/>
                  <a:pt x="8944025" y="4674424"/>
                  <a:pt x="8940260" y="4669247"/>
                </a:cubicBezTo>
                <a:cubicBezTo>
                  <a:pt x="8941672" y="4673482"/>
                  <a:pt x="8942613" y="4678188"/>
                  <a:pt x="8944025" y="4682894"/>
                </a:cubicBezTo>
                <a:close/>
                <a:moveTo>
                  <a:pt x="8921432" y="4641955"/>
                </a:moveTo>
                <a:cubicBezTo>
                  <a:pt x="8909665" y="4625014"/>
                  <a:pt x="8897428" y="4608073"/>
                  <a:pt x="8885660" y="4591604"/>
                </a:cubicBezTo>
                <a:cubicBezTo>
                  <a:pt x="8880012" y="4598192"/>
                  <a:pt x="8873893" y="4604780"/>
                  <a:pt x="8868245" y="4611368"/>
                </a:cubicBezTo>
                <a:cubicBezTo>
                  <a:pt x="8885660" y="4621720"/>
                  <a:pt x="8903547" y="4632073"/>
                  <a:pt x="8920962" y="4642425"/>
                </a:cubicBezTo>
                <a:cubicBezTo>
                  <a:pt x="8920962" y="4642425"/>
                  <a:pt x="8920962" y="4642425"/>
                  <a:pt x="8921432" y="4641955"/>
                </a:cubicBezTo>
                <a:close/>
                <a:moveTo>
                  <a:pt x="8880012" y="4584075"/>
                </a:moveTo>
                <a:cubicBezTo>
                  <a:pt x="8867303" y="4566664"/>
                  <a:pt x="8854594" y="4549253"/>
                  <a:pt x="8841415" y="4531842"/>
                </a:cubicBezTo>
                <a:cubicBezTo>
                  <a:pt x="8840474" y="4531842"/>
                  <a:pt x="8839533" y="4531842"/>
                  <a:pt x="8838591" y="4531371"/>
                </a:cubicBezTo>
                <a:cubicBezTo>
                  <a:pt x="8836708" y="4548782"/>
                  <a:pt x="8834355" y="4566664"/>
                  <a:pt x="8832001" y="4584075"/>
                </a:cubicBezTo>
                <a:cubicBezTo>
                  <a:pt x="8832943" y="4585016"/>
                  <a:pt x="8833885" y="4585487"/>
                  <a:pt x="8834826" y="4586427"/>
                </a:cubicBezTo>
                <a:cubicBezTo>
                  <a:pt x="8837179" y="4589251"/>
                  <a:pt x="8839061" y="4592075"/>
                  <a:pt x="8839533" y="4594898"/>
                </a:cubicBezTo>
                <a:cubicBezTo>
                  <a:pt x="8846122" y="4598662"/>
                  <a:pt x="8853182" y="4602427"/>
                  <a:pt x="8859772" y="4606662"/>
                </a:cubicBezTo>
                <a:cubicBezTo>
                  <a:pt x="8866362" y="4599133"/>
                  <a:pt x="8872952" y="4591604"/>
                  <a:pt x="8880012" y="4584075"/>
                </a:cubicBezTo>
                <a:close/>
                <a:moveTo>
                  <a:pt x="8833413" y="4503137"/>
                </a:moveTo>
                <a:cubicBezTo>
                  <a:pt x="8834826" y="4489491"/>
                  <a:pt x="8836238" y="4475844"/>
                  <a:pt x="8837650" y="4462198"/>
                </a:cubicBezTo>
                <a:cubicBezTo>
                  <a:pt x="8829648" y="4454669"/>
                  <a:pt x="8821646" y="4447140"/>
                  <a:pt x="8813645" y="4439611"/>
                </a:cubicBezTo>
                <a:cubicBezTo>
                  <a:pt x="8806584" y="4443846"/>
                  <a:pt x="8799995" y="4448081"/>
                  <a:pt x="8792935" y="4452316"/>
                </a:cubicBezTo>
                <a:cubicBezTo>
                  <a:pt x="8806113" y="4469256"/>
                  <a:pt x="8818823" y="4486197"/>
                  <a:pt x="8832001" y="4503137"/>
                </a:cubicBezTo>
                <a:cubicBezTo>
                  <a:pt x="8832001" y="4503137"/>
                  <a:pt x="8832472" y="4503137"/>
                  <a:pt x="8833413" y="4503137"/>
                </a:cubicBezTo>
                <a:close/>
                <a:moveTo>
                  <a:pt x="8838591" y="4450433"/>
                </a:moveTo>
                <a:cubicBezTo>
                  <a:pt x="8839061" y="4444787"/>
                  <a:pt x="8839533" y="4439140"/>
                  <a:pt x="8840474" y="4433493"/>
                </a:cubicBezTo>
                <a:cubicBezTo>
                  <a:pt x="8837650" y="4432082"/>
                  <a:pt x="8834826" y="4430670"/>
                  <a:pt x="8832472" y="4428787"/>
                </a:cubicBezTo>
                <a:cubicBezTo>
                  <a:pt x="8829178" y="4430670"/>
                  <a:pt x="8825412" y="4433023"/>
                  <a:pt x="8822117" y="4434905"/>
                </a:cubicBezTo>
                <a:cubicBezTo>
                  <a:pt x="8827765" y="4439611"/>
                  <a:pt x="8833413" y="4445257"/>
                  <a:pt x="8838591" y="4450433"/>
                </a:cubicBezTo>
                <a:close/>
                <a:moveTo>
                  <a:pt x="8819764" y="4415141"/>
                </a:moveTo>
                <a:cubicBezTo>
                  <a:pt x="8813645" y="4415141"/>
                  <a:pt x="8807526" y="4415141"/>
                  <a:pt x="8801406" y="4415612"/>
                </a:cubicBezTo>
                <a:cubicBezTo>
                  <a:pt x="8805643" y="4419847"/>
                  <a:pt x="8810350" y="4423611"/>
                  <a:pt x="8814586" y="4427847"/>
                </a:cubicBezTo>
                <a:cubicBezTo>
                  <a:pt x="8817881" y="4425964"/>
                  <a:pt x="8821176" y="4423611"/>
                  <a:pt x="8824941" y="4421729"/>
                </a:cubicBezTo>
                <a:cubicBezTo>
                  <a:pt x="8824941" y="4421729"/>
                  <a:pt x="8824941" y="4421729"/>
                  <a:pt x="8824941" y="4421729"/>
                </a:cubicBezTo>
                <a:cubicBezTo>
                  <a:pt x="8823059" y="4419376"/>
                  <a:pt x="8821176" y="4417494"/>
                  <a:pt x="8819764" y="4415141"/>
                </a:cubicBezTo>
                <a:close/>
                <a:moveTo>
                  <a:pt x="8740688" y="4401024"/>
                </a:moveTo>
                <a:cubicBezTo>
                  <a:pt x="8734099" y="4392554"/>
                  <a:pt x="8727039" y="4384084"/>
                  <a:pt x="8720448" y="4376084"/>
                </a:cubicBezTo>
                <a:cubicBezTo>
                  <a:pt x="8645609" y="4357262"/>
                  <a:pt x="8570299" y="4340792"/>
                  <a:pt x="8494989" y="4326675"/>
                </a:cubicBezTo>
                <a:cubicBezTo>
                  <a:pt x="8494518" y="4327616"/>
                  <a:pt x="8494048" y="4329027"/>
                  <a:pt x="8493105" y="4329498"/>
                </a:cubicBezTo>
                <a:cubicBezTo>
                  <a:pt x="8491223" y="4331851"/>
                  <a:pt x="8487928" y="4332321"/>
                  <a:pt x="8484634" y="4331851"/>
                </a:cubicBezTo>
                <a:cubicBezTo>
                  <a:pt x="8490752" y="4354909"/>
                  <a:pt x="8496401" y="4377967"/>
                  <a:pt x="8502049" y="4400553"/>
                </a:cubicBezTo>
                <a:cubicBezTo>
                  <a:pt x="8506756" y="4402436"/>
                  <a:pt x="8511463" y="4405730"/>
                  <a:pt x="8515699" y="4409494"/>
                </a:cubicBezTo>
                <a:cubicBezTo>
                  <a:pt x="8519464" y="4413259"/>
                  <a:pt x="8522289" y="4417023"/>
                  <a:pt x="8524642" y="4421259"/>
                </a:cubicBezTo>
                <a:cubicBezTo>
                  <a:pt x="8595716" y="4415141"/>
                  <a:pt x="8668202" y="4410906"/>
                  <a:pt x="8740688" y="4408553"/>
                </a:cubicBezTo>
                <a:cubicBezTo>
                  <a:pt x="8739747" y="4406201"/>
                  <a:pt x="8739747" y="4403377"/>
                  <a:pt x="8740688" y="4401024"/>
                </a:cubicBezTo>
                <a:close/>
                <a:moveTo>
                  <a:pt x="8463453" y="4320557"/>
                </a:moveTo>
                <a:cubicBezTo>
                  <a:pt x="8448861" y="4317734"/>
                  <a:pt x="8434740" y="4315381"/>
                  <a:pt x="8420149" y="4313028"/>
                </a:cubicBezTo>
                <a:cubicBezTo>
                  <a:pt x="8423444" y="4317263"/>
                  <a:pt x="8426739" y="4321969"/>
                  <a:pt x="8430034" y="4326204"/>
                </a:cubicBezTo>
                <a:cubicBezTo>
                  <a:pt x="8441330" y="4324322"/>
                  <a:pt x="8452156" y="4322439"/>
                  <a:pt x="8463453" y="4320557"/>
                </a:cubicBezTo>
                <a:close/>
                <a:moveTo>
                  <a:pt x="8410735" y="4311616"/>
                </a:moveTo>
                <a:cubicBezTo>
                  <a:pt x="8385790" y="4307382"/>
                  <a:pt x="8361313" y="4303617"/>
                  <a:pt x="8336367" y="4299852"/>
                </a:cubicBezTo>
                <a:cubicBezTo>
                  <a:pt x="8336367" y="4300323"/>
                  <a:pt x="8335896" y="4300323"/>
                  <a:pt x="8335896" y="4300793"/>
                </a:cubicBezTo>
                <a:cubicBezTo>
                  <a:pt x="8334955" y="4302205"/>
                  <a:pt x="8333071" y="4302676"/>
                  <a:pt x="8331660" y="4303146"/>
                </a:cubicBezTo>
                <a:cubicBezTo>
                  <a:pt x="8332130" y="4311616"/>
                  <a:pt x="8333071" y="4320087"/>
                  <a:pt x="8333543" y="4328557"/>
                </a:cubicBezTo>
                <a:cubicBezTo>
                  <a:pt x="8340603" y="4332321"/>
                  <a:pt x="8348134" y="4336086"/>
                  <a:pt x="8355195" y="4339850"/>
                </a:cubicBezTo>
                <a:cubicBezTo>
                  <a:pt x="8377787" y="4335616"/>
                  <a:pt x="8400380" y="4331380"/>
                  <a:pt x="8422973" y="4327616"/>
                </a:cubicBezTo>
                <a:cubicBezTo>
                  <a:pt x="8418737" y="4322439"/>
                  <a:pt x="8414972" y="4316793"/>
                  <a:pt x="8410735" y="4311616"/>
                </a:cubicBezTo>
                <a:close/>
                <a:moveTo>
                  <a:pt x="8315186" y="4296558"/>
                </a:moveTo>
                <a:cubicBezTo>
                  <a:pt x="8308126" y="4300323"/>
                  <a:pt x="8301536" y="4304558"/>
                  <a:pt x="8294946" y="4308322"/>
                </a:cubicBezTo>
                <a:cubicBezTo>
                  <a:pt x="8304830" y="4313028"/>
                  <a:pt x="8314244" y="4318204"/>
                  <a:pt x="8324129" y="4322910"/>
                </a:cubicBezTo>
                <a:cubicBezTo>
                  <a:pt x="8323658" y="4315851"/>
                  <a:pt x="8323188" y="4308793"/>
                  <a:pt x="8322717" y="4301264"/>
                </a:cubicBezTo>
                <a:cubicBezTo>
                  <a:pt x="8320834" y="4300323"/>
                  <a:pt x="8319422" y="4299382"/>
                  <a:pt x="8317540" y="4297970"/>
                </a:cubicBezTo>
                <a:cubicBezTo>
                  <a:pt x="8316127" y="4297970"/>
                  <a:pt x="8315656" y="4297499"/>
                  <a:pt x="8315186" y="4296558"/>
                </a:cubicBezTo>
                <a:close/>
                <a:moveTo>
                  <a:pt x="8334484" y="4339380"/>
                </a:moveTo>
                <a:cubicBezTo>
                  <a:pt x="8334484" y="4340792"/>
                  <a:pt x="8334484" y="4342203"/>
                  <a:pt x="8334955" y="4343615"/>
                </a:cubicBezTo>
                <a:cubicBezTo>
                  <a:pt x="8336837" y="4343144"/>
                  <a:pt x="8338721" y="4343144"/>
                  <a:pt x="8340603" y="4342674"/>
                </a:cubicBezTo>
                <a:cubicBezTo>
                  <a:pt x="8338249" y="4341733"/>
                  <a:pt x="8336367" y="4340792"/>
                  <a:pt x="8334484" y="4339380"/>
                </a:cubicBezTo>
                <a:close/>
                <a:moveTo>
                  <a:pt x="8503931" y="4455610"/>
                </a:moveTo>
                <a:cubicBezTo>
                  <a:pt x="8506756" y="4501255"/>
                  <a:pt x="8509109" y="4546429"/>
                  <a:pt x="8510522" y="4591604"/>
                </a:cubicBezTo>
                <a:cubicBezTo>
                  <a:pt x="8515699" y="4593486"/>
                  <a:pt x="8520877" y="4597251"/>
                  <a:pt x="8525584" y="4601956"/>
                </a:cubicBezTo>
                <a:cubicBezTo>
                  <a:pt x="8526525" y="4602897"/>
                  <a:pt x="8527466" y="4604309"/>
                  <a:pt x="8528407" y="4605250"/>
                </a:cubicBezTo>
                <a:cubicBezTo>
                  <a:pt x="8535467" y="4600544"/>
                  <a:pt x="8542999" y="4595839"/>
                  <a:pt x="8550059" y="4591604"/>
                </a:cubicBezTo>
                <a:cubicBezTo>
                  <a:pt x="8547235" y="4586427"/>
                  <a:pt x="8547235" y="4581251"/>
                  <a:pt x="8550059" y="4577958"/>
                </a:cubicBezTo>
                <a:cubicBezTo>
                  <a:pt x="8536880" y="4537018"/>
                  <a:pt x="8523700" y="4496549"/>
                  <a:pt x="8509579" y="4456551"/>
                </a:cubicBezTo>
                <a:cubicBezTo>
                  <a:pt x="8507226" y="4456551"/>
                  <a:pt x="8505815" y="4456081"/>
                  <a:pt x="8503931" y="4455610"/>
                </a:cubicBezTo>
                <a:close/>
                <a:moveTo>
                  <a:pt x="8535467" y="4617956"/>
                </a:moveTo>
                <a:cubicBezTo>
                  <a:pt x="8544881" y="4618897"/>
                  <a:pt x="8553825" y="4619367"/>
                  <a:pt x="8563239" y="4620309"/>
                </a:cubicBezTo>
                <a:cubicBezTo>
                  <a:pt x="8560885" y="4613250"/>
                  <a:pt x="8559002" y="4606192"/>
                  <a:pt x="8556648" y="4598662"/>
                </a:cubicBezTo>
                <a:cubicBezTo>
                  <a:pt x="8556648" y="4598662"/>
                  <a:pt x="8556648" y="4598662"/>
                  <a:pt x="8556648" y="4598662"/>
                </a:cubicBezTo>
                <a:cubicBezTo>
                  <a:pt x="8549118" y="4603368"/>
                  <a:pt x="8541587" y="4608544"/>
                  <a:pt x="8533585" y="4613250"/>
                </a:cubicBezTo>
                <a:cubicBezTo>
                  <a:pt x="8534056" y="4614661"/>
                  <a:pt x="8534997" y="4616544"/>
                  <a:pt x="8535467" y="4617956"/>
                </a:cubicBezTo>
                <a:close/>
                <a:moveTo>
                  <a:pt x="8573122" y="4621250"/>
                </a:moveTo>
                <a:cubicBezTo>
                  <a:pt x="8593833" y="4623132"/>
                  <a:pt x="8615014" y="4625014"/>
                  <a:pt x="8635724" y="4627367"/>
                </a:cubicBezTo>
                <a:cubicBezTo>
                  <a:pt x="8635724" y="4625955"/>
                  <a:pt x="8636195" y="4625014"/>
                  <a:pt x="8637137" y="4624073"/>
                </a:cubicBezTo>
                <a:cubicBezTo>
                  <a:pt x="8625369" y="4606192"/>
                  <a:pt x="8613131" y="4588310"/>
                  <a:pt x="8600894" y="4570899"/>
                </a:cubicBezTo>
                <a:cubicBezTo>
                  <a:pt x="8591950" y="4576546"/>
                  <a:pt x="8582536" y="4582663"/>
                  <a:pt x="8573594" y="4588310"/>
                </a:cubicBezTo>
                <a:cubicBezTo>
                  <a:pt x="8575476" y="4593016"/>
                  <a:pt x="8575006" y="4597721"/>
                  <a:pt x="8572181" y="4600544"/>
                </a:cubicBezTo>
                <a:cubicBezTo>
                  <a:pt x="8570769" y="4601956"/>
                  <a:pt x="8569358" y="4602427"/>
                  <a:pt x="8567474" y="4602897"/>
                </a:cubicBezTo>
                <a:cubicBezTo>
                  <a:pt x="8569358" y="4608544"/>
                  <a:pt x="8571240" y="4614661"/>
                  <a:pt x="8573122" y="4621250"/>
                </a:cubicBezTo>
                <a:close/>
                <a:moveTo>
                  <a:pt x="8575476" y="4629249"/>
                </a:moveTo>
                <a:cubicBezTo>
                  <a:pt x="8582536" y="4652777"/>
                  <a:pt x="8589597" y="4676306"/>
                  <a:pt x="8596187" y="4699364"/>
                </a:cubicBezTo>
                <a:cubicBezTo>
                  <a:pt x="8642785" y="4744538"/>
                  <a:pt x="8688441" y="4791124"/>
                  <a:pt x="8733157" y="4839122"/>
                </a:cubicBezTo>
                <a:cubicBezTo>
                  <a:pt x="8737863" y="4836769"/>
                  <a:pt x="8744924" y="4839122"/>
                  <a:pt x="8749631" y="4844769"/>
                </a:cubicBezTo>
                <a:cubicBezTo>
                  <a:pt x="8756221" y="4841004"/>
                  <a:pt x="8762810" y="4837710"/>
                  <a:pt x="8769400" y="4833946"/>
                </a:cubicBezTo>
                <a:cubicBezTo>
                  <a:pt x="8732215" y="4770890"/>
                  <a:pt x="8693148" y="4708775"/>
                  <a:pt x="8652669" y="4647131"/>
                </a:cubicBezTo>
                <a:cubicBezTo>
                  <a:pt x="8648904" y="4646660"/>
                  <a:pt x="8644197" y="4644778"/>
                  <a:pt x="8640902" y="4641013"/>
                </a:cubicBezTo>
                <a:cubicBezTo>
                  <a:pt x="8639019" y="4639131"/>
                  <a:pt x="8638078" y="4637249"/>
                  <a:pt x="8637137" y="4634896"/>
                </a:cubicBezTo>
                <a:cubicBezTo>
                  <a:pt x="8616427" y="4633014"/>
                  <a:pt x="8596187" y="4631131"/>
                  <a:pt x="8575476" y="4629249"/>
                </a:cubicBezTo>
                <a:close/>
                <a:moveTo>
                  <a:pt x="9009452" y="4969940"/>
                </a:moveTo>
                <a:cubicBezTo>
                  <a:pt x="9016512" y="4957235"/>
                  <a:pt x="9024042" y="4944529"/>
                  <a:pt x="9031103" y="4932294"/>
                </a:cubicBezTo>
                <a:cubicBezTo>
                  <a:pt x="9017453" y="4913472"/>
                  <a:pt x="9003803" y="4895119"/>
                  <a:pt x="8990153" y="4876768"/>
                </a:cubicBezTo>
                <a:cubicBezTo>
                  <a:pt x="8996742" y="4907355"/>
                  <a:pt x="9003333" y="4938882"/>
                  <a:pt x="9009452" y="4969940"/>
                </a:cubicBezTo>
                <a:close/>
                <a:moveTo>
                  <a:pt x="8977445" y="4723833"/>
                </a:moveTo>
                <a:cubicBezTo>
                  <a:pt x="8970854" y="4713951"/>
                  <a:pt x="8964265" y="4704069"/>
                  <a:pt x="8957676" y="4694187"/>
                </a:cubicBezTo>
                <a:cubicBezTo>
                  <a:pt x="8953910" y="4693247"/>
                  <a:pt x="8950144" y="4692305"/>
                  <a:pt x="8946379" y="4690894"/>
                </a:cubicBezTo>
                <a:cubicBezTo>
                  <a:pt x="8948262" y="4698893"/>
                  <a:pt x="8950616" y="4706422"/>
                  <a:pt x="8952498" y="4714422"/>
                </a:cubicBezTo>
                <a:cubicBezTo>
                  <a:pt x="8959558" y="4718186"/>
                  <a:pt x="8966619" y="4721951"/>
                  <a:pt x="8973679" y="4725715"/>
                </a:cubicBezTo>
                <a:cubicBezTo>
                  <a:pt x="8974620" y="4725245"/>
                  <a:pt x="8976032" y="4724304"/>
                  <a:pt x="8977445" y="4723833"/>
                </a:cubicBezTo>
                <a:close/>
                <a:moveTo>
                  <a:pt x="8985917" y="4719598"/>
                </a:moveTo>
                <a:cubicBezTo>
                  <a:pt x="8988271" y="4718657"/>
                  <a:pt x="8990624" y="4717245"/>
                  <a:pt x="8992506" y="4716304"/>
                </a:cubicBezTo>
                <a:cubicBezTo>
                  <a:pt x="8989682" y="4712069"/>
                  <a:pt x="8987328" y="4707364"/>
                  <a:pt x="8986387" y="4702658"/>
                </a:cubicBezTo>
                <a:cubicBezTo>
                  <a:pt x="8981210" y="4701246"/>
                  <a:pt x="8976503" y="4699834"/>
                  <a:pt x="8971325" y="4698423"/>
                </a:cubicBezTo>
                <a:cubicBezTo>
                  <a:pt x="8976503" y="4705481"/>
                  <a:pt x="8981210" y="4712540"/>
                  <a:pt x="8985917" y="4719598"/>
                </a:cubicBezTo>
                <a:close/>
                <a:moveTo>
                  <a:pt x="8984975" y="4693247"/>
                </a:moveTo>
                <a:cubicBezTo>
                  <a:pt x="8975091" y="4687129"/>
                  <a:pt x="8965206" y="4681011"/>
                  <a:pt x="8955323" y="4674894"/>
                </a:cubicBezTo>
                <a:cubicBezTo>
                  <a:pt x="8958617" y="4679130"/>
                  <a:pt x="8961441" y="4683835"/>
                  <a:pt x="8964736" y="4688070"/>
                </a:cubicBezTo>
                <a:cubicBezTo>
                  <a:pt x="8971325" y="4689952"/>
                  <a:pt x="8978386" y="4691835"/>
                  <a:pt x="8984975" y="4693717"/>
                </a:cubicBezTo>
                <a:cubicBezTo>
                  <a:pt x="8984975" y="4693717"/>
                  <a:pt x="8984975" y="4693717"/>
                  <a:pt x="8984975" y="4693247"/>
                </a:cubicBezTo>
                <a:close/>
                <a:moveTo>
                  <a:pt x="8916725" y="4619367"/>
                </a:moveTo>
                <a:cubicBezTo>
                  <a:pt x="8912489" y="4603368"/>
                  <a:pt x="8907782" y="4587369"/>
                  <a:pt x="8903076" y="4571370"/>
                </a:cubicBezTo>
                <a:cubicBezTo>
                  <a:pt x="8899310" y="4575605"/>
                  <a:pt x="8895544" y="4579839"/>
                  <a:pt x="8891780" y="4584545"/>
                </a:cubicBezTo>
                <a:cubicBezTo>
                  <a:pt x="8900251" y="4595839"/>
                  <a:pt x="8908724" y="4607603"/>
                  <a:pt x="8916725" y="4619367"/>
                </a:cubicBezTo>
                <a:close/>
                <a:moveTo>
                  <a:pt x="8878129" y="4488079"/>
                </a:moveTo>
                <a:cubicBezTo>
                  <a:pt x="8872481" y="4470668"/>
                  <a:pt x="8867303" y="4453257"/>
                  <a:pt x="8861655" y="4435376"/>
                </a:cubicBezTo>
                <a:cubicBezTo>
                  <a:pt x="8857889" y="4436787"/>
                  <a:pt x="8853653" y="4436787"/>
                  <a:pt x="8848946" y="4435846"/>
                </a:cubicBezTo>
                <a:cubicBezTo>
                  <a:pt x="8848005" y="4442904"/>
                  <a:pt x="8847534" y="4450433"/>
                  <a:pt x="8846593" y="4457492"/>
                </a:cubicBezTo>
                <a:cubicBezTo>
                  <a:pt x="8857419" y="4467845"/>
                  <a:pt x="8867774" y="4477727"/>
                  <a:pt x="8878129" y="4488079"/>
                </a:cubicBezTo>
                <a:close/>
                <a:moveTo>
                  <a:pt x="8753396" y="4384084"/>
                </a:moveTo>
                <a:cubicBezTo>
                  <a:pt x="8747277" y="4382672"/>
                  <a:pt x="8741629" y="4381260"/>
                  <a:pt x="8735510" y="4379378"/>
                </a:cubicBezTo>
                <a:cubicBezTo>
                  <a:pt x="8739747" y="4384554"/>
                  <a:pt x="8743983" y="4390201"/>
                  <a:pt x="8748690" y="4395377"/>
                </a:cubicBezTo>
                <a:cubicBezTo>
                  <a:pt x="8752926" y="4395377"/>
                  <a:pt x="8757633" y="4397730"/>
                  <a:pt x="8761869" y="4401965"/>
                </a:cubicBezTo>
                <a:cubicBezTo>
                  <a:pt x="8763751" y="4403848"/>
                  <a:pt x="8764694" y="4405730"/>
                  <a:pt x="8765635" y="4407612"/>
                </a:cubicBezTo>
                <a:cubicBezTo>
                  <a:pt x="8769870" y="4407612"/>
                  <a:pt x="8774577" y="4407612"/>
                  <a:pt x="8778814" y="4407142"/>
                </a:cubicBezTo>
                <a:cubicBezTo>
                  <a:pt x="8770342" y="4399613"/>
                  <a:pt x="8761869" y="4392084"/>
                  <a:pt x="8753396" y="4384084"/>
                </a:cubicBezTo>
                <a:close/>
                <a:moveTo>
                  <a:pt x="8737863" y="4370908"/>
                </a:moveTo>
                <a:cubicBezTo>
                  <a:pt x="8726096" y="4360085"/>
                  <a:pt x="8713859" y="4349733"/>
                  <a:pt x="8702092" y="4339380"/>
                </a:cubicBezTo>
                <a:cubicBezTo>
                  <a:pt x="8710093" y="4348791"/>
                  <a:pt x="8717625" y="4358202"/>
                  <a:pt x="8725626" y="4368084"/>
                </a:cubicBezTo>
                <a:cubicBezTo>
                  <a:pt x="8729862" y="4368555"/>
                  <a:pt x="8733628" y="4369496"/>
                  <a:pt x="8737863" y="4370908"/>
                </a:cubicBezTo>
                <a:close/>
                <a:moveTo>
                  <a:pt x="8651257" y="4303617"/>
                </a:moveTo>
                <a:cubicBezTo>
                  <a:pt x="8607013" y="4308793"/>
                  <a:pt x="8562767" y="4314910"/>
                  <a:pt x="8518523" y="4321499"/>
                </a:cubicBezTo>
                <a:cubicBezTo>
                  <a:pt x="8582536" y="4334204"/>
                  <a:pt x="8646550" y="4348321"/>
                  <a:pt x="8710093" y="4363850"/>
                </a:cubicBezTo>
                <a:cubicBezTo>
                  <a:pt x="8695973" y="4346438"/>
                  <a:pt x="8681381" y="4329027"/>
                  <a:pt x="8666790" y="4311616"/>
                </a:cubicBezTo>
                <a:cubicBezTo>
                  <a:pt x="8662553" y="4311616"/>
                  <a:pt x="8657376" y="4309734"/>
                  <a:pt x="8653139" y="4305499"/>
                </a:cubicBezTo>
                <a:cubicBezTo>
                  <a:pt x="8652669" y="4305029"/>
                  <a:pt x="8651728" y="4304087"/>
                  <a:pt x="8651257" y="4303617"/>
                </a:cubicBezTo>
                <a:close/>
                <a:moveTo>
                  <a:pt x="8468630" y="4309263"/>
                </a:moveTo>
                <a:cubicBezTo>
                  <a:pt x="8460628" y="4280559"/>
                  <a:pt x="8452627" y="4252325"/>
                  <a:pt x="8444625" y="4223620"/>
                </a:cubicBezTo>
                <a:cubicBezTo>
                  <a:pt x="8424855" y="4234444"/>
                  <a:pt x="8405087" y="4245266"/>
                  <a:pt x="8385790" y="4256560"/>
                </a:cubicBezTo>
                <a:cubicBezTo>
                  <a:pt x="8387672" y="4260325"/>
                  <a:pt x="8388143" y="4264559"/>
                  <a:pt x="8386260" y="4267383"/>
                </a:cubicBezTo>
                <a:cubicBezTo>
                  <a:pt x="8395203" y="4279147"/>
                  <a:pt x="8403675" y="4290441"/>
                  <a:pt x="8412147" y="4302205"/>
                </a:cubicBezTo>
                <a:cubicBezTo>
                  <a:pt x="8430505" y="4305499"/>
                  <a:pt x="8448861" y="4308322"/>
                  <a:pt x="8467689" y="4312087"/>
                </a:cubicBezTo>
                <a:cubicBezTo>
                  <a:pt x="8467689" y="4310675"/>
                  <a:pt x="8468160" y="4310205"/>
                  <a:pt x="8468630" y="4309263"/>
                </a:cubicBezTo>
                <a:close/>
                <a:moveTo>
                  <a:pt x="8362255" y="4247149"/>
                </a:moveTo>
                <a:cubicBezTo>
                  <a:pt x="8349076" y="4229738"/>
                  <a:pt x="8335425" y="4212327"/>
                  <a:pt x="8321775" y="4194916"/>
                </a:cubicBezTo>
                <a:cubicBezTo>
                  <a:pt x="8324600" y="4222208"/>
                  <a:pt x="8326953" y="4249972"/>
                  <a:pt x="8329307" y="4277265"/>
                </a:cubicBezTo>
                <a:cubicBezTo>
                  <a:pt x="8339662" y="4271148"/>
                  <a:pt x="8350017" y="4265501"/>
                  <a:pt x="8360843" y="4259383"/>
                </a:cubicBezTo>
                <a:cubicBezTo>
                  <a:pt x="8358959" y="4255148"/>
                  <a:pt x="8358959" y="4250442"/>
                  <a:pt x="8361313" y="4247619"/>
                </a:cubicBezTo>
                <a:cubicBezTo>
                  <a:pt x="8361784" y="4247619"/>
                  <a:pt x="8362255" y="4247619"/>
                  <a:pt x="8362255" y="4247149"/>
                </a:cubicBezTo>
                <a:close/>
                <a:moveTo>
                  <a:pt x="8300123" y="4294676"/>
                </a:moveTo>
                <a:cubicBezTo>
                  <a:pt x="8285061" y="4292323"/>
                  <a:pt x="8269528" y="4290441"/>
                  <a:pt x="8254467" y="4288559"/>
                </a:cubicBezTo>
                <a:cubicBezTo>
                  <a:pt x="8264822" y="4293735"/>
                  <a:pt x="8274707" y="4298441"/>
                  <a:pt x="8284591" y="4303617"/>
                </a:cubicBezTo>
                <a:cubicBezTo>
                  <a:pt x="8289768" y="4300323"/>
                  <a:pt x="8294946" y="4297499"/>
                  <a:pt x="8300123" y="4294676"/>
                </a:cubicBezTo>
                <a:close/>
                <a:moveTo>
                  <a:pt x="8248348" y="4296088"/>
                </a:moveTo>
                <a:cubicBezTo>
                  <a:pt x="8253997" y="4302205"/>
                  <a:pt x="8260115" y="4308322"/>
                  <a:pt x="8265764" y="4314440"/>
                </a:cubicBezTo>
                <a:cubicBezTo>
                  <a:pt x="8268587" y="4312558"/>
                  <a:pt x="8271882" y="4311146"/>
                  <a:pt x="8274707" y="4309263"/>
                </a:cubicBezTo>
                <a:cubicBezTo>
                  <a:pt x="8266234" y="4305029"/>
                  <a:pt x="8257291" y="4300323"/>
                  <a:pt x="8248348" y="4296088"/>
                </a:cubicBezTo>
                <a:close/>
                <a:moveTo>
                  <a:pt x="8246465" y="4307382"/>
                </a:moveTo>
                <a:cubicBezTo>
                  <a:pt x="8248819" y="4312087"/>
                  <a:pt x="8251172" y="4316793"/>
                  <a:pt x="8253997" y="4321499"/>
                </a:cubicBezTo>
                <a:cubicBezTo>
                  <a:pt x="8255408" y="4320557"/>
                  <a:pt x="8256820" y="4320087"/>
                  <a:pt x="8257761" y="4319146"/>
                </a:cubicBezTo>
                <a:cubicBezTo>
                  <a:pt x="8253997" y="4315381"/>
                  <a:pt x="8250231" y="4311146"/>
                  <a:pt x="8246465" y="4307382"/>
                </a:cubicBezTo>
                <a:close/>
                <a:moveTo>
                  <a:pt x="8180569" y="4376555"/>
                </a:moveTo>
                <a:cubicBezTo>
                  <a:pt x="8207398" y="4370437"/>
                  <a:pt x="8234698" y="4364320"/>
                  <a:pt x="8261998" y="4358673"/>
                </a:cubicBezTo>
                <a:cubicBezTo>
                  <a:pt x="8258232" y="4350673"/>
                  <a:pt x="8253997" y="4343144"/>
                  <a:pt x="8250231" y="4335145"/>
                </a:cubicBezTo>
                <a:cubicBezTo>
                  <a:pt x="8226697" y="4348791"/>
                  <a:pt x="8203162" y="4362438"/>
                  <a:pt x="8180569" y="4376555"/>
                </a:cubicBezTo>
                <a:close/>
                <a:moveTo>
                  <a:pt x="8270941" y="4356320"/>
                </a:moveTo>
                <a:cubicBezTo>
                  <a:pt x="8276119" y="4355379"/>
                  <a:pt x="8281767" y="4353967"/>
                  <a:pt x="8286945" y="4353026"/>
                </a:cubicBezTo>
                <a:cubicBezTo>
                  <a:pt x="8286474" y="4352085"/>
                  <a:pt x="8286474" y="4351144"/>
                  <a:pt x="8286474" y="4350673"/>
                </a:cubicBezTo>
                <a:cubicBezTo>
                  <a:pt x="8278942" y="4342674"/>
                  <a:pt x="8271412" y="4334674"/>
                  <a:pt x="8263880" y="4326675"/>
                </a:cubicBezTo>
                <a:cubicBezTo>
                  <a:pt x="8261998" y="4328086"/>
                  <a:pt x="8259645" y="4329027"/>
                  <a:pt x="8257761" y="4330439"/>
                </a:cubicBezTo>
                <a:cubicBezTo>
                  <a:pt x="8262468" y="4338909"/>
                  <a:pt x="8266705" y="4347850"/>
                  <a:pt x="8270941" y="4356320"/>
                </a:cubicBezTo>
                <a:close/>
                <a:moveTo>
                  <a:pt x="8383906" y="4445257"/>
                </a:moveTo>
                <a:cubicBezTo>
                  <a:pt x="8424385" y="4491844"/>
                  <a:pt x="8463923" y="4539841"/>
                  <a:pt x="8502519" y="4587839"/>
                </a:cubicBezTo>
                <a:cubicBezTo>
                  <a:pt x="8501108" y="4543136"/>
                  <a:pt x="8498755" y="4497961"/>
                  <a:pt x="8495930" y="4453257"/>
                </a:cubicBezTo>
                <a:cubicBezTo>
                  <a:pt x="8491223" y="4451375"/>
                  <a:pt x="8486987" y="4448081"/>
                  <a:pt x="8482750" y="4444316"/>
                </a:cubicBezTo>
                <a:cubicBezTo>
                  <a:pt x="8478985" y="4441022"/>
                  <a:pt x="8476161" y="4437258"/>
                  <a:pt x="8474278" y="4433023"/>
                </a:cubicBezTo>
                <a:cubicBezTo>
                  <a:pt x="8444154" y="4433964"/>
                  <a:pt x="8414501" y="4435376"/>
                  <a:pt x="8384847" y="4437258"/>
                </a:cubicBezTo>
                <a:cubicBezTo>
                  <a:pt x="8385790" y="4440081"/>
                  <a:pt x="8385318" y="4442904"/>
                  <a:pt x="8383906" y="4445257"/>
                </a:cubicBezTo>
                <a:close/>
                <a:moveTo>
                  <a:pt x="8550530" y="4655601"/>
                </a:moveTo>
                <a:cubicBezTo>
                  <a:pt x="8561355" y="4665953"/>
                  <a:pt x="8572181" y="4675835"/>
                  <a:pt x="8582536" y="4686188"/>
                </a:cubicBezTo>
                <a:cubicBezTo>
                  <a:pt x="8576888" y="4666894"/>
                  <a:pt x="8571240" y="4647131"/>
                  <a:pt x="8565121" y="4627838"/>
                </a:cubicBezTo>
                <a:cubicBezTo>
                  <a:pt x="8555707" y="4626896"/>
                  <a:pt x="8546293" y="4625955"/>
                  <a:pt x="8536880" y="4625485"/>
                </a:cubicBezTo>
                <a:cubicBezTo>
                  <a:pt x="8537351" y="4628308"/>
                  <a:pt x="8536880" y="4631131"/>
                  <a:pt x="8536410" y="4633955"/>
                </a:cubicBezTo>
                <a:cubicBezTo>
                  <a:pt x="8541117" y="4641484"/>
                  <a:pt x="8545823" y="4648543"/>
                  <a:pt x="8550530" y="4655601"/>
                </a:cubicBezTo>
                <a:close/>
                <a:moveTo>
                  <a:pt x="8618309" y="4779360"/>
                </a:moveTo>
                <a:cubicBezTo>
                  <a:pt x="8628664" y="4818888"/>
                  <a:pt x="8638549" y="4858886"/>
                  <a:pt x="8647963" y="4898884"/>
                </a:cubicBezTo>
                <a:cubicBezTo>
                  <a:pt x="8648904" y="4899355"/>
                  <a:pt x="8649845" y="4899825"/>
                  <a:pt x="8650316" y="4900296"/>
                </a:cubicBezTo>
                <a:cubicBezTo>
                  <a:pt x="8660200" y="4894649"/>
                  <a:pt x="8670085" y="4889473"/>
                  <a:pt x="8679970" y="4883826"/>
                </a:cubicBezTo>
                <a:cubicBezTo>
                  <a:pt x="8660200" y="4848534"/>
                  <a:pt x="8639490" y="4813712"/>
                  <a:pt x="8618309" y="4779360"/>
                </a:cubicBezTo>
                <a:close/>
                <a:moveTo>
                  <a:pt x="8631017" y="4910648"/>
                </a:moveTo>
                <a:cubicBezTo>
                  <a:pt x="8607013" y="4899355"/>
                  <a:pt x="8583007" y="4888532"/>
                  <a:pt x="8559002" y="4877709"/>
                </a:cubicBezTo>
                <a:cubicBezTo>
                  <a:pt x="8577829" y="4891355"/>
                  <a:pt x="8596187" y="4905943"/>
                  <a:pt x="8614543" y="4920060"/>
                </a:cubicBezTo>
                <a:cubicBezTo>
                  <a:pt x="8619721" y="4917236"/>
                  <a:pt x="8625369" y="4913942"/>
                  <a:pt x="8631017" y="4910648"/>
                </a:cubicBezTo>
                <a:close/>
                <a:moveTo>
                  <a:pt x="8660671" y="4953940"/>
                </a:moveTo>
                <a:cubicBezTo>
                  <a:pt x="8660671" y="4954882"/>
                  <a:pt x="8661142" y="4955823"/>
                  <a:pt x="8661142" y="4957235"/>
                </a:cubicBezTo>
                <a:cubicBezTo>
                  <a:pt x="8697855" y="4986409"/>
                  <a:pt x="8734099" y="5016526"/>
                  <a:pt x="8769870" y="5047113"/>
                </a:cubicBezTo>
                <a:cubicBezTo>
                  <a:pt x="8756221" y="5020761"/>
                  <a:pt x="8742100" y="4994409"/>
                  <a:pt x="8727980" y="4968528"/>
                </a:cubicBezTo>
                <a:cubicBezTo>
                  <a:pt x="8724214" y="4968057"/>
                  <a:pt x="8720448" y="4965704"/>
                  <a:pt x="8717154" y="4961940"/>
                </a:cubicBezTo>
                <a:cubicBezTo>
                  <a:pt x="8716212" y="4960528"/>
                  <a:pt x="8715271" y="4959117"/>
                  <a:pt x="8714329" y="4957235"/>
                </a:cubicBezTo>
                <a:cubicBezTo>
                  <a:pt x="8696444" y="4955823"/>
                  <a:pt x="8678557" y="4954882"/>
                  <a:pt x="8660671" y="4953940"/>
                </a:cubicBezTo>
                <a:close/>
                <a:moveTo>
                  <a:pt x="8752926" y="4959587"/>
                </a:moveTo>
                <a:cubicBezTo>
                  <a:pt x="8789639" y="4978410"/>
                  <a:pt x="8825883" y="4997703"/>
                  <a:pt x="8862126" y="5017467"/>
                </a:cubicBezTo>
                <a:cubicBezTo>
                  <a:pt x="8858360" y="5008997"/>
                  <a:pt x="8854594" y="5000056"/>
                  <a:pt x="8850359" y="4991586"/>
                </a:cubicBezTo>
                <a:cubicBezTo>
                  <a:pt x="8841415" y="4990645"/>
                  <a:pt x="8832001" y="4984998"/>
                  <a:pt x="8824471" y="4975587"/>
                </a:cubicBezTo>
                <a:cubicBezTo>
                  <a:pt x="8821646" y="4972292"/>
                  <a:pt x="8819764" y="4968528"/>
                  <a:pt x="8818352" y="4964764"/>
                </a:cubicBezTo>
                <a:cubicBezTo>
                  <a:pt x="8796700" y="4963352"/>
                  <a:pt x="8774577" y="4961470"/>
                  <a:pt x="8752926" y="4959587"/>
                </a:cubicBezTo>
                <a:close/>
                <a:moveTo>
                  <a:pt x="8871540" y="5022643"/>
                </a:moveTo>
                <a:cubicBezTo>
                  <a:pt x="8895074" y="5035819"/>
                  <a:pt x="8918137" y="5048995"/>
                  <a:pt x="8941672" y="5062171"/>
                </a:cubicBezTo>
                <a:cubicBezTo>
                  <a:pt x="8942143" y="5061700"/>
                  <a:pt x="8942143" y="5061230"/>
                  <a:pt x="8942613" y="5061230"/>
                </a:cubicBezTo>
                <a:cubicBezTo>
                  <a:pt x="8945909" y="5058877"/>
                  <a:pt x="8950616" y="5059347"/>
                  <a:pt x="8954851" y="5062171"/>
                </a:cubicBezTo>
                <a:cubicBezTo>
                  <a:pt x="8960029" y="5053230"/>
                  <a:pt x="8965677" y="5044289"/>
                  <a:pt x="8970854" y="5034878"/>
                </a:cubicBezTo>
                <a:cubicBezTo>
                  <a:pt x="8960029" y="5018408"/>
                  <a:pt x="8949673" y="5002409"/>
                  <a:pt x="8938377" y="4985939"/>
                </a:cubicBezTo>
                <a:cubicBezTo>
                  <a:pt x="8915784" y="4981233"/>
                  <a:pt x="8893191" y="4976528"/>
                  <a:pt x="8871069" y="4972292"/>
                </a:cubicBezTo>
                <a:cubicBezTo>
                  <a:pt x="8870599" y="4978881"/>
                  <a:pt x="8868715" y="4984527"/>
                  <a:pt x="8864008" y="4987821"/>
                </a:cubicBezTo>
                <a:cubicBezTo>
                  <a:pt x="8862126" y="4989233"/>
                  <a:pt x="8859772" y="4990174"/>
                  <a:pt x="8856948" y="4991115"/>
                </a:cubicBezTo>
                <a:cubicBezTo>
                  <a:pt x="8862126" y="5001938"/>
                  <a:pt x="8866833" y="5012291"/>
                  <a:pt x="8871540" y="5022643"/>
                </a:cubicBezTo>
                <a:close/>
                <a:moveTo>
                  <a:pt x="9017453" y="5107346"/>
                </a:moveTo>
                <a:cubicBezTo>
                  <a:pt x="9004274" y="5086170"/>
                  <a:pt x="8991094" y="5064995"/>
                  <a:pt x="8977445" y="5043819"/>
                </a:cubicBezTo>
                <a:cubicBezTo>
                  <a:pt x="8972267" y="5052289"/>
                  <a:pt x="8967560" y="5060759"/>
                  <a:pt x="8962383" y="5069229"/>
                </a:cubicBezTo>
                <a:cubicBezTo>
                  <a:pt x="8963794" y="5071112"/>
                  <a:pt x="8964736" y="5073464"/>
                  <a:pt x="8965206" y="5075817"/>
                </a:cubicBezTo>
                <a:cubicBezTo>
                  <a:pt x="8982152" y="5086170"/>
                  <a:pt x="8999567" y="5096993"/>
                  <a:pt x="9017453" y="5107346"/>
                </a:cubicBezTo>
                <a:close/>
                <a:moveTo>
                  <a:pt x="9031103" y="5089934"/>
                </a:moveTo>
                <a:cubicBezTo>
                  <a:pt x="9034397" y="5065935"/>
                  <a:pt x="9037222" y="5041937"/>
                  <a:pt x="9040046" y="5017938"/>
                </a:cubicBezTo>
                <a:cubicBezTo>
                  <a:pt x="9038634" y="5016526"/>
                  <a:pt x="9037222" y="5015114"/>
                  <a:pt x="9035810" y="5013703"/>
                </a:cubicBezTo>
                <a:cubicBezTo>
                  <a:pt x="9034397" y="5011820"/>
                  <a:pt x="9033456" y="5009467"/>
                  <a:pt x="9032515" y="5007585"/>
                </a:cubicBezTo>
                <a:cubicBezTo>
                  <a:pt x="9026867" y="5006174"/>
                  <a:pt x="9021219" y="5004762"/>
                  <a:pt x="9015570" y="5003821"/>
                </a:cubicBezTo>
                <a:cubicBezTo>
                  <a:pt x="9021219" y="5032055"/>
                  <a:pt x="9026396" y="5060759"/>
                  <a:pt x="9031103" y="5089934"/>
                </a:cubicBezTo>
                <a:close/>
                <a:moveTo>
                  <a:pt x="9046636" y="4953940"/>
                </a:moveTo>
                <a:cubicBezTo>
                  <a:pt x="9043341" y="4949235"/>
                  <a:pt x="9040046" y="4945000"/>
                  <a:pt x="9036751" y="4940294"/>
                </a:cubicBezTo>
                <a:cubicBezTo>
                  <a:pt x="9028279" y="4954882"/>
                  <a:pt x="9020277" y="4969469"/>
                  <a:pt x="9011805" y="4983586"/>
                </a:cubicBezTo>
                <a:cubicBezTo>
                  <a:pt x="9012275" y="4987351"/>
                  <a:pt x="9013216" y="4991115"/>
                  <a:pt x="9013687" y="4994409"/>
                </a:cubicBezTo>
                <a:cubicBezTo>
                  <a:pt x="9019807" y="4995821"/>
                  <a:pt x="9025455" y="4997233"/>
                  <a:pt x="9031574" y="4998644"/>
                </a:cubicBezTo>
                <a:cubicBezTo>
                  <a:pt x="9032044" y="4996291"/>
                  <a:pt x="9032986" y="4994409"/>
                  <a:pt x="9034868" y="4993468"/>
                </a:cubicBezTo>
                <a:cubicBezTo>
                  <a:pt x="9036751" y="4992057"/>
                  <a:pt x="9039575" y="4991586"/>
                  <a:pt x="9042400" y="4992527"/>
                </a:cubicBezTo>
                <a:cubicBezTo>
                  <a:pt x="9044282" y="4979821"/>
                  <a:pt x="9045694" y="4967116"/>
                  <a:pt x="9046636" y="4953940"/>
                </a:cubicBezTo>
                <a:close/>
                <a:moveTo>
                  <a:pt x="9047577" y="4944529"/>
                </a:moveTo>
                <a:cubicBezTo>
                  <a:pt x="9048518" y="4935118"/>
                  <a:pt x="9049460" y="4926177"/>
                  <a:pt x="9050401" y="4916766"/>
                </a:cubicBezTo>
                <a:cubicBezTo>
                  <a:pt x="9047107" y="4922883"/>
                  <a:pt x="9043811" y="4928530"/>
                  <a:pt x="9040516" y="4934647"/>
                </a:cubicBezTo>
                <a:cubicBezTo>
                  <a:pt x="9042870" y="4937470"/>
                  <a:pt x="9045223" y="4941235"/>
                  <a:pt x="9047577" y="4944529"/>
                </a:cubicBezTo>
                <a:close/>
                <a:moveTo>
                  <a:pt x="9068288" y="4865004"/>
                </a:moveTo>
                <a:cubicBezTo>
                  <a:pt x="9066875" y="4863121"/>
                  <a:pt x="9065934" y="4861239"/>
                  <a:pt x="9064522" y="4859356"/>
                </a:cubicBezTo>
                <a:cubicBezTo>
                  <a:pt x="9064051" y="4864062"/>
                  <a:pt x="9063581" y="4868768"/>
                  <a:pt x="9063110" y="4873944"/>
                </a:cubicBezTo>
                <a:cubicBezTo>
                  <a:pt x="9065463" y="4870650"/>
                  <a:pt x="9066875" y="4867827"/>
                  <a:pt x="9068288" y="4865004"/>
                </a:cubicBezTo>
                <a:close/>
                <a:moveTo>
                  <a:pt x="9077230" y="4782183"/>
                </a:moveTo>
                <a:cubicBezTo>
                  <a:pt x="9075348" y="4775125"/>
                  <a:pt x="9073465" y="4767596"/>
                  <a:pt x="9071582" y="4760537"/>
                </a:cubicBezTo>
                <a:cubicBezTo>
                  <a:pt x="9071111" y="4766655"/>
                  <a:pt x="9070641" y="4772301"/>
                  <a:pt x="9070641" y="4778419"/>
                </a:cubicBezTo>
                <a:cubicBezTo>
                  <a:pt x="9072995" y="4779830"/>
                  <a:pt x="9075348" y="4781242"/>
                  <a:pt x="9077230" y="4782183"/>
                </a:cubicBezTo>
                <a:close/>
                <a:moveTo>
                  <a:pt x="9095587" y="4815123"/>
                </a:moveTo>
                <a:cubicBezTo>
                  <a:pt x="9096529" y="4813241"/>
                  <a:pt x="9097470" y="4811359"/>
                  <a:pt x="9098411" y="4809476"/>
                </a:cubicBezTo>
                <a:cubicBezTo>
                  <a:pt x="9097940" y="4809006"/>
                  <a:pt x="9097940" y="4809006"/>
                  <a:pt x="9097470" y="4808535"/>
                </a:cubicBezTo>
                <a:cubicBezTo>
                  <a:pt x="9096058" y="4806653"/>
                  <a:pt x="9095117" y="4804771"/>
                  <a:pt x="9094176" y="4802888"/>
                </a:cubicBezTo>
                <a:cubicBezTo>
                  <a:pt x="9093233" y="4802418"/>
                  <a:pt x="9092292" y="4801947"/>
                  <a:pt x="9091822" y="4801477"/>
                </a:cubicBezTo>
                <a:cubicBezTo>
                  <a:pt x="9093233" y="4806183"/>
                  <a:pt x="9094646" y="4810417"/>
                  <a:pt x="9095587" y="4815123"/>
                </a:cubicBezTo>
                <a:close/>
                <a:moveTo>
                  <a:pt x="9169956" y="4835828"/>
                </a:moveTo>
                <a:cubicBezTo>
                  <a:pt x="9163837" y="4801006"/>
                  <a:pt x="9157719" y="4765713"/>
                  <a:pt x="9151128" y="4730892"/>
                </a:cubicBezTo>
                <a:cubicBezTo>
                  <a:pt x="9139832" y="4753008"/>
                  <a:pt x="9128065" y="4774654"/>
                  <a:pt x="9116298" y="4796771"/>
                </a:cubicBezTo>
                <a:cubicBezTo>
                  <a:pt x="9118651" y="4800065"/>
                  <a:pt x="9119592" y="4803359"/>
                  <a:pt x="9120064" y="4806653"/>
                </a:cubicBezTo>
                <a:cubicBezTo>
                  <a:pt x="9136538" y="4816535"/>
                  <a:pt x="9153482" y="4825946"/>
                  <a:pt x="9169956" y="4835828"/>
                </a:cubicBezTo>
                <a:close/>
                <a:moveTo>
                  <a:pt x="9073936" y="4733245"/>
                </a:moveTo>
                <a:cubicBezTo>
                  <a:pt x="9079113" y="4751596"/>
                  <a:pt x="9083820" y="4769949"/>
                  <a:pt x="9088998" y="4788771"/>
                </a:cubicBezTo>
                <a:cubicBezTo>
                  <a:pt x="9090880" y="4789713"/>
                  <a:pt x="9092292" y="4790654"/>
                  <a:pt x="9094176" y="4791595"/>
                </a:cubicBezTo>
                <a:cubicBezTo>
                  <a:pt x="9094646" y="4790183"/>
                  <a:pt x="9095587" y="4789242"/>
                  <a:pt x="9096529" y="4788301"/>
                </a:cubicBezTo>
                <a:cubicBezTo>
                  <a:pt x="9099824" y="4785948"/>
                  <a:pt x="9105001" y="4786418"/>
                  <a:pt x="9109707" y="4789713"/>
                </a:cubicBezTo>
                <a:cubicBezTo>
                  <a:pt x="9121475" y="4767125"/>
                  <a:pt x="9133713" y="4744538"/>
                  <a:pt x="9145480" y="4722421"/>
                </a:cubicBezTo>
                <a:cubicBezTo>
                  <a:pt x="9145009" y="4721481"/>
                  <a:pt x="9144539" y="4720069"/>
                  <a:pt x="9144539" y="4719128"/>
                </a:cubicBezTo>
                <a:cubicBezTo>
                  <a:pt x="9133242" y="4727598"/>
                  <a:pt x="9122417" y="4736538"/>
                  <a:pt x="9111120" y="4745009"/>
                </a:cubicBezTo>
                <a:cubicBezTo>
                  <a:pt x="9098411" y="4741244"/>
                  <a:pt x="9086173" y="4737009"/>
                  <a:pt x="9073936" y="4733245"/>
                </a:cubicBezTo>
                <a:close/>
                <a:moveTo>
                  <a:pt x="9043341" y="4723362"/>
                </a:moveTo>
                <a:cubicBezTo>
                  <a:pt x="9042400" y="4727598"/>
                  <a:pt x="9040516" y="4731362"/>
                  <a:pt x="9037222" y="4734186"/>
                </a:cubicBezTo>
                <a:cubicBezTo>
                  <a:pt x="9027808" y="4741715"/>
                  <a:pt x="9010863" y="4737009"/>
                  <a:pt x="8998626" y="4723833"/>
                </a:cubicBezTo>
                <a:cubicBezTo>
                  <a:pt x="8996272" y="4725245"/>
                  <a:pt x="8993919" y="4726186"/>
                  <a:pt x="8991094" y="4727598"/>
                </a:cubicBezTo>
                <a:cubicBezTo>
                  <a:pt x="8993919" y="4731833"/>
                  <a:pt x="8996272" y="4735598"/>
                  <a:pt x="8999096" y="4739832"/>
                </a:cubicBezTo>
                <a:cubicBezTo>
                  <a:pt x="9019807" y="4751126"/>
                  <a:pt x="9040988" y="4762420"/>
                  <a:pt x="9061227" y="4773713"/>
                </a:cubicBezTo>
                <a:cubicBezTo>
                  <a:pt x="9062169" y="4759596"/>
                  <a:pt x="9063110" y="4745479"/>
                  <a:pt x="9063581" y="4731362"/>
                </a:cubicBezTo>
                <a:lnTo>
                  <a:pt x="9063581" y="4730421"/>
                </a:lnTo>
                <a:cubicBezTo>
                  <a:pt x="9063581" y="4730421"/>
                  <a:pt x="9063581" y="4730421"/>
                  <a:pt x="9063581" y="4730421"/>
                </a:cubicBezTo>
                <a:cubicBezTo>
                  <a:pt x="9056991" y="4728068"/>
                  <a:pt x="9049930" y="4725715"/>
                  <a:pt x="9043341" y="4723362"/>
                </a:cubicBezTo>
                <a:close/>
                <a:moveTo>
                  <a:pt x="8982622" y="4605250"/>
                </a:moveTo>
                <a:lnTo>
                  <a:pt x="8982152" y="4604780"/>
                </a:lnTo>
                <a:cubicBezTo>
                  <a:pt x="8965677" y="4587839"/>
                  <a:pt x="8949203" y="4570899"/>
                  <a:pt x="8932258" y="4554429"/>
                </a:cubicBezTo>
                <a:cubicBezTo>
                  <a:pt x="8928963" y="4555841"/>
                  <a:pt x="8924257" y="4554900"/>
                  <a:pt x="8920491" y="4552076"/>
                </a:cubicBezTo>
                <a:cubicBezTo>
                  <a:pt x="8917196" y="4555841"/>
                  <a:pt x="8913902" y="4559605"/>
                  <a:pt x="8910607" y="4563370"/>
                </a:cubicBezTo>
                <a:cubicBezTo>
                  <a:pt x="8918137" y="4589251"/>
                  <a:pt x="8925669" y="4615132"/>
                  <a:pt x="8932729" y="4641484"/>
                </a:cubicBezTo>
                <a:cubicBezTo>
                  <a:pt x="8935553" y="4642896"/>
                  <a:pt x="8938377" y="4644778"/>
                  <a:pt x="8940731" y="4647601"/>
                </a:cubicBezTo>
                <a:cubicBezTo>
                  <a:pt x="8943555" y="4650895"/>
                  <a:pt x="8945438" y="4654660"/>
                  <a:pt x="8945909" y="4658424"/>
                </a:cubicBezTo>
                <a:cubicBezTo>
                  <a:pt x="8959558" y="4666894"/>
                  <a:pt x="8973208" y="4675365"/>
                  <a:pt x="8987328" y="4683835"/>
                </a:cubicBezTo>
                <a:cubicBezTo>
                  <a:pt x="8988271" y="4681482"/>
                  <a:pt x="8989682" y="4679600"/>
                  <a:pt x="8992035" y="4677718"/>
                </a:cubicBezTo>
                <a:cubicBezTo>
                  <a:pt x="8994860" y="4675365"/>
                  <a:pt x="8998154" y="4674424"/>
                  <a:pt x="9001449" y="4673953"/>
                </a:cubicBezTo>
                <a:cubicBezTo>
                  <a:pt x="9000508" y="4663601"/>
                  <a:pt x="8999096" y="4653248"/>
                  <a:pt x="8998154" y="4642896"/>
                </a:cubicBezTo>
                <a:cubicBezTo>
                  <a:pt x="8992506" y="4630190"/>
                  <a:pt x="8987328" y="4617485"/>
                  <a:pt x="8982622" y="4605250"/>
                </a:cubicBezTo>
                <a:close/>
                <a:moveTo>
                  <a:pt x="9011805" y="4486667"/>
                </a:moveTo>
                <a:cubicBezTo>
                  <a:pt x="9007098" y="4481020"/>
                  <a:pt x="9001920" y="4475374"/>
                  <a:pt x="8997213" y="4469727"/>
                </a:cubicBezTo>
                <a:cubicBezTo>
                  <a:pt x="8995801" y="4499373"/>
                  <a:pt x="8994389" y="4529018"/>
                  <a:pt x="8992506" y="4558193"/>
                </a:cubicBezTo>
                <a:cubicBezTo>
                  <a:pt x="8999567" y="4557253"/>
                  <a:pt x="9006627" y="4555841"/>
                  <a:pt x="9013687" y="4554900"/>
                </a:cubicBezTo>
                <a:cubicBezTo>
                  <a:pt x="9025455" y="4556782"/>
                  <a:pt x="9037693" y="4559135"/>
                  <a:pt x="9049460" y="4561488"/>
                </a:cubicBezTo>
                <a:cubicBezTo>
                  <a:pt x="9048518" y="4556311"/>
                  <a:pt x="9048048" y="4551135"/>
                  <a:pt x="9047107" y="4545488"/>
                </a:cubicBezTo>
                <a:cubicBezTo>
                  <a:pt x="9035810" y="4526195"/>
                  <a:pt x="9024042" y="4506431"/>
                  <a:pt x="9011805" y="4486667"/>
                </a:cubicBezTo>
                <a:close/>
                <a:moveTo>
                  <a:pt x="8876717" y="4423611"/>
                </a:moveTo>
                <a:cubicBezTo>
                  <a:pt x="8874834" y="4425494"/>
                  <a:pt x="8872952" y="4426435"/>
                  <a:pt x="8870599" y="4426905"/>
                </a:cubicBezTo>
                <a:cubicBezTo>
                  <a:pt x="8870127" y="4427847"/>
                  <a:pt x="8869656" y="4428787"/>
                  <a:pt x="8869186" y="4429258"/>
                </a:cubicBezTo>
                <a:cubicBezTo>
                  <a:pt x="8877188" y="4453257"/>
                  <a:pt x="8884719" y="4477256"/>
                  <a:pt x="8891780" y="4501255"/>
                </a:cubicBezTo>
                <a:cubicBezTo>
                  <a:pt x="8900251" y="4509254"/>
                  <a:pt x="8908254" y="4517725"/>
                  <a:pt x="8916725" y="4525724"/>
                </a:cubicBezTo>
                <a:cubicBezTo>
                  <a:pt x="8920021" y="4525254"/>
                  <a:pt x="8923785" y="4526666"/>
                  <a:pt x="8927081" y="4529018"/>
                </a:cubicBezTo>
                <a:cubicBezTo>
                  <a:pt x="8947320" y="4505490"/>
                  <a:pt x="8967560" y="4482432"/>
                  <a:pt x="8987328" y="4458904"/>
                </a:cubicBezTo>
                <a:cubicBezTo>
                  <a:pt x="8970384" y="4450904"/>
                  <a:pt x="8952969" y="4442904"/>
                  <a:pt x="8936024" y="4435376"/>
                </a:cubicBezTo>
                <a:cubicBezTo>
                  <a:pt x="8924728" y="4427376"/>
                  <a:pt x="8912961" y="4419847"/>
                  <a:pt x="8901663" y="4411847"/>
                </a:cubicBezTo>
                <a:cubicBezTo>
                  <a:pt x="8895074" y="4414200"/>
                  <a:pt x="8882366" y="4418435"/>
                  <a:pt x="8876717" y="4423611"/>
                </a:cubicBezTo>
                <a:close/>
                <a:moveTo>
                  <a:pt x="8769870" y="4320087"/>
                </a:moveTo>
                <a:cubicBezTo>
                  <a:pt x="8738335" y="4313028"/>
                  <a:pt x="8706328" y="4306910"/>
                  <a:pt x="8674792" y="4300323"/>
                </a:cubicBezTo>
                <a:cubicBezTo>
                  <a:pt x="8674792" y="4301264"/>
                  <a:pt x="8675263" y="4302205"/>
                  <a:pt x="8675263" y="4303146"/>
                </a:cubicBezTo>
                <a:cubicBezTo>
                  <a:pt x="8703033" y="4327145"/>
                  <a:pt x="8730803" y="4351144"/>
                  <a:pt x="8758103" y="4375614"/>
                </a:cubicBezTo>
                <a:cubicBezTo>
                  <a:pt x="8775990" y="4380319"/>
                  <a:pt x="8794346" y="4385025"/>
                  <a:pt x="8812232" y="4390201"/>
                </a:cubicBezTo>
                <a:cubicBezTo>
                  <a:pt x="8812704" y="4385966"/>
                  <a:pt x="8814586" y="4381731"/>
                  <a:pt x="8817411" y="4378907"/>
                </a:cubicBezTo>
                <a:cubicBezTo>
                  <a:pt x="8818823" y="4377496"/>
                  <a:pt x="8820234" y="4376555"/>
                  <a:pt x="8821646" y="4376084"/>
                </a:cubicBezTo>
                <a:cubicBezTo>
                  <a:pt x="8818823" y="4370908"/>
                  <a:pt x="8815998" y="4365731"/>
                  <a:pt x="8813174" y="4360085"/>
                </a:cubicBezTo>
                <a:cubicBezTo>
                  <a:pt x="8812232" y="4354909"/>
                  <a:pt x="8811291" y="4349733"/>
                  <a:pt x="8810350" y="4344556"/>
                </a:cubicBezTo>
                <a:cubicBezTo>
                  <a:pt x="8796700" y="4336556"/>
                  <a:pt x="8783050" y="4328086"/>
                  <a:pt x="8769870" y="4320087"/>
                </a:cubicBezTo>
                <a:close/>
                <a:moveTo>
                  <a:pt x="8461569" y="4225503"/>
                </a:moveTo>
                <a:cubicBezTo>
                  <a:pt x="8458746" y="4224091"/>
                  <a:pt x="8456393" y="4222679"/>
                  <a:pt x="8453568" y="4220797"/>
                </a:cubicBezTo>
                <a:cubicBezTo>
                  <a:pt x="8462041" y="4249031"/>
                  <a:pt x="8469571" y="4277265"/>
                  <a:pt x="8477574" y="4305499"/>
                </a:cubicBezTo>
                <a:cubicBezTo>
                  <a:pt x="8481338" y="4305970"/>
                  <a:pt x="8485575" y="4307852"/>
                  <a:pt x="8488870" y="4310675"/>
                </a:cubicBezTo>
                <a:cubicBezTo>
                  <a:pt x="8490752" y="4312087"/>
                  <a:pt x="8492164" y="4313969"/>
                  <a:pt x="8493105" y="4315851"/>
                </a:cubicBezTo>
                <a:cubicBezTo>
                  <a:pt x="8544411" y="4307852"/>
                  <a:pt x="8595716" y="4300793"/>
                  <a:pt x="8647491" y="4294205"/>
                </a:cubicBezTo>
                <a:cubicBezTo>
                  <a:pt x="8647021" y="4291853"/>
                  <a:pt x="8647491" y="4289970"/>
                  <a:pt x="8647963" y="4288088"/>
                </a:cubicBezTo>
                <a:cubicBezTo>
                  <a:pt x="8642315" y="4282912"/>
                  <a:pt x="8637137" y="4277736"/>
                  <a:pt x="8631488" y="4272089"/>
                </a:cubicBezTo>
                <a:cubicBezTo>
                  <a:pt x="8621134" y="4274442"/>
                  <a:pt x="8610308" y="4276795"/>
                  <a:pt x="8599953" y="4279147"/>
                </a:cubicBezTo>
                <a:cubicBezTo>
                  <a:pt x="8587714" y="4281971"/>
                  <a:pt x="8575947" y="4285265"/>
                  <a:pt x="8563709" y="4288559"/>
                </a:cubicBezTo>
                <a:cubicBezTo>
                  <a:pt x="8547235" y="4278676"/>
                  <a:pt x="8530290" y="4269265"/>
                  <a:pt x="8513816" y="4259854"/>
                </a:cubicBezTo>
                <a:cubicBezTo>
                  <a:pt x="8496401" y="4248561"/>
                  <a:pt x="8478985" y="4236796"/>
                  <a:pt x="8461569" y="4225503"/>
                </a:cubicBezTo>
                <a:close/>
                <a:moveTo>
                  <a:pt x="8411677" y="4196798"/>
                </a:moveTo>
                <a:cubicBezTo>
                  <a:pt x="8386731" y="4190681"/>
                  <a:pt x="8361784" y="4184563"/>
                  <a:pt x="8337308" y="4178446"/>
                </a:cubicBezTo>
                <a:cubicBezTo>
                  <a:pt x="8336837" y="4181740"/>
                  <a:pt x="8335425" y="4184563"/>
                  <a:pt x="8333543" y="4186916"/>
                </a:cubicBezTo>
                <a:cubicBezTo>
                  <a:pt x="8332130" y="4188798"/>
                  <a:pt x="8329777" y="4190210"/>
                  <a:pt x="8327423" y="4191151"/>
                </a:cubicBezTo>
                <a:cubicBezTo>
                  <a:pt x="8341544" y="4209033"/>
                  <a:pt x="8355665" y="4226914"/>
                  <a:pt x="8369315" y="4244796"/>
                </a:cubicBezTo>
                <a:cubicBezTo>
                  <a:pt x="8372610" y="4244796"/>
                  <a:pt x="8376376" y="4246208"/>
                  <a:pt x="8379670" y="4249031"/>
                </a:cubicBezTo>
                <a:cubicBezTo>
                  <a:pt x="8400380" y="4237267"/>
                  <a:pt x="8421561" y="4225503"/>
                  <a:pt x="8442272" y="4214209"/>
                </a:cubicBezTo>
                <a:cubicBezTo>
                  <a:pt x="8431916" y="4208562"/>
                  <a:pt x="8421561" y="4202445"/>
                  <a:pt x="8411677" y="4196798"/>
                </a:cubicBezTo>
                <a:close/>
                <a:moveTo>
                  <a:pt x="8228579" y="4274912"/>
                </a:moveTo>
                <a:lnTo>
                  <a:pt x="8229520" y="4275853"/>
                </a:lnTo>
                <a:cubicBezTo>
                  <a:pt x="8256820" y="4279147"/>
                  <a:pt x="8283649" y="4282441"/>
                  <a:pt x="8310949" y="4286676"/>
                </a:cubicBezTo>
                <a:cubicBezTo>
                  <a:pt x="8310949" y="4284324"/>
                  <a:pt x="8311420" y="4281971"/>
                  <a:pt x="8312833" y="4280559"/>
                </a:cubicBezTo>
                <a:cubicBezTo>
                  <a:pt x="8314715" y="4278676"/>
                  <a:pt x="8317540" y="4277736"/>
                  <a:pt x="8320363" y="4277736"/>
                </a:cubicBezTo>
                <a:cubicBezTo>
                  <a:pt x="8318010" y="4249502"/>
                  <a:pt x="8315186" y="4221268"/>
                  <a:pt x="8312362" y="4193504"/>
                </a:cubicBezTo>
                <a:cubicBezTo>
                  <a:pt x="8309067" y="4193033"/>
                  <a:pt x="8306242" y="4192092"/>
                  <a:pt x="8302948" y="4190681"/>
                </a:cubicBezTo>
                <a:cubicBezTo>
                  <a:pt x="8298712" y="4198210"/>
                  <a:pt x="8294946" y="4205268"/>
                  <a:pt x="8290709" y="4212797"/>
                </a:cubicBezTo>
                <a:cubicBezTo>
                  <a:pt x="8277531" y="4224561"/>
                  <a:pt x="8264352" y="4236796"/>
                  <a:pt x="8251643" y="4248561"/>
                </a:cubicBezTo>
                <a:cubicBezTo>
                  <a:pt x="8243641" y="4257030"/>
                  <a:pt x="8236110" y="4265971"/>
                  <a:pt x="8228579" y="4274912"/>
                </a:cubicBezTo>
                <a:close/>
                <a:moveTo>
                  <a:pt x="8146208" y="4386436"/>
                </a:moveTo>
                <a:lnTo>
                  <a:pt x="8150445" y="4384084"/>
                </a:lnTo>
                <a:cubicBezTo>
                  <a:pt x="8181981" y="4364790"/>
                  <a:pt x="8213517" y="4345497"/>
                  <a:pt x="8245524" y="4326675"/>
                </a:cubicBezTo>
                <a:cubicBezTo>
                  <a:pt x="8238464" y="4312558"/>
                  <a:pt x="8230932" y="4298441"/>
                  <a:pt x="8223402" y="4283853"/>
                </a:cubicBezTo>
                <a:lnTo>
                  <a:pt x="8221518" y="4282912"/>
                </a:lnTo>
                <a:cubicBezTo>
                  <a:pt x="8212105" y="4294205"/>
                  <a:pt x="8202691" y="4305029"/>
                  <a:pt x="8193277" y="4316322"/>
                </a:cubicBezTo>
                <a:cubicBezTo>
                  <a:pt x="8185747" y="4323851"/>
                  <a:pt x="8178215" y="4331851"/>
                  <a:pt x="8170684" y="4339380"/>
                </a:cubicBezTo>
                <a:cubicBezTo>
                  <a:pt x="8169743" y="4339380"/>
                  <a:pt x="8168330" y="4338909"/>
                  <a:pt x="8167389" y="4338909"/>
                </a:cubicBezTo>
                <a:cubicBezTo>
                  <a:pt x="8148092" y="4336086"/>
                  <a:pt x="8125498" y="4334204"/>
                  <a:pt x="8119850" y="4335145"/>
                </a:cubicBezTo>
                <a:cubicBezTo>
                  <a:pt x="8118908" y="4337497"/>
                  <a:pt x="8117497" y="4339380"/>
                  <a:pt x="8116555" y="4341733"/>
                </a:cubicBezTo>
                <a:cubicBezTo>
                  <a:pt x="8118438" y="4349733"/>
                  <a:pt x="8120792" y="4358202"/>
                  <a:pt x="8122674" y="4366202"/>
                </a:cubicBezTo>
                <a:cubicBezTo>
                  <a:pt x="8130675" y="4373261"/>
                  <a:pt x="8138207" y="4379848"/>
                  <a:pt x="8146208" y="4386436"/>
                </a:cubicBezTo>
                <a:close/>
                <a:moveTo>
                  <a:pt x="8207398" y="4421259"/>
                </a:moveTo>
                <a:cubicBezTo>
                  <a:pt x="8210222" y="4422670"/>
                  <a:pt x="8213517" y="4424082"/>
                  <a:pt x="8216342" y="4425494"/>
                </a:cubicBezTo>
                <a:cubicBezTo>
                  <a:pt x="8216812" y="4424552"/>
                  <a:pt x="8217283" y="4423611"/>
                  <a:pt x="8218224" y="4422670"/>
                </a:cubicBezTo>
                <a:cubicBezTo>
                  <a:pt x="8226697" y="4412788"/>
                  <a:pt x="8245053" y="4414670"/>
                  <a:pt x="8258704" y="4426435"/>
                </a:cubicBezTo>
                <a:cubicBezTo>
                  <a:pt x="8262468" y="4429729"/>
                  <a:pt x="8265293" y="4433493"/>
                  <a:pt x="8267646" y="4437258"/>
                </a:cubicBezTo>
                <a:cubicBezTo>
                  <a:pt x="8278001" y="4436316"/>
                  <a:pt x="8288356" y="4435376"/>
                  <a:pt x="8298712" y="4434435"/>
                </a:cubicBezTo>
                <a:cubicBezTo>
                  <a:pt x="8287886" y="4411847"/>
                  <a:pt x="8277060" y="4389260"/>
                  <a:pt x="8265764" y="4366673"/>
                </a:cubicBezTo>
                <a:cubicBezTo>
                  <a:pt x="8228579" y="4374672"/>
                  <a:pt x="8191395" y="4382672"/>
                  <a:pt x="8154681" y="4391613"/>
                </a:cubicBezTo>
                <a:cubicBezTo>
                  <a:pt x="8163624" y="4397260"/>
                  <a:pt x="8172567" y="4402436"/>
                  <a:pt x="8181040" y="4408082"/>
                </a:cubicBezTo>
                <a:cubicBezTo>
                  <a:pt x="8189983" y="4412788"/>
                  <a:pt x="8198925" y="4417023"/>
                  <a:pt x="8207398" y="4421259"/>
                </a:cubicBezTo>
                <a:close/>
                <a:moveTo>
                  <a:pt x="8332130" y="4507373"/>
                </a:moveTo>
                <a:cubicBezTo>
                  <a:pt x="8322247" y="4485726"/>
                  <a:pt x="8312362" y="4464080"/>
                  <a:pt x="8302477" y="4442904"/>
                </a:cubicBezTo>
                <a:cubicBezTo>
                  <a:pt x="8292122" y="4443846"/>
                  <a:pt x="8281767" y="4444787"/>
                  <a:pt x="8270941" y="4445728"/>
                </a:cubicBezTo>
                <a:cubicBezTo>
                  <a:pt x="8272353" y="4450433"/>
                  <a:pt x="8272353" y="4455139"/>
                  <a:pt x="8271412" y="4458904"/>
                </a:cubicBezTo>
                <a:cubicBezTo>
                  <a:pt x="8291652" y="4474433"/>
                  <a:pt x="8311890" y="4490903"/>
                  <a:pt x="8332130" y="4507373"/>
                </a:cubicBezTo>
                <a:close/>
                <a:moveTo>
                  <a:pt x="8480868" y="4596780"/>
                </a:moveTo>
                <a:cubicBezTo>
                  <a:pt x="8481338" y="4597251"/>
                  <a:pt x="8481809" y="4597251"/>
                  <a:pt x="8482280" y="4597721"/>
                </a:cubicBezTo>
                <a:cubicBezTo>
                  <a:pt x="8482750" y="4596780"/>
                  <a:pt x="8483692" y="4595368"/>
                  <a:pt x="8484634" y="4594427"/>
                </a:cubicBezTo>
                <a:cubicBezTo>
                  <a:pt x="8486516" y="4592545"/>
                  <a:pt x="8489341" y="4591133"/>
                  <a:pt x="8491694" y="4590192"/>
                </a:cubicBezTo>
                <a:cubicBezTo>
                  <a:pt x="8453568" y="4542665"/>
                  <a:pt x="8414501" y="4495608"/>
                  <a:pt x="8374492" y="4449022"/>
                </a:cubicBezTo>
                <a:cubicBezTo>
                  <a:pt x="8371198" y="4448552"/>
                  <a:pt x="8366962" y="4447140"/>
                  <a:pt x="8363666" y="4443846"/>
                </a:cubicBezTo>
                <a:cubicBezTo>
                  <a:pt x="8361784" y="4441964"/>
                  <a:pt x="8360372" y="4440081"/>
                  <a:pt x="8359430" y="4438199"/>
                </a:cubicBezTo>
                <a:cubicBezTo>
                  <a:pt x="8352841" y="4438669"/>
                  <a:pt x="8346251" y="4439140"/>
                  <a:pt x="8339191" y="4439611"/>
                </a:cubicBezTo>
                <a:cubicBezTo>
                  <a:pt x="8340132" y="4462669"/>
                  <a:pt x="8341074" y="4485256"/>
                  <a:pt x="8342015" y="4507843"/>
                </a:cubicBezTo>
                <a:lnTo>
                  <a:pt x="8342015" y="4509725"/>
                </a:lnTo>
                <a:cubicBezTo>
                  <a:pt x="8351429" y="4511607"/>
                  <a:pt x="8360372" y="4513490"/>
                  <a:pt x="8369785" y="4515372"/>
                </a:cubicBezTo>
                <a:cubicBezTo>
                  <a:pt x="8381553" y="4526666"/>
                  <a:pt x="8393320" y="4537959"/>
                  <a:pt x="8404617" y="4549253"/>
                </a:cubicBezTo>
                <a:cubicBezTo>
                  <a:pt x="8415913" y="4555370"/>
                  <a:pt x="8426739" y="4561488"/>
                  <a:pt x="8438035" y="4568075"/>
                </a:cubicBezTo>
                <a:cubicBezTo>
                  <a:pt x="8453097" y="4577487"/>
                  <a:pt x="8467217" y="4586898"/>
                  <a:pt x="8480868" y="4596780"/>
                </a:cubicBezTo>
                <a:close/>
                <a:moveTo>
                  <a:pt x="8522759" y="4852298"/>
                </a:moveTo>
                <a:lnTo>
                  <a:pt x="8524171" y="4852768"/>
                </a:lnTo>
                <a:cubicBezTo>
                  <a:pt x="8561355" y="4868768"/>
                  <a:pt x="8598540" y="4885238"/>
                  <a:pt x="8635254" y="4902649"/>
                </a:cubicBezTo>
                <a:cubicBezTo>
                  <a:pt x="8635724" y="4901707"/>
                  <a:pt x="8636195" y="4900296"/>
                  <a:pt x="8637137" y="4899825"/>
                </a:cubicBezTo>
                <a:cubicBezTo>
                  <a:pt x="8637608" y="4899825"/>
                  <a:pt x="8637608" y="4899355"/>
                  <a:pt x="8638078" y="4899355"/>
                </a:cubicBezTo>
                <a:cubicBezTo>
                  <a:pt x="8627252" y="4852768"/>
                  <a:pt x="8615484" y="4806183"/>
                  <a:pt x="8602776" y="4759596"/>
                </a:cubicBezTo>
                <a:cubicBezTo>
                  <a:pt x="8600894" y="4758655"/>
                  <a:pt x="8599481" y="4757244"/>
                  <a:pt x="8598069" y="4755361"/>
                </a:cubicBezTo>
                <a:cubicBezTo>
                  <a:pt x="8593833" y="4750655"/>
                  <a:pt x="8591950" y="4744538"/>
                  <a:pt x="8593833" y="4739832"/>
                </a:cubicBezTo>
                <a:cubicBezTo>
                  <a:pt x="8575006" y="4710187"/>
                  <a:pt x="8556178" y="4680541"/>
                  <a:pt x="8536410" y="4650895"/>
                </a:cubicBezTo>
                <a:cubicBezTo>
                  <a:pt x="8534056" y="4648543"/>
                  <a:pt x="8531703" y="4646190"/>
                  <a:pt x="8528878" y="4644307"/>
                </a:cubicBezTo>
                <a:cubicBezTo>
                  <a:pt x="8526054" y="4646190"/>
                  <a:pt x="8522289" y="4647601"/>
                  <a:pt x="8518523" y="4647601"/>
                </a:cubicBezTo>
                <a:cubicBezTo>
                  <a:pt x="8518993" y="4649484"/>
                  <a:pt x="8518993" y="4651366"/>
                  <a:pt x="8519464" y="4653248"/>
                </a:cubicBezTo>
                <a:cubicBezTo>
                  <a:pt x="8528878" y="4671600"/>
                  <a:pt x="8537821" y="4689952"/>
                  <a:pt x="8546765" y="4708304"/>
                </a:cubicBezTo>
                <a:cubicBezTo>
                  <a:pt x="8542058" y="4714892"/>
                  <a:pt x="8537351" y="4721010"/>
                  <a:pt x="8532644" y="4727598"/>
                </a:cubicBezTo>
                <a:cubicBezTo>
                  <a:pt x="8532644" y="4732774"/>
                  <a:pt x="8532644" y="4738421"/>
                  <a:pt x="8532644" y="4743597"/>
                </a:cubicBezTo>
                <a:cubicBezTo>
                  <a:pt x="8537821" y="4744538"/>
                  <a:pt x="8542528" y="4745479"/>
                  <a:pt x="8547706" y="4746891"/>
                </a:cubicBezTo>
                <a:cubicBezTo>
                  <a:pt x="8554766" y="4754891"/>
                  <a:pt x="8561826" y="4762420"/>
                  <a:pt x="8569358" y="4770419"/>
                </a:cubicBezTo>
                <a:cubicBezTo>
                  <a:pt x="8564651" y="4774654"/>
                  <a:pt x="8560414" y="4778419"/>
                  <a:pt x="8555707" y="4782654"/>
                </a:cubicBezTo>
                <a:cubicBezTo>
                  <a:pt x="8560414" y="4796300"/>
                  <a:pt x="8564651" y="4809947"/>
                  <a:pt x="8569358" y="4823593"/>
                </a:cubicBezTo>
                <a:cubicBezTo>
                  <a:pt x="8559473" y="4828299"/>
                  <a:pt x="8549118" y="4832534"/>
                  <a:pt x="8539233" y="4837240"/>
                </a:cubicBezTo>
                <a:cubicBezTo>
                  <a:pt x="8534056" y="4842416"/>
                  <a:pt x="8528407" y="4847122"/>
                  <a:pt x="8522759" y="4852298"/>
                </a:cubicBezTo>
                <a:close/>
                <a:moveTo>
                  <a:pt x="8520406" y="4883826"/>
                </a:moveTo>
                <a:cubicBezTo>
                  <a:pt x="8530290" y="4895119"/>
                  <a:pt x="8540174" y="4906413"/>
                  <a:pt x="8550059" y="4918177"/>
                </a:cubicBezTo>
                <a:cubicBezTo>
                  <a:pt x="8560414" y="4912060"/>
                  <a:pt x="8575947" y="4916766"/>
                  <a:pt x="8586773" y="4929471"/>
                </a:cubicBezTo>
                <a:cubicBezTo>
                  <a:pt x="8588185" y="4930883"/>
                  <a:pt x="8589127" y="4932765"/>
                  <a:pt x="8590068" y="4934177"/>
                </a:cubicBezTo>
                <a:cubicBezTo>
                  <a:pt x="8595246" y="4931353"/>
                  <a:pt x="8600423" y="4928530"/>
                  <a:pt x="8605129" y="4925706"/>
                </a:cubicBezTo>
                <a:cubicBezTo>
                  <a:pt x="8576888" y="4904060"/>
                  <a:pt x="8548177" y="4882414"/>
                  <a:pt x="8519464" y="4861239"/>
                </a:cubicBezTo>
                <a:lnTo>
                  <a:pt x="8518052" y="4860298"/>
                </a:lnTo>
                <a:cubicBezTo>
                  <a:pt x="8518993" y="4867827"/>
                  <a:pt x="8519936" y="4875826"/>
                  <a:pt x="8520406" y="4883826"/>
                </a:cubicBezTo>
                <a:close/>
                <a:moveTo>
                  <a:pt x="8667731" y="5033466"/>
                </a:moveTo>
                <a:cubicBezTo>
                  <a:pt x="8663024" y="5009938"/>
                  <a:pt x="8658318" y="4986409"/>
                  <a:pt x="8653139" y="4962881"/>
                </a:cubicBezTo>
                <a:cubicBezTo>
                  <a:pt x="8649375" y="4959587"/>
                  <a:pt x="8645138" y="4956764"/>
                  <a:pt x="8641372" y="4953470"/>
                </a:cubicBezTo>
                <a:cubicBezTo>
                  <a:pt x="8626310" y="4952999"/>
                  <a:pt x="8611249" y="4952058"/>
                  <a:pt x="8596657" y="4951587"/>
                </a:cubicBezTo>
                <a:cubicBezTo>
                  <a:pt x="8597128" y="4958646"/>
                  <a:pt x="8594775" y="4965234"/>
                  <a:pt x="8590068" y="4969469"/>
                </a:cubicBezTo>
                <a:cubicBezTo>
                  <a:pt x="8586302" y="4972763"/>
                  <a:pt x="8581125" y="4974175"/>
                  <a:pt x="8575947" y="4973704"/>
                </a:cubicBezTo>
                <a:cubicBezTo>
                  <a:pt x="8575947" y="4974175"/>
                  <a:pt x="8575947" y="4974175"/>
                  <a:pt x="8575947" y="4974645"/>
                </a:cubicBezTo>
                <a:cubicBezTo>
                  <a:pt x="8580183" y="4979351"/>
                  <a:pt x="8583948" y="4984057"/>
                  <a:pt x="8588185" y="4989233"/>
                </a:cubicBezTo>
                <a:cubicBezTo>
                  <a:pt x="8597599" y="4991586"/>
                  <a:pt x="8606542" y="4993938"/>
                  <a:pt x="8615956" y="4996762"/>
                </a:cubicBezTo>
                <a:cubicBezTo>
                  <a:pt x="8629135" y="5003821"/>
                  <a:pt x="8642785" y="5010879"/>
                  <a:pt x="8655964" y="5017938"/>
                </a:cubicBezTo>
                <a:cubicBezTo>
                  <a:pt x="8659730" y="5022643"/>
                  <a:pt x="8663496" y="5028290"/>
                  <a:pt x="8667731" y="5033466"/>
                </a:cubicBezTo>
                <a:close/>
                <a:moveTo>
                  <a:pt x="8768929" y="5074406"/>
                </a:moveTo>
                <a:cubicBezTo>
                  <a:pt x="8770812" y="5072994"/>
                  <a:pt x="8772695" y="5071582"/>
                  <a:pt x="8774577" y="5070171"/>
                </a:cubicBezTo>
                <a:cubicBezTo>
                  <a:pt x="8772224" y="5066876"/>
                  <a:pt x="8770812" y="5063112"/>
                  <a:pt x="8770812" y="5059347"/>
                </a:cubicBezTo>
                <a:cubicBezTo>
                  <a:pt x="8735981" y="5029702"/>
                  <a:pt x="8700679" y="5000056"/>
                  <a:pt x="8664907" y="4971352"/>
                </a:cubicBezTo>
                <a:cubicBezTo>
                  <a:pt x="8670556" y="4996762"/>
                  <a:pt x="8675733" y="5022643"/>
                  <a:pt x="8680911" y="5048054"/>
                </a:cubicBezTo>
                <a:cubicBezTo>
                  <a:pt x="8688912" y="5050878"/>
                  <a:pt x="8697385" y="5054171"/>
                  <a:pt x="8705386" y="5057465"/>
                </a:cubicBezTo>
                <a:cubicBezTo>
                  <a:pt x="8726096" y="5063112"/>
                  <a:pt x="8747277" y="5068759"/>
                  <a:pt x="8768929" y="5074406"/>
                </a:cubicBezTo>
                <a:close/>
                <a:moveTo>
                  <a:pt x="8836708" y="5083346"/>
                </a:moveTo>
                <a:cubicBezTo>
                  <a:pt x="8854594" y="5094640"/>
                  <a:pt x="8872481" y="5106404"/>
                  <a:pt x="8890367" y="5117698"/>
                </a:cubicBezTo>
                <a:cubicBezTo>
                  <a:pt x="8891780" y="5113933"/>
                  <a:pt x="8893662" y="5110169"/>
                  <a:pt x="8896956" y="5107816"/>
                </a:cubicBezTo>
                <a:cubicBezTo>
                  <a:pt x="8898369" y="5106875"/>
                  <a:pt x="8899310" y="5106404"/>
                  <a:pt x="8900722" y="5105934"/>
                </a:cubicBezTo>
                <a:cubicBezTo>
                  <a:pt x="8890367" y="5080993"/>
                  <a:pt x="8879541" y="5056054"/>
                  <a:pt x="8868715" y="5031584"/>
                </a:cubicBezTo>
                <a:cubicBezTo>
                  <a:pt x="8825412" y="5007585"/>
                  <a:pt x="8782109" y="4984527"/>
                  <a:pt x="8738335" y="4962411"/>
                </a:cubicBezTo>
                <a:cubicBezTo>
                  <a:pt x="8737863" y="4963352"/>
                  <a:pt x="8737863" y="4963823"/>
                  <a:pt x="8737393" y="4964764"/>
                </a:cubicBezTo>
                <a:cubicBezTo>
                  <a:pt x="8752926" y="4992998"/>
                  <a:pt x="8767988" y="5021702"/>
                  <a:pt x="8783050" y="5050406"/>
                </a:cubicBezTo>
                <a:cubicBezTo>
                  <a:pt x="8786345" y="5051348"/>
                  <a:pt x="8789639" y="5053701"/>
                  <a:pt x="8792464" y="5056995"/>
                </a:cubicBezTo>
                <a:cubicBezTo>
                  <a:pt x="8795758" y="5061230"/>
                  <a:pt x="8797171" y="5065935"/>
                  <a:pt x="8796230" y="5070171"/>
                </a:cubicBezTo>
                <a:cubicBezTo>
                  <a:pt x="8809409" y="5074406"/>
                  <a:pt x="8823059" y="5079112"/>
                  <a:pt x="8836708" y="5083346"/>
                </a:cubicBezTo>
                <a:close/>
                <a:moveTo>
                  <a:pt x="9024042" y="5122874"/>
                </a:moveTo>
                <a:cubicBezTo>
                  <a:pt x="9003803" y="5110639"/>
                  <a:pt x="8983564" y="5097934"/>
                  <a:pt x="8963324" y="5086170"/>
                </a:cubicBezTo>
                <a:cubicBezTo>
                  <a:pt x="8962853" y="5086640"/>
                  <a:pt x="8962383" y="5087111"/>
                  <a:pt x="8961912" y="5087581"/>
                </a:cubicBezTo>
                <a:cubicBezTo>
                  <a:pt x="8959087" y="5089464"/>
                  <a:pt x="8955323" y="5089464"/>
                  <a:pt x="8951557" y="5087581"/>
                </a:cubicBezTo>
                <a:cubicBezTo>
                  <a:pt x="8945438" y="5097934"/>
                  <a:pt x="8939318" y="5107816"/>
                  <a:pt x="8933199" y="5118168"/>
                </a:cubicBezTo>
                <a:cubicBezTo>
                  <a:pt x="8934612" y="5119580"/>
                  <a:pt x="8935553" y="5120992"/>
                  <a:pt x="8936495" y="5122403"/>
                </a:cubicBezTo>
                <a:cubicBezTo>
                  <a:pt x="8938377" y="5124756"/>
                  <a:pt x="8939790" y="5127580"/>
                  <a:pt x="8941202" y="5130403"/>
                </a:cubicBezTo>
                <a:cubicBezTo>
                  <a:pt x="8961912" y="5132285"/>
                  <a:pt x="8983093" y="5134638"/>
                  <a:pt x="9004274" y="5136991"/>
                </a:cubicBezTo>
                <a:cubicBezTo>
                  <a:pt x="9010393" y="5132285"/>
                  <a:pt x="9016982" y="5127580"/>
                  <a:pt x="9024042" y="5122874"/>
                </a:cubicBezTo>
                <a:close/>
                <a:moveTo>
                  <a:pt x="9092763" y="5096993"/>
                </a:moveTo>
                <a:cubicBezTo>
                  <a:pt x="9092292" y="5079112"/>
                  <a:pt x="9092292" y="5061230"/>
                  <a:pt x="9091351" y="5043348"/>
                </a:cubicBezTo>
                <a:cubicBezTo>
                  <a:pt x="9090410" y="5042407"/>
                  <a:pt x="9089469" y="5040995"/>
                  <a:pt x="9088526" y="5039584"/>
                </a:cubicBezTo>
                <a:cubicBezTo>
                  <a:pt x="9083820" y="5032996"/>
                  <a:pt x="9080996" y="5025937"/>
                  <a:pt x="9080055" y="5019349"/>
                </a:cubicBezTo>
                <a:cubicBezTo>
                  <a:pt x="9072524" y="5017467"/>
                  <a:pt x="9064992" y="5015585"/>
                  <a:pt x="9057462" y="5013703"/>
                </a:cubicBezTo>
                <a:cubicBezTo>
                  <a:pt x="9057462" y="5016526"/>
                  <a:pt x="9056049" y="5019349"/>
                  <a:pt x="9054167" y="5020761"/>
                </a:cubicBezTo>
                <a:cubicBezTo>
                  <a:pt x="9052755" y="5021702"/>
                  <a:pt x="9050871" y="5022172"/>
                  <a:pt x="9048989" y="5022172"/>
                </a:cubicBezTo>
                <a:cubicBezTo>
                  <a:pt x="9045694" y="5052759"/>
                  <a:pt x="9041929" y="5083346"/>
                  <a:pt x="9037693" y="5113463"/>
                </a:cubicBezTo>
                <a:cubicBezTo>
                  <a:pt x="9038634" y="5112522"/>
                  <a:pt x="9040046" y="5112051"/>
                  <a:pt x="9040988" y="5111110"/>
                </a:cubicBezTo>
                <a:cubicBezTo>
                  <a:pt x="9058403" y="5105934"/>
                  <a:pt x="9075818" y="5101228"/>
                  <a:pt x="9092763" y="5096993"/>
                </a:cubicBezTo>
                <a:close/>
                <a:moveTo>
                  <a:pt x="9118651" y="4947823"/>
                </a:moveTo>
                <a:lnTo>
                  <a:pt x="9118180" y="4946882"/>
                </a:lnTo>
                <a:cubicBezTo>
                  <a:pt x="9103589" y="4922412"/>
                  <a:pt x="9088998" y="4898414"/>
                  <a:pt x="9074406" y="4874415"/>
                </a:cubicBezTo>
                <a:cubicBezTo>
                  <a:pt x="9072052" y="4879121"/>
                  <a:pt x="9069229" y="4883826"/>
                  <a:pt x="9066875" y="4888532"/>
                </a:cubicBezTo>
                <a:cubicBezTo>
                  <a:pt x="9066875" y="4888532"/>
                  <a:pt x="9066875" y="4888532"/>
                  <a:pt x="9066875" y="4889002"/>
                </a:cubicBezTo>
                <a:cubicBezTo>
                  <a:pt x="9072524" y="4896531"/>
                  <a:pt x="9072995" y="4905472"/>
                  <a:pt x="9068288" y="4908766"/>
                </a:cubicBezTo>
                <a:cubicBezTo>
                  <a:pt x="9066404" y="4910178"/>
                  <a:pt x="9063581" y="4910648"/>
                  <a:pt x="9061227" y="4910178"/>
                </a:cubicBezTo>
                <a:cubicBezTo>
                  <a:pt x="9059815" y="4925706"/>
                  <a:pt x="9058403" y="4941235"/>
                  <a:pt x="9056991" y="4956764"/>
                </a:cubicBezTo>
                <a:cubicBezTo>
                  <a:pt x="9066875" y="4970881"/>
                  <a:pt x="9076759" y="4984527"/>
                  <a:pt x="9086644" y="4998644"/>
                </a:cubicBezTo>
                <a:cubicBezTo>
                  <a:pt x="9087115" y="4998174"/>
                  <a:pt x="9088056" y="4997233"/>
                  <a:pt x="9088526" y="4996762"/>
                </a:cubicBezTo>
                <a:cubicBezTo>
                  <a:pt x="9092292" y="4993938"/>
                  <a:pt x="9097470" y="4992998"/>
                  <a:pt x="9102647" y="4993938"/>
                </a:cubicBezTo>
                <a:cubicBezTo>
                  <a:pt x="9106884" y="4984998"/>
                  <a:pt x="9110650" y="4975587"/>
                  <a:pt x="9114885" y="4966646"/>
                </a:cubicBezTo>
                <a:cubicBezTo>
                  <a:pt x="9115357" y="4960058"/>
                  <a:pt x="9117239" y="4953940"/>
                  <a:pt x="9118651" y="4947823"/>
                </a:cubicBezTo>
                <a:close/>
                <a:moveTo>
                  <a:pt x="9167132" y="4845239"/>
                </a:moveTo>
                <a:cubicBezTo>
                  <a:pt x="9150187" y="4835358"/>
                  <a:pt x="9133242" y="4825476"/>
                  <a:pt x="9116298" y="4815594"/>
                </a:cubicBezTo>
                <a:cubicBezTo>
                  <a:pt x="9113473" y="4817476"/>
                  <a:pt x="9109707" y="4817476"/>
                  <a:pt x="9105943" y="4815594"/>
                </a:cubicBezTo>
                <a:cubicBezTo>
                  <a:pt x="9103589" y="4819829"/>
                  <a:pt x="9101236" y="4824534"/>
                  <a:pt x="9098883" y="4828770"/>
                </a:cubicBezTo>
                <a:cubicBezTo>
                  <a:pt x="9107354" y="4862180"/>
                  <a:pt x="9115357" y="4896061"/>
                  <a:pt x="9123358" y="4929471"/>
                </a:cubicBezTo>
                <a:cubicBezTo>
                  <a:pt x="9124299" y="4925706"/>
                  <a:pt x="9125240" y="4921942"/>
                  <a:pt x="9126182" y="4918177"/>
                </a:cubicBezTo>
                <a:cubicBezTo>
                  <a:pt x="9125240" y="4904060"/>
                  <a:pt x="9124770" y="4889943"/>
                  <a:pt x="9123828" y="4875356"/>
                </a:cubicBezTo>
                <a:cubicBezTo>
                  <a:pt x="9124770" y="4874885"/>
                  <a:pt x="9126182" y="4874415"/>
                  <a:pt x="9127124" y="4874415"/>
                </a:cubicBezTo>
                <a:cubicBezTo>
                  <a:pt x="9137949" y="4871121"/>
                  <a:pt x="9148775" y="4865474"/>
                  <a:pt x="9149716" y="4862651"/>
                </a:cubicBezTo>
                <a:cubicBezTo>
                  <a:pt x="9149716" y="4854180"/>
                  <a:pt x="9158660" y="4848534"/>
                  <a:pt x="9167132" y="4845239"/>
                </a:cubicBezTo>
                <a:close/>
                <a:moveTo>
                  <a:pt x="9190667" y="4749715"/>
                </a:moveTo>
                <a:cubicBezTo>
                  <a:pt x="9195374" y="4742185"/>
                  <a:pt x="9199609" y="4734656"/>
                  <a:pt x="9204316" y="4727127"/>
                </a:cubicBezTo>
                <a:cubicBezTo>
                  <a:pt x="9203375" y="4721481"/>
                  <a:pt x="9202904" y="4716304"/>
                  <a:pt x="9201963" y="4710657"/>
                </a:cubicBezTo>
                <a:cubicBezTo>
                  <a:pt x="9195844" y="4708775"/>
                  <a:pt x="9189725" y="4706893"/>
                  <a:pt x="9183606" y="4705011"/>
                </a:cubicBezTo>
                <a:cubicBezTo>
                  <a:pt x="9176546" y="4706893"/>
                  <a:pt x="9169486" y="4709245"/>
                  <a:pt x="9162426" y="4711128"/>
                </a:cubicBezTo>
                <a:cubicBezTo>
                  <a:pt x="9163367" y="4712069"/>
                  <a:pt x="9164779" y="4713010"/>
                  <a:pt x="9165720" y="4714422"/>
                </a:cubicBezTo>
                <a:cubicBezTo>
                  <a:pt x="9171368" y="4721951"/>
                  <a:pt x="9172309" y="4730892"/>
                  <a:pt x="9167602" y="4734656"/>
                </a:cubicBezTo>
                <a:cubicBezTo>
                  <a:pt x="9166190" y="4736068"/>
                  <a:pt x="9163837" y="4736538"/>
                  <a:pt x="9161483" y="4736068"/>
                </a:cubicBezTo>
                <a:cubicBezTo>
                  <a:pt x="9167602" y="4768066"/>
                  <a:pt x="9173722" y="4800535"/>
                  <a:pt x="9178900" y="4833005"/>
                </a:cubicBezTo>
                <a:cubicBezTo>
                  <a:pt x="9184548" y="4825005"/>
                  <a:pt x="9190667" y="4816535"/>
                  <a:pt x="9196315" y="4808535"/>
                </a:cubicBezTo>
                <a:cubicBezTo>
                  <a:pt x="9194431" y="4788771"/>
                  <a:pt x="9192549" y="4769478"/>
                  <a:pt x="9190667" y="4749715"/>
                </a:cubicBezTo>
                <a:close/>
                <a:moveTo>
                  <a:pt x="8526054" y="4978881"/>
                </a:moveTo>
                <a:cubicBezTo>
                  <a:pt x="8538763" y="4993468"/>
                  <a:pt x="8551000" y="5008526"/>
                  <a:pt x="8563239" y="5023584"/>
                </a:cubicBezTo>
                <a:cubicBezTo>
                  <a:pt x="8554766" y="5030643"/>
                  <a:pt x="8546765" y="5037231"/>
                  <a:pt x="8538292" y="5044289"/>
                </a:cubicBezTo>
                <a:cubicBezTo>
                  <a:pt x="8528407" y="5041466"/>
                  <a:pt x="8518523" y="5038642"/>
                  <a:pt x="8509109" y="5035819"/>
                </a:cubicBezTo>
                <a:cubicBezTo>
                  <a:pt x="8502049" y="5033937"/>
                  <a:pt x="8495459" y="5032525"/>
                  <a:pt x="8488398" y="5030643"/>
                </a:cubicBezTo>
                <a:cubicBezTo>
                  <a:pt x="8479456" y="5025467"/>
                  <a:pt x="8470042" y="5020761"/>
                  <a:pt x="8461099" y="5016055"/>
                </a:cubicBezTo>
                <a:cubicBezTo>
                  <a:pt x="8454980" y="5001468"/>
                  <a:pt x="8448861" y="4986409"/>
                  <a:pt x="8442742" y="4971822"/>
                </a:cubicBezTo>
                <a:cubicBezTo>
                  <a:pt x="8449332" y="4966646"/>
                  <a:pt x="8455921" y="4960999"/>
                  <a:pt x="8462041" y="4955823"/>
                </a:cubicBezTo>
                <a:cubicBezTo>
                  <a:pt x="8469101" y="4954411"/>
                  <a:pt x="8476631" y="4953470"/>
                  <a:pt x="8484163" y="4952058"/>
                </a:cubicBezTo>
                <a:cubicBezTo>
                  <a:pt x="8490282" y="4947823"/>
                  <a:pt x="8496871" y="4943118"/>
                  <a:pt x="8502990" y="4938882"/>
                </a:cubicBezTo>
                <a:cubicBezTo>
                  <a:pt x="8511933" y="4949235"/>
                  <a:pt x="8520877" y="4959587"/>
                  <a:pt x="8529819" y="4969940"/>
                </a:cubicBezTo>
                <a:cubicBezTo>
                  <a:pt x="8528878" y="4972763"/>
                  <a:pt x="8527466" y="4976057"/>
                  <a:pt x="8526054" y="4978881"/>
                </a:cubicBezTo>
                <a:close/>
                <a:moveTo>
                  <a:pt x="8508168" y="4977940"/>
                </a:moveTo>
                <a:cubicBezTo>
                  <a:pt x="8509579" y="4975116"/>
                  <a:pt x="8510992" y="4971822"/>
                  <a:pt x="8512404" y="4968999"/>
                </a:cubicBezTo>
                <a:cubicBezTo>
                  <a:pt x="8509579" y="4965704"/>
                  <a:pt x="8506756" y="4962411"/>
                  <a:pt x="8503931" y="4959587"/>
                </a:cubicBezTo>
                <a:cubicBezTo>
                  <a:pt x="8499696" y="4962411"/>
                  <a:pt x="8495459" y="4964764"/>
                  <a:pt x="8491694" y="4967587"/>
                </a:cubicBezTo>
                <a:cubicBezTo>
                  <a:pt x="8484634" y="4968528"/>
                  <a:pt x="8477102" y="4969940"/>
                  <a:pt x="8470042" y="4970881"/>
                </a:cubicBezTo>
                <a:cubicBezTo>
                  <a:pt x="8466747" y="4973704"/>
                  <a:pt x="8463453" y="4976528"/>
                  <a:pt x="8460628" y="4979351"/>
                </a:cubicBezTo>
                <a:cubicBezTo>
                  <a:pt x="8464394" y="4988292"/>
                  <a:pt x="8468160" y="4997233"/>
                  <a:pt x="8471924" y="5006644"/>
                </a:cubicBezTo>
                <a:cubicBezTo>
                  <a:pt x="8478515" y="5009938"/>
                  <a:pt x="8485104" y="5013703"/>
                  <a:pt x="8491223" y="5016996"/>
                </a:cubicBezTo>
                <a:cubicBezTo>
                  <a:pt x="8496871" y="5018408"/>
                  <a:pt x="8502990" y="5019820"/>
                  <a:pt x="8508638" y="5021232"/>
                </a:cubicBezTo>
                <a:cubicBezTo>
                  <a:pt x="8516170" y="5023584"/>
                  <a:pt x="8524171" y="5025467"/>
                  <a:pt x="8531703" y="5027820"/>
                </a:cubicBezTo>
                <a:cubicBezTo>
                  <a:pt x="8534997" y="5024996"/>
                  <a:pt x="8538763" y="5022172"/>
                  <a:pt x="8542058" y="5018879"/>
                </a:cubicBezTo>
                <a:cubicBezTo>
                  <a:pt x="8531232" y="5004762"/>
                  <a:pt x="8519936" y="4991115"/>
                  <a:pt x="8508168" y="4977940"/>
                </a:cubicBezTo>
                <a:close/>
                <a:moveTo>
                  <a:pt x="8965206" y="5587324"/>
                </a:moveTo>
                <a:cubicBezTo>
                  <a:pt x="8957205" y="5598147"/>
                  <a:pt x="8949203" y="5609440"/>
                  <a:pt x="8941202" y="5620264"/>
                </a:cubicBezTo>
                <a:cubicBezTo>
                  <a:pt x="8932258" y="5616499"/>
                  <a:pt x="8923785" y="5612264"/>
                  <a:pt x="8914843" y="5608500"/>
                </a:cubicBezTo>
                <a:cubicBezTo>
                  <a:pt x="8906370" y="5599088"/>
                  <a:pt x="8897428" y="5590147"/>
                  <a:pt x="8888955" y="5580736"/>
                </a:cubicBezTo>
                <a:cubicBezTo>
                  <a:pt x="8878129" y="5576501"/>
                  <a:pt x="8867303" y="5572265"/>
                  <a:pt x="8856478" y="5568030"/>
                </a:cubicBezTo>
                <a:cubicBezTo>
                  <a:pt x="8849888" y="5560031"/>
                  <a:pt x="8843298" y="5552031"/>
                  <a:pt x="8836708" y="5544502"/>
                </a:cubicBezTo>
                <a:cubicBezTo>
                  <a:pt x="8821646" y="5533679"/>
                  <a:pt x="8806113" y="5522856"/>
                  <a:pt x="8790581" y="5512033"/>
                </a:cubicBezTo>
                <a:cubicBezTo>
                  <a:pt x="8788698" y="5511562"/>
                  <a:pt x="8787286" y="5510621"/>
                  <a:pt x="8785403" y="5510151"/>
                </a:cubicBezTo>
                <a:lnTo>
                  <a:pt x="8786816" y="5517680"/>
                </a:lnTo>
                <a:lnTo>
                  <a:pt x="8781168" y="5508739"/>
                </a:lnTo>
                <a:cubicBezTo>
                  <a:pt x="8777872" y="5507328"/>
                  <a:pt x="8774577" y="5506386"/>
                  <a:pt x="8771283" y="5504975"/>
                </a:cubicBezTo>
                <a:cubicBezTo>
                  <a:pt x="8764694" y="5504504"/>
                  <a:pt x="8758103" y="5503563"/>
                  <a:pt x="8751514" y="5503092"/>
                </a:cubicBezTo>
                <a:cubicBezTo>
                  <a:pt x="8743983" y="5496034"/>
                  <a:pt x="8736452" y="5488505"/>
                  <a:pt x="8728921" y="5481446"/>
                </a:cubicBezTo>
                <a:cubicBezTo>
                  <a:pt x="8718095" y="5464506"/>
                  <a:pt x="8706799" y="5447565"/>
                  <a:pt x="8695501" y="5431095"/>
                </a:cubicBezTo>
                <a:cubicBezTo>
                  <a:pt x="8685147" y="5425919"/>
                  <a:pt x="8674792" y="5421214"/>
                  <a:pt x="8664437" y="5416037"/>
                </a:cubicBezTo>
                <a:cubicBezTo>
                  <a:pt x="8672438" y="5410390"/>
                  <a:pt x="8680911" y="5404744"/>
                  <a:pt x="8688912" y="5399568"/>
                </a:cubicBezTo>
                <a:cubicBezTo>
                  <a:pt x="8698797" y="5396273"/>
                  <a:pt x="8708681" y="5392980"/>
                  <a:pt x="8719036" y="5390156"/>
                </a:cubicBezTo>
                <a:cubicBezTo>
                  <a:pt x="8734569" y="5400038"/>
                  <a:pt x="8750102" y="5410390"/>
                  <a:pt x="8765635" y="5420743"/>
                </a:cubicBezTo>
                <a:cubicBezTo>
                  <a:pt x="8778814" y="5435801"/>
                  <a:pt x="8792464" y="5450860"/>
                  <a:pt x="8805643" y="5466388"/>
                </a:cubicBezTo>
                <a:cubicBezTo>
                  <a:pt x="8825412" y="5474388"/>
                  <a:pt x="8845181" y="5482387"/>
                  <a:pt x="8864949" y="5490387"/>
                </a:cubicBezTo>
                <a:cubicBezTo>
                  <a:pt x="8893191" y="5513915"/>
                  <a:pt x="8920962" y="5537443"/>
                  <a:pt x="8949203" y="5562384"/>
                </a:cubicBezTo>
                <a:cubicBezTo>
                  <a:pt x="8953439" y="5569442"/>
                  <a:pt x="8957205" y="5576501"/>
                  <a:pt x="8961441" y="5583559"/>
                </a:cubicBezTo>
                <a:lnTo>
                  <a:pt x="8967090" y="5586383"/>
                </a:lnTo>
                <a:lnTo>
                  <a:pt x="8962383" y="5585442"/>
                </a:lnTo>
                <a:cubicBezTo>
                  <a:pt x="8963794" y="5585442"/>
                  <a:pt x="8964736" y="5586383"/>
                  <a:pt x="8965206" y="5587324"/>
                </a:cubicBezTo>
                <a:close/>
                <a:moveTo>
                  <a:pt x="8926610" y="5565677"/>
                </a:moveTo>
                <a:cubicBezTo>
                  <a:pt x="8927551" y="5564266"/>
                  <a:pt x="8928492" y="5563325"/>
                  <a:pt x="8929435" y="5562854"/>
                </a:cubicBezTo>
                <a:cubicBezTo>
                  <a:pt x="8929905" y="5562384"/>
                  <a:pt x="8930376" y="5562384"/>
                  <a:pt x="8930846" y="5562384"/>
                </a:cubicBezTo>
                <a:cubicBezTo>
                  <a:pt x="8919550" y="5552972"/>
                  <a:pt x="8908724" y="5543091"/>
                  <a:pt x="8897428" y="5534150"/>
                </a:cubicBezTo>
                <a:cubicBezTo>
                  <a:pt x="8895074" y="5539326"/>
                  <a:pt x="8892721" y="5544502"/>
                  <a:pt x="8890837" y="5549679"/>
                </a:cubicBezTo>
                <a:cubicBezTo>
                  <a:pt x="8902604" y="5554384"/>
                  <a:pt x="8914372" y="5560031"/>
                  <a:pt x="8926610" y="5565677"/>
                </a:cubicBezTo>
                <a:close/>
                <a:moveTo>
                  <a:pt x="8882366" y="5544973"/>
                </a:moveTo>
                <a:cubicBezTo>
                  <a:pt x="8884248" y="5540267"/>
                  <a:pt x="8886602" y="5535562"/>
                  <a:pt x="8888484" y="5530856"/>
                </a:cubicBezTo>
                <a:cubicBezTo>
                  <a:pt x="8877188" y="5525209"/>
                  <a:pt x="8865421" y="5520033"/>
                  <a:pt x="8854124" y="5514386"/>
                </a:cubicBezTo>
                <a:cubicBezTo>
                  <a:pt x="8854124" y="5517209"/>
                  <a:pt x="8854124" y="5519562"/>
                  <a:pt x="8854124" y="5522386"/>
                </a:cubicBezTo>
                <a:cubicBezTo>
                  <a:pt x="8856478" y="5523797"/>
                  <a:pt x="8858831" y="5526150"/>
                  <a:pt x="8860714" y="5528974"/>
                </a:cubicBezTo>
                <a:cubicBezTo>
                  <a:pt x="8862126" y="5531326"/>
                  <a:pt x="8863067" y="5534150"/>
                  <a:pt x="8863538" y="5536503"/>
                </a:cubicBezTo>
                <a:cubicBezTo>
                  <a:pt x="8869186" y="5539326"/>
                  <a:pt x="8875775" y="5542149"/>
                  <a:pt x="8882366" y="5544973"/>
                </a:cubicBezTo>
                <a:close/>
                <a:moveTo>
                  <a:pt x="8905900" y="5566148"/>
                </a:moveTo>
                <a:cubicBezTo>
                  <a:pt x="8899781" y="5563325"/>
                  <a:pt x="8893191" y="5560501"/>
                  <a:pt x="8887073" y="5557678"/>
                </a:cubicBezTo>
                <a:cubicBezTo>
                  <a:pt x="8886130" y="5559560"/>
                  <a:pt x="8885660" y="5561443"/>
                  <a:pt x="8884719" y="5563325"/>
                </a:cubicBezTo>
                <a:cubicBezTo>
                  <a:pt x="8884719" y="5563325"/>
                  <a:pt x="8884719" y="5563325"/>
                  <a:pt x="8884719" y="5563325"/>
                </a:cubicBezTo>
                <a:cubicBezTo>
                  <a:pt x="8891780" y="5564266"/>
                  <a:pt x="8898840" y="5565207"/>
                  <a:pt x="8905900" y="5566148"/>
                </a:cubicBezTo>
                <a:close/>
                <a:moveTo>
                  <a:pt x="8861185" y="5503092"/>
                </a:moveTo>
                <a:cubicBezTo>
                  <a:pt x="8858831" y="5502151"/>
                  <a:pt x="8856478" y="5501210"/>
                  <a:pt x="8854124" y="5500269"/>
                </a:cubicBezTo>
                <a:cubicBezTo>
                  <a:pt x="8854124" y="5501680"/>
                  <a:pt x="8854124" y="5502622"/>
                  <a:pt x="8854124" y="5504033"/>
                </a:cubicBezTo>
                <a:cubicBezTo>
                  <a:pt x="8860714" y="5506857"/>
                  <a:pt x="8867303" y="5510151"/>
                  <a:pt x="8873422" y="5513445"/>
                </a:cubicBezTo>
                <a:cubicBezTo>
                  <a:pt x="8869656" y="5510151"/>
                  <a:pt x="8865421" y="5506386"/>
                  <a:pt x="8861185" y="5503092"/>
                </a:cubicBezTo>
                <a:close/>
                <a:moveTo>
                  <a:pt x="8801406" y="5479094"/>
                </a:moveTo>
                <a:cubicBezTo>
                  <a:pt x="8791523" y="5467329"/>
                  <a:pt x="8781168" y="5456036"/>
                  <a:pt x="8771283" y="5444742"/>
                </a:cubicBezTo>
                <a:cubicBezTo>
                  <a:pt x="8773165" y="5452741"/>
                  <a:pt x="8775049" y="5460741"/>
                  <a:pt x="8776931" y="5468741"/>
                </a:cubicBezTo>
                <a:cubicBezTo>
                  <a:pt x="8799524" y="5478623"/>
                  <a:pt x="8822587" y="5488975"/>
                  <a:pt x="8845181" y="5499798"/>
                </a:cubicBezTo>
                <a:cubicBezTo>
                  <a:pt x="8845181" y="5498857"/>
                  <a:pt x="8845181" y="5497445"/>
                  <a:pt x="8845181" y="5496504"/>
                </a:cubicBezTo>
                <a:cubicBezTo>
                  <a:pt x="8830119" y="5490858"/>
                  <a:pt x="8815998" y="5484740"/>
                  <a:pt x="8801406" y="5479094"/>
                </a:cubicBezTo>
                <a:close/>
                <a:moveTo>
                  <a:pt x="8757633" y="5430154"/>
                </a:moveTo>
                <a:cubicBezTo>
                  <a:pt x="8750573" y="5425449"/>
                  <a:pt x="8743983" y="5421214"/>
                  <a:pt x="8736922" y="5416978"/>
                </a:cubicBezTo>
                <a:cubicBezTo>
                  <a:pt x="8738806" y="5420273"/>
                  <a:pt x="8741159" y="5423566"/>
                  <a:pt x="8743041" y="5426860"/>
                </a:cubicBezTo>
                <a:cubicBezTo>
                  <a:pt x="8746336" y="5427802"/>
                  <a:pt x="8749161" y="5430154"/>
                  <a:pt x="8751984" y="5433448"/>
                </a:cubicBezTo>
                <a:cubicBezTo>
                  <a:pt x="8753868" y="5432037"/>
                  <a:pt x="8755750" y="5431095"/>
                  <a:pt x="8757633" y="5430154"/>
                </a:cubicBezTo>
                <a:close/>
                <a:moveTo>
                  <a:pt x="8735510" y="5451330"/>
                </a:moveTo>
                <a:cubicBezTo>
                  <a:pt x="8740688" y="5453683"/>
                  <a:pt x="8746336" y="5456036"/>
                  <a:pt x="8751514" y="5457918"/>
                </a:cubicBezTo>
                <a:cubicBezTo>
                  <a:pt x="8750573" y="5456506"/>
                  <a:pt x="8749631" y="5454624"/>
                  <a:pt x="8748690" y="5453212"/>
                </a:cubicBezTo>
                <a:cubicBezTo>
                  <a:pt x="8745395" y="5453683"/>
                  <a:pt x="8741629" y="5452741"/>
                  <a:pt x="8738335" y="5449918"/>
                </a:cubicBezTo>
                <a:cubicBezTo>
                  <a:pt x="8736922" y="5450389"/>
                  <a:pt x="8736452" y="5450860"/>
                  <a:pt x="8735510" y="5451330"/>
                </a:cubicBezTo>
                <a:close/>
                <a:moveTo>
                  <a:pt x="8755280" y="5446154"/>
                </a:moveTo>
                <a:cubicBezTo>
                  <a:pt x="8759044" y="5452271"/>
                  <a:pt x="8762340" y="5457918"/>
                  <a:pt x="8766105" y="5464035"/>
                </a:cubicBezTo>
                <a:cubicBezTo>
                  <a:pt x="8764222" y="5455565"/>
                  <a:pt x="8762340" y="5447565"/>
                  <a:pt x="8760457" y="5439566"/>
                </a:cubicBezTo>
                <a:cubicBezTo>
                  <a:pt x="8758574" y="5440507"/>
                  <a:pt x="8757162" y="5440977"/>
                  <a:pt x="8755280" y="5441919"/>
                </a:cubicBezTo>
                <a:cubicBezTo>
                  <a:pt x="8755280" y="5443330"/>
                  <a:pt x="8755280" y="5444742"/>
                  <a:pt x="8755280" y="5446154"/>
                </a:cubicBezTo>
                <a:close/>
                <a:moveTo>
                  <a:pt x="8703504" y="5418861"/>
                </a:moveTo>
                <a:cubicBezTo>
                  <a:pt x="8709622" y="5428272"/>
                  <a:pt x="8715741" y="5437683"/>
                  <a:pt x="8722332" y="5447095"/>
                </a:cubicBezTo>
                <a:cubicBezTo>
                  <a:pt x="8725626" y="5445683"/>
                  <a:pt x="8728921" y="5443801"/>
                  <a:pt x="8732687" y="5442389"/>
                </a:cubicBezTo>
                <a:cubicBezTo>
                  <a:pt x="8730803" y="5437213"/>
                  <a:pt x="8731274" y="5432037"/>
                  <a:pt x="8733628" y="5429213"/>
                </a:cubicBezTo>
                <a:cubicBezTo>
                  <a:pt x="8729862" y="5423096"/>
                  <a:pt x="8726096" y="5416978"/>
                  <a:pt x="8722332" y="5410861"/>
                </a:cubicBezTo>
                <a:lnTo>
                  <a:pt x="8725155" y="5408979"/>
                </a:lnTo>
                <a:cubicBezTo>
                  <a:pt x="8724214" y="5408508"/>
                  <a:pt x="8722802" y="5407567"/>
                  <a:pt x="8721860" y="5407097"/>
                </a:cubicBezTo>
                <a:cubicBezTo>
                  <a:pt x="8713859" y="5409449"/>
                  <a:pt x="8705858" y="5412273"/>
                  <a:pt x="8697855" y="5414626"/>
                </a:cubicBezTo>
                <a:cubicBezTo>
                  <a:pt x="8697385" y="5415096"/>
                  <a:pt x="8696914" y="5415096"/>
                  <a:pt x="8696444" y="5415567"/>
                </a:cubicBezTo>
                <a:cubicBezTo>
                  <a:pt x="8698797" y="5416508"/>
                  <a:pt x="8701151" y="5417449"/>
                  <a:pt x="8703504" y="5418861"/>
                </a:cubicBezTo>
                <a:close/>
                <a:moveTo>
                  <a:pt x="8754809" y="5487563"/>
                </a:moveTo>
                <a:cubicBezTo>
                  <a:pt x="8759987" y="5488034"/>
                  <a:pt x="8765164" y="5488505"/>
                  <a:pt x="8770342" y="5489446"/>
                </a:cubicBezTo>
                <a:cubicBezTo>
                  <a:pt x="8767047" y="5483799"/>
                  <a:pt x="8763281" y="5477682"/>
                  <a:pt x="8759987" y="5472035"/>
                </a:cubicBezTo>
                <a:cubicBezTo>
                  <a:pt x="8750102" y="5467800"/>
                  <a:pt x="8740217" y="5463565"/>
                  <a:pt x="8730333" y="5459329"/>
                </a:cubicBezTo>
                <a:cubicBezTo>
                  <a:pt x="8733157" y="5464035"/>
                  <a:pt x="8736452" y="5468741"/>
                  <a:pt x="8739747" y="5473446"/>
                </a:cubicBezTo>
                <a:cubicBezTo>
                  <a:pt x="8744454" y="5478152"/>
                  <a:pt x="8749631" y="5482858"/>
                  <a:pt x="8754809" y="5487563"/>
                </a:cubicBezTo>
                <a:close/>
                <a:moveTo>
                  <a:pt x="8839061" y="5529914"/>
                </a:moveTo>
                <a:cubicBezTo>
                  <a:pt x="8839061" y="5526621"/>
                  <a:pt x="8840945" y="5523326"/>
                  <a:pt x="8843298" y="5521915"/>
                </a:cubicBezTo>
                <a:cubicBezTo>
                  <a:pt x="8843768" y="5521445"/>
                  <a:pt x="8844240" y="5521445"/>
                  <a:pt x="8844711" y="5521445"/>
                </a:cubicBezTo>
                <a:cubicBezTo>
                  <a:pt x="8844711" y="5517680"/>
                  <a:pt x="8844711" y="5513915"/>
                  <a:pt x="8845181" y="5510151"/>
                </a:cubicBezTo>
                <a:cubicBezTo>
                  <a:pt x="8823530" y="5499798"/>
                  <a:pt x="8801406" y="5489916"/>
                  <a:pt x="8779755" y="5480505"/>
                </a:cubicBezTo>
                <a:cubicBezTo>
                  <a:pt x="8780225" y="5483799"/>
                  <a:pt x="8781168" y="5486623"/>
                  <a:pt x="8781638" y="5489916"/>
                </a:cubicBezTo>
                <a:lnTo>
                  <a:pt x="8782579" y="5493211"/>
                </a:lnTo>
                <a:cubicBezTo>
                  <a:pt x="8786816" y="5494622"/>
                  <a:pt x="8791051" y="5496504"/>
                  <a:pt x="8794817" y="5497916"/>
                </a:cubicBezTo>
                <a:cubicBezTo>
                  <a:pt x="8809409" y="5508739"/>
                  <a:pt x="8824000" y="5519092"/>
                  <a:pt x="8839061" y="5529914"/>
                </a:cubicBezTo>
                <a:close/>
                <a:moveTo>
                  <a:pt x="8861655" y="5554384"/>
                </a:moveTo>
                <a:cubicBezTo>
                  <a:pt x="8866362" y="5556266"/>
                  <a:pt x="8871069" y="5558148"/>
                  <a:pt x="8875775" y="5560031"/>
                </a:cubicBezTo>
                <a:cubicBezTo>
                  <a:pt x="8876717" y="5558148"/>
                  <a:pt x="8877659" y="5555796"/>
                  <a:pt x="8878600" y="5553913"/>
                </a:cubicBezTo>
                <a:cubicBezTo>
                  <a:pt x="8872481" y="5551090"/>
                  <a:pt x="8866833" y="5548737"/>
                  <a:pt x="8860714" y="5545914"/>
                </a:cubicBezTo>
                <a:cubicBezTo>
                  <a:pt x="8860242" y="5546384"/>
                  <a:pt x="8859301" y="5547326"/>
                  <a:pt x="8858831" y="5547796"/>
                </a:cubicBezTo>
                <a:cubicBezTo>
                  <a:pt x="8858360" y="5548267"/>
                  <a:pt x="8857419" y="5548267"/>
                  <a:pt x="8856948" y="5548737"/>
                </a:cubicBezTo>
                <a:cubicBezTo>
                  <a:pt x="8858360" y="5550620"/>
                  <a:pt x="8860242" y="5552502"/>
                  <a:pt x="8861655" y="5554384"/>
                </a:cubicBezTo>
                <a:close/>
                <a:moveTo>
                  <a:pt x="8942143" y="5589677"/>
                </a:moveTo>
                <a:cubicBezTo>
                  <a:pt x="8937436" y="5590618"/>
                  <a:pt x="8931317" y="5587324"/>
                  <a:pt x="8927551" y="5581206"/>
                </a:cubicBezTo>
                <a:cubicBezTo>
                  <a:pt x="8927081" y="5580265"/>
                  <a:pt x="8926610" y="5579794"/>
                  <a:pt x="8926610" y="5578854"/>
                </a:cubicBezTo>
                <a:cubicBezTo>
                  <a:pt x="8918137" y="5577442"/>
                  <a:pt x="8910136" y="5576501"/>
                  <a:pt x="8901663" y="5575089"/>
                </a:cubicBezTo>
                <a:cubicBezTo>
                  <a:pt x="8907782" y="5581677"/>
                  <a:pt x="8913902" y="5587794"/>
                  <a:pt x="8920021" y="5594382"/>
                </a:cubicBezTo>
                <a:cubicBezTo>
                  <a:pt x="8924728" y="5596264"/>
                  <a:pt x="8929435" y="5598617"/>
                  <a:pt x="8934142" y="5600970"/>
                </a:cubicBezTo>
                <a:cubicBezTo>
                  <a:pt x="8936965" y="5597206"/>
                  <a:pt x="8939318" y="5593441"/>
                  <a:pt x="8942143" y="5589677"/>
                </a:cubicBezTo>
                <a:close/>
                <a:moveTo>
                  <a:pt x="9117710" y="5685672"/>
                </a:moveTo>
                <a:cubicBezTo>
                  <a:pt x="9118180" y="5688025"/>
                  <a:pt x="9118651" y="5690378"/>
                  <a:pt x="9118651" y="5692731"/>
                </a:cubicBezTo>
                <a:lnTo>
                  <a:pt x="9120534" y="5693672"/>
                </a:lnTo>
                <a:lnTo>
                  <a:pt x="9118651" y="5694613"/>
                </a:lnTo>
                <a:cubicBezTo>
                  <a:pt x="9119592" y="5699789"/>
                  <a:pt x="9120064" y="5704966"/>
                  <a:pt x="9121005" y="5710142"/>
                </a:cubicBezTo>
                <a:cubicBezTo>
                  <a:pt x="9125712" y="5719553"/>
                  <a:pt x="9130888" y="5728965"/>
                  <a:pt x="9135595" y="5737905"/>
                </a:cubicBezTo>
                <a:cubicBezTo>
                  <a:pt x="9127594" y="5742140"/>
                  <a:pt x="9119121" y="5746375"/>
                  <a:pt x="9111120" y="5750611"/>
                </a:cubicBezTo>
                <a:cubicBezTo>
                  <a:pt x="9105472" y="5752493"/>
                  <a:pt x="9100294" y="5753904"/>
                  <a:pt x="9094646" y="5755787"/>
                </a:cubicBezTo>
                <a:cubicBezTo>
                  <a:pt x="9086644" y="5746375"/>
                  <a:pt x="9078643" y="5736964"/>
                  <a:pt x="9070170" y="5727553"/>
                </a:cubicBezTo>
                <a:cubicBezTo>
                  <a:pt x="9067817" y="5726141"/>
                  <a:pt x="9065934" y="5725200"/>
                  <a:pt x="9063581" y="5723788"/>
                </a:cubicBezTo>
                <a:lnTo>
                  <a:pt x="9062169" y="5724259"/>
                </a:lnTo>
                <a:lnTo>
                  <a:pt x="9061697" y="5722377"/>
                </a:lnTo>
                <a:cubicBezTo>
                  <a:pt x="9056049" y="5719083"/>
                  <a:pt x="9050401" y="5715788"/>
                  <a:pt x="9044753" y="5712965"/>
                </a:cubicBezTo>
                <a:cubicBezTo>
                  <a:pt x="9033456" y="5707319"/>
                  <a:pt x="9021689" y="5701201"/>
                  <a:pt x="9010393" y="5695554"/>
                </a:cubicBezTo>
                <a:cubicBezTo>
                  <a:pt x="8999096" y="5682849"/>
                  <a:pt x="8987800" y="5670144"/>
                  <a:pt x="8976503" y="5657909"/>
                </a:cubicBezTo>
                <a:cubicBezTo>
                  <a:pt x="8968972" y="5645674"/>
                  <a:pt x="8960971" y="5632969"/>
                  <a:pt x="8953439" y="5620734"/>
                </a:cubicBezTo>
                <a:cubicBezTo>
                  <a:pt x="8958617" y="5617911"/>
                  <a:pt x="8963324" y="5615087"/>
                  <a:pt x="8968501" y="5612264"/>
                </a:cubicBezTo>
                <a:cubicBezTo>
                  <a:pt x="8977445" y="5616499"/>
                  <a:pt x="8986858" y="5620734"/>
                  <a:pt x="8995801" y="5624969"/>
                </a:cubicBezTo>
                <a:cubicBezTo>
                  <a:pt x="9006627" y="5618852"/>
                  <a:pt x="9017453" y="5612734"/>
                  <a:pt x="9027808" y="5606617"/>
                </a:cubicBezTo>
                <a:cubicBezTo>
                  <a:pt x="9043811" y="5619793"/>
                  <a:pt x="9059815" y="5632969"/>
                  <a:pt x="9075818" y="5646145"/>
                </a:cubicBezTo>
                <a:cubicBezTo>
                  <a:pt x="9085703" y="5640498"/>
                  <a:pt x="9096058" y="5634851"/>
                  <a:pt x="9105943" y="5629675"/>
                </a:cubicBezTo>
                <a:cubicBezTo>
                  <a:pt x="9116768" y="5621675"/>
                  <a:pt x="9127594" y="5613676"/>
                  <a:pt x="9138420" y="5605676"/>
                </a:cubicBezTo>
                <a:cubicBezTo>
                  <a:pt x="9144539" y="5617440"/>
                  <a:pt x="9151128" y="5629204"/>
                  <a:pt x="9157247" y="5640498"/>
                </a:cubicBezTo>
                <a:cubicBezTo>
                  <a:pt x="9149246" y="5644733"/>
                  <a:pt x="9141715" y="5648968"/>
                  <a:pt x="9133713" y="5653203"/>
                </a:cubicBezTo>
                <a:cubicBezTo>
                  <a:pt x="9128535" y="5660732"/>
                  <a:pt x="9123828" y="5667791"/>
                  <a:pt x="9118651" y="5675320"/>
                </a:cubicBezTo>
                <a:cubicBezTo>
                  <a:pt x="9118180" y="5679085"/>
                  <a:pt x="9117710" y="5682378"/>
                  <a:pt x="9117710" y="5685672"/>
                </a:cubicBezTo>
                <a:close/>
                <a:moveTo>
                  <a:pt x="9042400" y="5636734"/>
                </a:moveTo>
                <a:cubicBezTo>
                  <a:pt x="9043811" y="5641439"/>
                  <a:pt x="9045694" y="5645674"/>
                  <a:pt x="9047107" y="5650380"/>
                </a:cubicBezTo>
                <a:cubicBezTo>
                  <a:pt x="9049930" y="5651791"/>
                  <a:pt x="9052284" y="5654615"/>
                  <a:pt x="9054167" y="5657909"/>
                </a:cubicBezTo>
                <a:cubicBezTo>
                  <a:pt x="9056049" y="5661203"/>
                  <a:pt x="9056521" y="5664497"/>
                  <a:pt x="9056521" y="5667791"/>
                </a:cubicBezTo>
                <a:cubicBezTo>
                  <a:pt x="9069699" y="5672967"/>
                  <a:pt x="9083350" y="5678614"/>
                  <a:pt x="9096529" y="5683790"/>
                </a:cubicBezTo>
                <a:cubicBezTo>
                  <a:pt x="9096999" y="5682849"/>
                  <a:pt x="9097940" y="5682378"/>
                  <a:pt x="9098883" y="5681437"/>
                </a:cubicBezTo>
                <a:cubicBezTo>
                  <a:pt x="9100294" y="5680496"/>
                  <a:pt x="9101706" y="5680496"/>
                  <a:pt x="9103118" y="5680496"/>
                </a:cubicBezTo>
                <a:cubicBezTo>
                  <a:pt x="9103118" y="5680025"/>
                  <a:pt x="9103118" y="5679555"/>
                  <a:pt x="9103118" y="5679555"/>
                </a:cubicBezTo>
                <a:cubicBezTo>
                  <a:pt x="9104059" y="5673908"/>
                  <a:pt x="9105001" y="5668732"/>
                  <a:pt x="9105472" y="5663085"/>
                </a:cubicBezTo>
                <a:cubicBezTo>
                  <a:pt x="9110179" y="5656027"/>
                  <a:pt x="9115357" y="5648968"/>
                  <a:pt x="9120064" y="5641910"/>
                </a:cubicBezTo>
                <a:cubicBezTo>
                  <a:pt x="9118180" y="5643321"/>
                  <a:pt x="9116768" y="5644262"/>
                  <a:pt x="9114885" y="5645674"/>
                </a:cubicBezTo>
                <a:cubicBezTo>
                  <a:pt x="9102647" y="5652262"/>
                  <a:pt x="9089939" y="5659320"/>
                  <a:pt x="9077702" y="5665908"/>
                </a:cubicBezTo>
                <a:cubicBezTo>
                  <a:pt x="9065934" y="5656497"/>
                  <a:pt x="9054167" y="5646615"/>
                  <a:pt x="9042400" y="5636734"/>
                </a:cubicBezTo>
                <a:close/>
                <a:moveTo>
                  <a:pt x="9095117" y="5696495"/>
                </a:moveTo>
                <a:cubicBezTo>
                  <a:pt x="9094646" y="5695554"/>
                  <a:pt x="9094646" y="5694142"/>
                  <a:pt x="9094646" y="5693202"/>
                </a:cubicBezTo>
                <a:cubicBezTo>
                  <a:pt x="9081937" y="5688025"/>
                  <a:pt x="9069229" y="5682849"/>
                  <a:pt x="9056991" y="5678143"/>
                </a:cubicBezTo>
                <a:cubicBezTo>
                  <a:pt x="9060756" y="5688496"/>
                  <a:pt x="9064051" y="5699319"/>
                  <a:pt x="9067817" y="5709671"/>
                </a:cubicBezTo>
                <a:cubicBezTo>
                  <a:pt x="9068288" y="5710142"/>
                  <a:pt x="9068758" y="5710142"/>
                  <a:pt x="9069229" y="5710612"/>
                </a:cubicBezTo>
                <a:lnTo>
                  <a:pt x="9095117" y="5696495"/>
                </a:lnTo>
                <a:close/>
                <a:moveTo>
                  <a:pt x="8975561" y="5632028"/>
                </a:moveTo>
                <a:cubicBezTo>
                  <a:pt x="8976973" y="5634381"/>
                  <a:pt x="8978386" y="5636263"/>
                  <a:pt x="8979327" y="5638615"/>
                </a:cubicBezTo>
                <a:cubicBezTo>
                  <a:pt x="8997213" y="5645203"/>
                  <a:pt x="9014629" y="5651791"/>
                  <a:pt x="9032515" y="5658380"/>
                </a:cubicBezTo>
                <a:cubicBezTo>
                  <a:pt x="9032515" y="5654615"/>
                  <a:pt x="9033927" y="5651321"/>
                  <a:pt x="9036751" y="5649439"/>
                </a:cubicBezTo>
                <a:cubicBezTo>
                  <a:pt x="9034397" y="5642851"/>
                  <a:pt x="9032044" y="5636263"/>
                  <a:pt x="9029690" y="5629675"/>
                </a:cubicBezTo>
                <a:lnTo>
                  <a:pt x="9032515" y="5628734"/>
                </a:lnTo>
                <a:cubicBezTo>
                  <a:pt x="9031574" y="5627793"/>
                  <a:pt x="9030633" y="5627322"/>
                  <a:pt x="9029690" y="5626381"/>
                </a:cubicBezTo>
                <a:cubicBezTo>
                  <a:pt x="9019807" y="5632028"/>
                  <a:pt x="9009452" y="5637674"/>
                  <a:pt x="8999567" y="5643321"/>
                </a:cubicBezTo>
                <a:cubicBezTo>
                  <a:pt x="8991565" y="5640027"/>
                  <a:pt x="8983564" y="5636263"/>
                  <a:pt x="8975561" y="5632028"/>
                </a:cubicBezTo>
                <a:close/>
                <a:moveTo>
                  <a:pt x="9047107" y="5697907"/>
                </a:moveTo>
                <a:cubicBezTo>
                  <a:pt x="9049930" y="5699319"/>
                  <a:pt x="9052284" y="5701201"/>
                  <a:pt x="9055108" y="5702613"/>
                </a:cubicBezTo>
                <a:cubicBezTo>
                  <a:pt x="9052284" y="5694142"/>
                  <a:pt x="9049460" y="5686143"/>
                  <a:pt x="9046636" y="5677673"/>
                </a:cubicBezTo>
                <a:cubicBezTo>
                  <a:pt x="9042870" y="5677202"/>
                  <a:pt x="9038634" y="5674379"/>
                  <a:pt x="9035810" y="5669673"/>
                </a:cubicBezTo>
                <a:cubicBezTo>
                  <a:pt x="9019807" y="5663556"/>
                  <a:pt x="9003803" y="5657438"/>
                  <a:pt x="8987800" y="5651791"/>
                </a:cubicBezTo>
                <a:cubicBezTo>
                  <a:pt x="8996742" y="5661673"/>
                  <a:pt x="9006156" y="5672026"/>
                  <a:pt x="9015100" y="5681908"/>
                </a:cubicBezTo>
                <a:cubicBezTo>
                  <a:pt x="9025926" y="5687554"/>
                  <a:pt x="9036281" y="5692731"/>
                  <a:pt x="9047107" y="5697907"/>
                </a:cubicBezTo>
                <a:close/>
                <a:moveTo>
                  <a:pt x="9115827" y="5727553"/>
                </a:moveTo>
                <a:cubicBezTo>
                  <a:pt x="9113003" y="5722377"/>
                  <a:pt x="9110650" y="5717200"/>
                  <a:pt x="9107825" y="5712024"/>
                </a:cubicBezTo>
                <a:cubicBezTo>
                  <a:pt x="9107825" y="5711553"/>
                  <a:pt x="9107825" y="5710612"/>
                  <a:pt x="9107354" y="5710142"/>
                </a:cubicBezTo>
                <a:cubicBezTo>
                  <a:pt x="9104531" y="5709200"/>
                  <a:pt x="9101706" y="5707319"/>
                  <a:pt x="9099353" y="5704495"/>
                </a:cubicBezTo>
                <a:lnTo>
                  <a:pt x="9077702" y="5716259"/>
                </a:lnTo>
                <a:cubicBezTo>
                  <a:pt x="9083350" y="5722847"/>
                  <a:pt x="9089469" y="5729905"/>
                  <a:pt x="9095117" y="5736494"/>
                </a:cubicBezTo>
                <a:cubicBezTo>
                  <a:pt x="9097940" y="5735553"/>
                  <a:pt x="9100294" y="5734611"/>
                  <a:pt x="9103118" y="5734141"/>
                </a:cubicBezTo>
                <a:cubicBezTo>
                  <a:pt x="9107354" y="5732258"/>
                  <a:pt x="9111591" y="5729905"/>
                  <a:pt x="9115827" y="5727553"/>
                </a:cubicBezTo>
                <a:close/>
                <a:moveTo>
                  <a:pt x="9410478" y="5334629"/>
                </a:moveTo>
                <a:cubicBezTo>
                  <a:pt x="9417067" y="5345923"/>
                  <a:pt x="9423187" y="5356746"/>
                  <a:pt x="9429306" y="5368039"/>
                </a:cubicBezTo>
                <a:cubicBezTo>
                  <a:pt x="9427893" y="5393920"/>
                  <a:pt x="9426481" y="5419802"/>
                  <a:pt x="9425069" y="5445683"/>
                </a:cubicBezTo>
                <a:cubicBezTo>
                  <a:pt x="9422715" y="5459329"/>
                  <a:pt x="9420362" y="5472506"/>
                  <a:pt x="9418009" y="5486152"/>
                </a:cubicBezTo>
                <a:cubicBezTo>
                  <a:pt x="9409066" y="5489916"/>
                  <a:pt x="9400593" y="5493211"/>
                  <a:pt x="9391651" y="5496975"/>
                </a:cubicBezTo>
                <a:cubicBezTo>
                  <a:pt x="9381766" y="5478623"/>
                  <a:pt x="9371882" y="5460741"/>
                  <a:pt x="9361997" y="5442860"/>
                </a:cubicBezTo>
                <a:cubicBezTo>
                  <a:pt x="9367645" y="5413214"/>
                  <a:pt x="9372823" y="5383568"/>
                  <a:pt x="9378000" y="5353922"/>
                </a:cubicBezTo>
                <a:cubicBezTo>
                  <a:pt x="9388826" y="5347335"/>
                  <a:pt x="9399652" y="5341217"/>
                  <a:pt x="9410478" y="5334629"/>
                </a:cubicBezTo>
                <a:close/>
                <a:moveTo>
                  <a:pt x="9414244" y="5367569"/>
                </a:moveTo>
                <a:cubicBezTo>
                  <a:pt x="9412832" y="5364746"/>
                  <a:pt x="9410948" y="5361922"/>
                  <a:pt x="9409537" y="5359099"/>
                </a:cubicBezTo>
                <a:cubicBezTo>
                  <a:pt x="9403418" y="5362393"/>
                  <a:pt x="9397770" y="5366157"/>
                  <a:pt x="9391651" y="5369451"/>
                </a:cubicBezTo>
                <a:cubicBezTo>
                  <a:pt x="9387414" y="5394862"/>
                  <a:pt x="9382707" y="5420273"/>
                  <a:pt x="9378000" y="5445683"/>
                </a:cubicBezTo>
                <a:cubicBezTo>
                  <a:pt x="9383178" y="5455565"/>
                  <a:pt x="9388826" y="5465447"/>
                  <a:pt x="9394004" y="5474858"/>
                </a:cubicBezTo>
                <a:cubicBezTo>
                  <a:pt x="9397770" y="5473446"/>
                  <a:pt x="9401064" y="5472035"/>
                  <a:pt x="9404830" y="5470623"/>
                </a:cubicBezTo>
                <a:cubicBezTo>
                  <a:pt x="9406712" y="5459800"/>
                  <a:pt x="9408595" y="5448507"/>
                  <a:pt x="9410478" y="5437213"/>
                </a:cubicBezTo>
                <a:cubicBezTo>
                  <a:pt x="9411890" y="5413685"/>
                  <a:pt x="9413302" y="5390627"/>
                  <a:pt x="9414244" y="5367569"/>
                </a:cubicBezTo>
                <a:close/>
                <a:moveTo>
                  <a:pt x="9579926" y="5454153"/>
                </a:moveTo>
                <a:cubicBezTo>
                  <a:pt x="9589810" y="5460271"/>
                  <a:pt x="9600166" y="5465917"/>
                  <a:pt x="9610050" y="5472035"/>
                </a:cubicBezTo>
                <a:cubicBezTo>
                  <a:pt x="9609580" y="5480975"/>
                  <a:pt x="9608637" y="5489916"/>
                  <a:pt x="9608167" y="5498857"/>
                </a:cubicBezTo>
                <a:cubicBezTo>
                  <a:pt x="9594988" y="5505916"/>
                  <a:pt x="9581338" y="5512504"/>
                  <a:pt x="9568159" y="5519562"/>
                </a:cubicBezTo>
                <a:cubicBezTo>
                  <a:pt x="9562981" y="5516268"/>
                  <a:pt x="9557804" y="5513445"/>
                  <a:pt x="9552626" y="5510151"/>
                </a:cubicBezTo>
                <a:cubicBezTo>
                  <a:pt x="9547448" y="5514857"/>
                  <a:pt x="9541800" y="5519562"/>
                  <a:pt x="9536623" y="5524738"/>
                </a:cubicBezTo>
                <a:cubicBezTo>
                  <a:pt x="9531445" y="5509209"/>
                  <a:pt x="9526267" y="5493211"/>
                  <a:pt x="9520619" y="5477682"/>
                </a:cubicBezTo>
                <a:cubicBezTo>
                  <a:pt x="9526738" y="5464035"/>
                  <a:pt x="9532386" y="5449918"/>
                  <a:pt x="9538505" y="5435801"/>
                </a:cubicBezTo>
                <a:cubicBezTo>
                  <a:pt x="9553097" y="5433448"/>
                  <a:pt x="9567218" y="5431566"/>
                  <a:pt x="9581808" y="5429213"/>
                </a:cubicBezTo>
                <a:cubicBezTo>
                  <a:pt x="9580867" y="5437683"/>
                  <a:pt x="9580396" y="5445683"/>
                  <a:pt x="9579926" y="5454153"/>
                </a:cubicBezTo>
                <a:close/>
                <a:moveTo>
                  <a:pt x="9563922" y="5462624"/>
                </a:moveTo>
                <a:cubicBezTo>
                  <a:pt x="9564393" y="5459329"/>
                  <a:pt x="9564393" y="5455565"/>
                  <a:pt x="9564864" y="5452271"/>
                </a:cubicBezTo>
                <a:cubicBezTo>
                  <a:pt x="9560157" y="5452741"/>
                  <a:pt x="9554979" y="5453683"/>
                  <a:pt x="9550272" y="5454624"/>
                </a:cubicBezTo>
                <a:cubicBezTo>
                  <a:pt x="9546037" y="5464977"/>
                  <a:pt x="9541330" y="5474858"/>
                  <a:pt x="9537093" y="5485211"/>
                </a:cubicBezTo>
                <a:cubicBezTo>
                  <a:pt x="9538034" y="5488505"/>
                  <a:pt x="9539446" y="5491328"/>
                  <a:pt x="9540388" y="5494622"/>
                </a:cubicBezTo>
                <a:cubicBezTo>
                  <a:pt x="9542271" y="5492740"/>
                  <a:pt x="9544624" y="5490858"/>
                  <a:pt x="9546507" y="5488975"/>
                </a:cubicBezTo>
                <a:cubicBezTo>
                  <a:pt x="9552155" y="5492269"/>
                  <a:pt x="9557804" y="5495563"/>
                  <a:pt x="9563452" y="5498857"/>
                </a:cubicBezTo>
                <a:cubicBezTo>
                  <a:pt x="9573807" y="5493681"/>
                  <a:pt x="9583692" y="5488034"/>
                  <a:pt x="9594047" y="5482858"/>
                </a:cubicBezTo>
                <a:cubicBezTo>
                  <a:pt x="9594047" y="5481917"/>
                  <a:pt x="9594047" y="5481446"/>
                  <a:pt x="9594047" y="5480505"/>
                </a:cubicBezTo>
                <a:cubicBezTo>
                  <a:pt x="9583692" y="5474388"/>
                  <a:pt x="9573807" y="5468270"/>
                  <a:pt x="9563922" y="5462624"/>
                </a:cubicBezTo>
                <a:close/>
                <a:moveTo>
                  <a:pt x="9714072" y="5794374"/>
                </a:moveTo>
                <a:cubicBezTo>
                  <a:pt x="9724427" y="5819784"/>
                  <a:pt x="9734312" y="5845194"/>
                  <a:pt x="9744196" y="5870605"/>
                </a:cubicBezTo>
                <a:cubicBezTo>
                  <a:pt x="9736666" y="5873899"/>
                  <a:pt x="9728663" y="5877193"/>
                  <a:pt x="9721133" y="5880016"/>
                </a:cubicBezTo>
                <a:cubicBezTo>
                  <a:pt x="9713131" y="5872017"/>
                  <a:pt x="9705600" y="5863547"/>
                  <a:pt x="9697598" y="5855547"/>
                </a:cubicBezTo>
                <a:cubicBezTo>
                  <a:pt x="9687243" y="5848018"/>
                  <a:pt x="9677358" y="5840959"/>
                  <a:pt x="9667003" y="5833430"/>
                </a:cubicBezTo>
                <a:cubicBezTo>
                  <a:pt x="9659002" y="5815078"/>
                  <a:pt x="9650999" y="5796726"/>
                  <a:pt x="9642998" y="5778845"/>
                </a:cubicBezTo>
                <a:cubicBezTo>
                  <a:pt x="9655236" y="5773198"/>
                  <a:pt x="9667473" y="5768021"/>
                  <a:pt x="9679712" y="5762375"/>
                </a:cubicBezTo>
                <a:cubicBezTo>
                  <a:pt x="9685360" y="5775551"/>
                  <a:pt x="9691008" y="5788256"/>
                  <a:pt x="9696657" y="5801432"/>
                </a:cubicBezTo>
                <a:cubicBezTo>
                  <a:pt x="9702775" y="5799550"/>
                  <a:pt x="9708424" y="5797197"/>
                  <a:pt x="9714072" y="5794374"/>
                </a:cubicBezTo>
                <a:close/>
                <a:moveTo>
                  <a:pt x="9724898" y="5856018"/>
                </a:moveTo>
                <a:cubicBezTo>
                  <a:pt x="9720192" y="5843783"/>
                  <a:pt x="9715485" y="5831548"/>
                  <a:pt x="9710307" y="5819313"/>
                </a:cubicBezTo>
                <a:cubicBezTo>
                  <a:pt x="9704659" y="5821666"/>
                  <a:pt x="9699481" y="5824019"/>
                  <a:pt x="9693833" y="5826372"/>
                </a:cubicBezTo>
                <a:cubicBezTo>
                  <a:pt x="9688184" y="5813196"/>
                  <a:pt x="9682536" y="5800020"/>
                  <a:pt x="9676887" y="5787315"/>
                </a:cubicBezTo>
                <a:cubicBezTo>
                  <a:pt x="9672180" y="5789197"/>
                  <a:pt x="9667945" y="5791079"/>
                  <a:pt x="9663238" y="5793432"/>
                </a:cubicBezTo>
                <a:cubicBezTo>
                  <a:pt x="9667473" y="5802843"/>
                  <a:pt x="9671239" y="5811784"/>
                  <a:pt x="9675476" y="5821196"/>
                </a:cubicBezTo>
                <a:cubicBezTo>
                  <a:pt x="9684419" y="5827784"/>
                  <a:pt x="9693833" y="5834372"/>
                  <a:pt x="9702775" y="5840959"/>
                </a:cubicBezTo>
                <a:cubicBezTo>
                  <a:pt x="9708424" y="5846606"/>
                  <a:pt x="9714072" y="5852723"/>
                  <a:pt x="9719720" y="5858371"/>
                </a:cubicBezTo>
                <a:cubicBezTo>
                  <a:pt x="9721603" y="5857429"/>
                  <a:pt x="9723015" y="5856959"/>
                  <a:pt x="9724898" y="5856018"/>
                </a:cubicBezTo>
                <a:close/>
                <a:moveTo>
                  <a:pt x="9931059" y="5351099"/>
                </a:moveTo>
                <a:cubicBezTo>
                  <a:pt x="9932001" y="5353922"/>
                  <a:pt x="9933413" y="5356746"/>
                  <a:pt x="9934355" y="5360040"/>
                </a:cubicBezTo>
                <a:cubicBezTo>
                  <a:pt x="9924470" y="5365216"/>
                  <a:pt x="9914585" y="5369922"/>
                  <a:pt x="9904701" y="5375098"/>
                </a:cubicBezTo>
                <a:cubicBezTo>
                  <a:pt x="9895287" y="5356746"/>
                  <a:pt x="9885874" y="5337923"/>
                  <a:pt x="9876460" y="5319571"/>
                </a:cubicBezTo>
                <a:cubicBezTo>
                  <a:pt x="9879283" y="5318159"/>
                  <a:pt x="9882108" y="5316748"/>
                  <a:pt x="9884933" y="5314866"/>
                </a:cubicBezTo>
                <a:cubicBezTo>
                  <a:pt x="9887286" y="5310630"/>
                  <a:pt x="9894346" y="5301219"/>
                  <a:pt x="9905171" y="5307807"/>
                </a:cubicBezTo>
                <a:cubicBezTo>
                  <a:pt x="9915527" y="5314866"/>
                  <a:pt x="9925882" y="5337923"/>
                  <a:pt x="9931059" y="5351099"/>
                </a:cubicBezTo>
                <a:close/>
                <a:moveTo>
                  <a:pt x="9914585" y="5344982"/>
                </a:moveTo>
                <a:cubicBezTo>
                  <a:pt x="9910820" y="5336041"/>
                  <a:pt x="9906114" y="5328041"/>
                  <a:pt x="9904230" y="5326159"/>
                </a:cubicBezTo>
                <a:cubicBezTo>
                  <a:pt x="9903289" y="5326159"/>
                  <a:pt x="9899994" y="5328512"/>
                  <a:pt x="9898582" y="5332276"/>
                </a:cubicBezTo>
                <a:cubicBezTo>
                  <a:pt x="9898582" y="5332747"/>
                  <a:pt x="9898111" y="5332747"/>
                  <a:pt x="9898111" y="5333218"/>
                </a:cubicBezTo>
                <a:cubicBezTo>
                  <a:pt x="9900936" y="5338394"/>
                  <a:pt x="9903760" y="5344040"/>
                  <a:pt x="9906114" y="5349217"/>
                </a:cubicBezTo>
                <a:cubicBezTo>
                  <a:pt x="9908937" y="5347805"/>
                  <a:pt x="9911762" y="5346393"/>
                  <a:pt x="9914585" y="5344982"/>
                </a:cubicBezTo>
                <a:close/>
                <a:moveTo>
                  <a:pt x="10080738" y="5569442"/>
                </a:moveTo>
                <a:cubicBezTo>
                  <a:pt x="10081680" y="5572265"/>
                  <a:pt x="10082622" y="5575560"/>
                  <a:pt x="10084033" y="5578383"/>
                </a:cubicBezTo>
                <a:cubicBezTo>
                  <a:pt x="10074149" y="5583089"/>
                  <a:pt x="10063794" y="5587324"/>
                  <a:pt x="10053909" y="5592030"/>
                </a:cubicBezTo>
                <a:cubicBezTo>
                  <a:pt x="10045437" y="5572736"/>
                  <a:pt x="10036494" y="5553443"/>
                  <a:pt x="10027550" y="5534150"/>
                </a:cubicBezTo>
                <a:cubicBezTo>
                  <a:pt x="10030375" y="5532738"/>
                  <a:pt x="10033669" y="5531326"/>
                  <a:pt x="10036494" y="5529914"/>
                </a:cubicBezTo>
                <a:cubicBezTo>
                  <a:pt x="10039318" y="5525679"/>
                  <a:pt x="10046378" y="5516268"/>
                  <a:pt x="10056734" y="5524268"/>
                </a:cubicBezTo>
                <a:cubicBezTo>
                  <a:pt x="10066618" y="5531326"/>
                  <a:pt x="10076031" y="5555796"/>
                  <a:pt x="10080738" y="5569442"/>
                </a:cubicBezTo>
                <a:close/>
                <a:moveTo>
                  <a:pt x="10064735" y="5562384"/>
                </a:moveTo>
                <a:cubicBezTo>
                  <a:pt x="10060970" y="5552972"/>
                  <a:pt x="10057204" y="5544502"/>
                  <a:pt x="10055322" y="5542620"/>
                </a:cubicBezTo>
                <a:cubicBezTo>
                  <a:pt x="10054380" y="5542620"/>
                  <a:pt x="10051085" y="5544973"/>
                  <a:pt x="10049202" y="5548737"/>
                </a:cubicBezTo>
                <a:cubicBezTo>
                  <a:pt x="10049202" y="5549208"/>
                  <a:pt x="10048731" y="5549208"/>
                  <a:pt x="10048731" y="5549679"/>
                </a:cubicBezTo>
                <a:cubicBezTo>
                  <a:pt x="10051085" y="5555325"/>
                  <a:pt x="10053909" y="5560972"/>
                  <a:pt x="10056263" y="5566619"/>
                </a:cubicBezTo>
                <a:cubicBezTo>
                  <a:pt x="10058616" y="5564737"/>
                  <a:pt x="10061441" y="5563796"/>
                  <a:pt x="10064735" y="5562384"/>
                </a:cubicBezTo>
                <a:close/>
                <a:moveTo>
                  <a:pt x="10181466" y="5437213"/>
                </a:moveTo>
                <a:cubicBezTo>
                  <a:pt x="10182408" y="5440507"/>
                  <a:pt x="10183820" y="5443330"/>
                  <a:pt x="10184761" y="5446624"/>
                </a:cubicBezTo>
                <a:cubicBezTo>
                  <a:pt x="10174876" y="5451330"/>
                  <a:pt x="10164521" y="5456036"/>
                  <a:pt x="10154636" y="5460741"/>
                </a:cubicBezTo>
                <a:cubicBezTo>
                  <a:pt x="10145694" y="5440977"/>
                  <a:pt x="10136280" y="5421214"/>
                  <a:pt x="10126866" y="5401920"/>
                </a:cubicBezTo>
                <a:cubicBezTo>
                  <a:pt x="10129691" y="5400509"/>
                  <a:pt x="10132514" y="5399097"/>
                  <a:pt x="10135809" y="5397685"/>
                </a:cubicBezTo>
                <a:cubicBezTo>
                  <a:pt x="10138162" y="5393450"/>
                  <a:pt x="10145222" y="5384039"/>
                  <a:pt x="10156049" y="5391568"/>
                </a:cubicBezTo>
                <a:cubicBezTo>
                  <a:pt x="10166403" y="5398626"/>
                  <a:pt x="10176288" y="5423096"/>
                  <a:pt x="10181466" y="5437213"/>
                </a:cubicBezTo>
                <a:close/>
                <a:moveTo>
                  <a:pt x="10164992" y="5429684"/>
                </a:moveTo>
                <a:cubicBezTo>
                  <a:pt x="10161227" y="5420273"/>
                  <a:pt x="10156990" y="5411802"/>
                  <a:pt x="10155107" y="5409449"/>
                </a:cubicBezTo>
                <a:cubicBezTo>
                  <a:pt x="10154166" y="5409449"/>
                  <a:pt x="10150872" y="5412273"/>
                  <a:pt x="10148988" y="5415567"/>
                </a:cubicBezTo>
                <a:cubicBezTo>
                  <a:pt x="10148988" y="5416037"/>
                  <a:pt x="10148518" y="5416037"/>
                  <a:pt x="10148518" y="5416508"/>
                </a:cubicBezTo>
                <a:cubicBezTo>
                  <a:pt x="10151342" y="5422154"/>
                  <a:pt x="10153695" y="5427802"/>
                  <a:pt x="10156520" y="5433448"/>
                </a:cubicBezTo>
                <a:cubicBezTo>
                  <a:pt x="10159343" y="5432507"/>
                  <a:pt x="10162168" y="5431095"/>
                  <a:pt x="10164992" y="5429684"/>
                </a:cubicBezTo>
                <a:close/>
                <a:moveTo>
                  <a:pt x="9893875" y="4963352"/>
                </a:moveTo>
                <a:cubicBezTo>
                  <a:pt x="9883049" y="4945000"/>
                  <a:pt x="9872223" y="4927118"/>
                  <a:pt x="9861398" y="4909236"/>
                </a:cubicBezTo>
                <a:cubicBezTo>
                  <a:pt x="9864222" y="4907355"/>
                  <a:pt x="9867046" y="4905943"/>
                  <a:pt x="9869870" y="4904060"/>
                </a:cubicBezTo>
                <a:cubicBezTo>
                  <a:pt x="9871753" y="4899355"/>
                  <a:pt x="9877872" y="4889473"/>
                  <a:pt x="9889639" y="4896061"/>
                </a:cubicBezTo>
                <a:cubicBezTo>
                  <a:pt x="9900464" y="4902178"/>
                  <a:pt x="9912232" y="4924765"/>
                  <a:pt x="9918822" y="4937941"/>
                </a:cubicBezTo>
                <a:cubicBezTo>
                  <a:pt x="9920234" y="4940765"/>
                  <a:pt x="9921645" y="4943588"/>
                  <a:pt x="9923058" y="4946411"/>
                </a:cubicBezTo>
                <a:cubicBezTo>
                  <a:pt x="9912703" y="4952058"/>
                  <a:pt x="9903289" y="4957705"/>
                  <a:pt x="9893875" y="4963352"/>
                </a:cubicBezTo>
                <a:close/>
                <a:moveTo>
                  <a:pt x="9893404" y="4937470"/>
                </a:moveTo>
                <a:cubicBezTo>
                  <a:pt x="9896229" y="4936059"/>
                  <a:pt x="9898582" y="4934177"/>
                  <a:pt x="9901407" y="4932765"/>
                </a:cubicBezTo>
                <a:cubicBezTo>
                  <a:pt x="9896700" y="4923824"/>
                  <a:pt x="9891993" y="4916295"/>
                  <a:pt x="9889639" y="4914413"/>
                </a:cubicBezTo>
                <a:cubicBezTo>
                  <a:pt x="9888697" y="4914413"/>
                  <a:pt x="9885874" y="4917236"/>
                  <a:pt x="9884461" y="4921001"/>
                </a:cubicBezTo>
                <a:cubicBezTo>
                  <a:pt x="9884461" y="4921472"/>
                  <a:pt x="9884461" y="4921472"/>
                  <a:pt x="9883990" y="4921942"/>
                </a:cubicBezTo>
                <a:cubicBezTo>
                  <a:pt x="9886815" y="4926648"/>
                  <a:pt x="9890109" y="4931824"/>
                  <a:pt x="9893404" y="4937470"/>
                </a:cubicBezTo>
                <a:close/>
                <a:moveTo>
                  <a:pt x="9887286" y="5857900"/>
                </a:moveTo>
                <a:cubicBezTo>
                  <a:pt x="9879755" y="5839077"/>
                  <a:pt x="9871753" y="5820255"/>
                  <a:pt x="9864222" y="5801432"/>
                </a:cubicBezTo>
                <a:cubicBezTo>
                  <a:pt x="9867046" y="5800020"/>
                  <a:pt x="9870341" y="5799079"/>
                  <a:pt x="9873165" y="5797667"/>
                </a:cubicBezTo>
                <a:cubicBezTo>
                  <a:pt x="9875989" y="5793902"/>
                  <a:pt x="9883520" y="5784962"/>
                  <a:pt x="9893875" y="5792491"/>
                </a:cubicBezTo>
                <a:cubicBezTo>
                  <a:pt x="9903289" y="5799550"/>
                  <a:pt x="9911762" y="5823078"/>
                  <a:pt x="9915527" y="5836725"/>
                </a:cubicBezTo>
                <a:cubicBezTo>
                  <a:pt x="9916468" y="5839548"/>
                  <a:pt x="9917410" y="5842842"/>
                  <a:pt x="9918351" y="5845665"/>
                </a:cubicBezTo>
                <a:cubicBezTo>
                  <a:pt x="9907996" y="5849430"/>
                  <a:pt x="9897641" y="5853665"/>
                  <a:pt x="9887286" y="5857900"/>
                </a:cubicBezTo>
                <a:close/>
                <a:moveTo>
                  <a:pt x="9883990" y="5816019"/>
                </a:moveTo>
                <a:cubicBezTo>
                  <a:pt x="9886344" y="5821666"/>
                  <a:pt x="9888697" y="5826842"/>
                  <a:pt x="9890581" y="5832489"/>
                </a:cubicBezTo>
                <a:cubicBezTo>
                  <a:pt x="9893404" y="5831077"/>
                  <a:pt x="9896229" y="5830136"/>
                  <a:pt x="9899053" y="5828725"/>
                </a:cubicBezTo>
                <a:cubicBezTo>
                  <a:pt x="9895757" y="5819784"/>
                  <a:pt x="9892463" y="5811314"/>
                  <a:pt x="9890581" y="5809431"/>
                </a:cubicBezTo>
                <a:cubicBezTo>
                  <a:pt x="9889639" y="5809431"/>
                  <a:pt x="9886344" y="5811784"/>
                  <a:pt x="9883990" y="5815078"/>
                </a:cubicBezTo>
                <a:cubicBezTo>
                  <a:pt x="9884461" y="5815549"/>
                  <a:pt x="9884461" y="5816019"/>
                  <a:pt x="9883990" y="5816019"/>
                </a:cubicBezTo>
                <a:close/>
                <a:moveTo>
                  <a:pt x="9857632" y="6098830"/>
                </a:moveTo>
                <a:cubicBezTo>
                  <a:pt x="9858574" y="6101653"/>
                  <a:pt x="9859045" y="6104948"/>
                  <a:pt x="9859986" y="6107771"/>
                </a:cubicBezTo>
                <a:cubicBezTo>
                  <a:pt x="9849631" y="6111535"/>
                  <a:pt x="9839275" y="6115300"/>
                  <a:pt x="9828920" y="6119065"/>
                </a:cubicBezTo>
                <a:cubicBezTo>
                  <a:pt x="9822331" y="6100242"/>
                  <a:pt x="9815270" y="6081419"/>
                  <a:pt x="9808680" y="6062597"/>
                </a:cubicBezTo>
                <a:cubicBezTo>
                  <a:pt x="9811505" y="6061655"/>
                  <a:pt x="9814799" y="6060244"/>
                  <a:pt x="9817624" y="6059302"/>
                </a:cubicBezTo>
                <a:cubicBezTo>
                  <a:pt x="9820447" y="6055538"/>
                  <a:pt x="9828450" y="6047068"/>
                  <a:pt x="9838334" y="6055067"/>
                </a:cubicBezTo>
                <a:cubicBezTo>
                  <a:pt x="9847277" y="6062126"/>
                  <a:pt x="9854338" y="6085184"/>
                  <a:pt x="9857632" y="6098830"/>
                </a:cubicBezTo>
                <a:close/>
                <a:moveTo>
                  <a:pt x="9842099" y="6090831"/>
                </a:moveTo>
                <a:cubicBezTo>
                  <a:pt x="9839275" y="6081890"/>
                  <a:pt x="9835980" y="6073419"/>
                  <a:pt x="9834568" y="6071537"/>
                </a:cubicBezTo>
                <a:cubicBezTo>
                  <a:pt x="9833627" y="6071537"/>
                  <a:pt x="9830332" y="6073419"/>
                  <a:pt x="9827979" y="6076714"/>
                </a:cubicBezTo>
                <a:cubicBezTo>
                  <a:pt x="9827979" y="6076714"/>
                  <a:pt x="9827508" y="6077184"/>
                  <a:pt x="9827508" y="6077184"/>
                </a:cubicBezTo>
                <a:cubicBezTo>
                  <a:pt x="9829391" y="6082831"/>
                  <a:pt x="9831273" y="6088007"/>
                  <a:pt x="9833627" y="6093654"/>
                </a:cubicBezTo>
                <a:cubicBezTo>
                  <a:pt x="9836451" y="6093184"/>
                  <a:pt x="9839275" y="6091772"/>
                  <a:pt x="9842099" y="6090831"/>
                </a:cubicBezTo>
                <a:close/>
                <a:moveTo>
                  <a:pt x="9697127" y="5995305"/>
                </a:moveTo>
                <a:cubicBezTo>
                  <a:pt x="9705129" y="6013187"/>
                  <a:pt x="9712660" y="6031068"/>
                  <a:pt x="9720192" y="6049421"/>
                </a:cubicBezTo>
                <a:cubicBezTo>
                  <a:pt x="9709835" y="6053185"/>
                  <a:pt x="9699481" y="6057420"/>
                  <a:pt x="9689126" y="6061185"/>
                </a:cubicBezTo>
                <a:cubicBezTo>
                  <a:pt x="9682065" y="6042833"/>
                  <a:pt x="9675476" y="6024951"/>
                  <a:pt x="9668416" y="6006599"/>
                </a:cubicBezTo>
                <a:cubicBezTo>
                  <a:pt x="9677830" y="6002834"/>
                  <a:pt x="9687713" y="5999070"/>
                  <a:pt x="9697127" y="5995305"/>
                </a:cubicBezTo>
                <a:close/>
                <a:moveTo>
                  <a:pt x="9699952" y="6034363"/>
                </a:moveTo>
                <a:cubicBezTo>
                  <a:pt x="9697598" y="6029186"/>
                  <a:pt x="9695715" y="6024010"/>
                  <a:pt x="9693361" y="6019304"/>
                </a:cubicBezTo>
                <a:cubicBezTo>
                  <a:pt x="9691479" y="6020246"/>
                  <a:pt x="9689597" y="6020716"/>
                  <a:pt x="9687713" y="6021657"/>
                </a:cubicBezTo>
                <a:cubicBezTo>
                  <a:pt x="9689597" y="6026833"/>
                  <a:pt x="9691479" y="6032010"/>
                  <a:pt x="9693833" y="6037186"/>
                </a:cubicBezTo>
                <a:cubicBezTo>
                  <a:pt x="9696186" y="6035774"/>
                  <a:pt x="9698068" y="6035304"/>
                  <a:pt x="9699952" y="6034363"/>
                </a:cubicBezTo>
                <a:close/>
                <a:moveTo>
                  <a:pt x="9782322" y="6022599"/>
                </a:moveTo>
                <a:cubicBezTo>
                  <a:pt x="9789383" y="6036716"/>
                  <a:pt x="9795972" y="6050833"/>
                  <a:pt x="9803032" y="6065420"/>
                </a:cubicBezTo>
                <a:cubicBezTo>
                  <a:pt x="9800679" y="6079067"/>
                  <a:pt x="9797855" y="6092713"/>
                  <a:pt x="9795031" y="6106359"/>
                </a:cubicBezTo>
                <a:cubicBezTo>
                  <a:pt x="9785146" y="6098360"/>
                  <a:pt x="9775732" y="6090360"/>
                  <a:pt x="9765848" y="6082360"/>
                </a:cubicBezTo>
                <a:cubicBezTo>
                  <a:pt x="9759729" y="6065420"/>
                  <a:pt x="9753610" y="6048480"/>
                  <a:pt x="9747021" y="6032010"/>
                </a:cubicBezTo>
                <a:cubicBezTo>
                  <a:pt x="9758788" y="6028716"/>
                  <a:pt x="9770555" y="6025892"/>
                  <a:pt x="9782322" y="6022599"/>
                </a:cubicBezTo>
                <a:close/>
                <a:moveTo>
                  <a:pt x="9787499" y="6063067"/>
                </a:moveTo>
                <a:cubicBezTo>
                  <a:pt x="9784676" y="6057420"/>
                  <a:pt x="9781851" y="6051303"/>
                  <a:pt x="9779028" y="6045656"/>
                </a:cubicBezTo>
                <a:cubicBezTo>
                  <a:pt x="9774791" y="6046597"/>
                  <a:pt x="9771025" y="6047538"/>
                  <a:pt x="9766789" y="6048950"/>
                </a:cubicBezTo>
                <a:cubicBezTo>
                  <a:pt x="9769614" y="6056009"/>
                  <a:pt x="9771967" y="6063067"/>
                  <a:pt x="9774791" y="6070126"/>
                </a:cubicBezTo>
                <a:cubicBezTo>
                  <a:pt x="9778085" y="6072949"/>
                  <a:pt x="9781381" y="6075302"/>
                  <a:pt x="9784676" y="6078125"/>
                </a:cubicBezTo>
                <a:cubicBezTo>
                  <a:pt x="9785617" y="6072949"/>
                  <a:pt x="9786558" y="6067773"/>
                  <a:pt x="9787499" y="6063067"/>
                </a:cubicBezTo>
                <a:close/>
                <a:moveTo>
                  <a:pt x="9901877" y="6096477"/>
                </a:moveTo>
                <a:cubicBezTo>
                  <a:pt x="9910820" y="6114830"/>
                  <a:pt x="9919763" y="6133652"/>
                  <a:pt x="9928706" y="6152004"/>
                </a:cubicBezTo>
                <a:cubicBezTo>
                  <a:pt x="9916468" y="6156239"/>
                  <a:pt x="9904230" y="6160474"/>
                  <a:pt x="9891993" y="6164239"/>
                </a:cubicBezTo>
                <a:cubicBezTo>
                  <a:pt x="9883990" y="6141181"/>
                  <a:pt x="9875989" y="6118123"/>
                  <a:pt x="9867987" y="6095536"/>
                </a:cubicBezTo>
                <a:cubicBezTo>
                  <a:pt x="9873635" y="6097889"/>
                  <a:pt x="9879283" y="6099771"/>
                  <a:pt x="9884933" y="6102124"/>
                </a:cubicBezTo>
                <a:cubicBezTo>
                  <a:pt x="9890581" y="6100713"/>
                  <a:pt x="9896229" y="6098830"/>
                  <a:pt x="9901877" y="6096477"/>
                </a:cubicBezTo>
                <a:close/>
                <a:moveTo>
                  <a:pt x="9906584" y="6136476"/>
                </a:moveTo>
                <a:cubicBezTo>
                  <a:pt x="9904230" y="6131299"/>
                  <a:pt x="9901407" y="6126123"/>
                  <a:pt x="9899053" y="6120947"/>
                </a:cubicBezTo>
                <a:cubicBezTo>
                  <a:pt x="9896700" y="6121888"/>
                  <a:pt x="9893875" y="6122829"/>
                  <a:pt x="9891522" y="6123770"/>
                </a:cubicBezTo>
                <a:cubicBezTo>
                  <a:pt x="9893404" y="6129417"/>
                  <a:pt x="9895287" y="6134593"/>
                  <a:pt x="9897170" y="6140240"/>
                </a:cubicBezTo>
                <a:cubicBezTo>
                  <a:pt x="9900464" y="6138828"/>
                  <a:pt x="9903760" y="6137887"/>
                  <a:pt x="9906584" y="6136476"/>
                </a:cubicBezTo>
                <a:close/>
                <a:moveTo>
                  <a:pt x="9383178" y="4250913"/>
                </a:moveTo>
                <a:cubicBezTo>
                  <a:pt x="9371411" y="4231149"/>
                  <a:pt x="9359644" y="4211386"/>
                  <a:pt x="9347876" y="4191621"/>
                </a:cubicBezTo>
                <a:cubicBezTo>
                  <a:pt x="9356819" y="4187857"/>
                  <a:pt x="9365763" y="4183622"/>
                  <a:pt x="9374235" y="4179857"/>
                </a:cubicBezTo>
                <a:cubicBezTo>
                  <a:pt x="9387414" y="4194916"/>
                  <a:pt x="9400123" y="4209974"/>
                  <a:pt x="9413302" y="4225032"/>
                </a:cubicBezTo>
                <a:cubicBezTo>
                  <a:pt x="9403418" y="4233973"/>
                  <a:pt x="9393533" y="4242443"/>
                  <a:pt x="9383178" y="4250913"/>
                </a:cubicBezTo>
                <a:close/>
                <a:moveTo>
                  <a:pt x="9382237" y="4223150"/>
                </a:moveTo>
                <a:cubicBezTo>
                  <a:pt x="9384590" y="4221268"/>
                  <a:pt x="9386944" y="4218915"/>
                  <a:pt x="9389297" y="4217032"/>
                </a:cubicBezTo>
                <a:cubicBezTo>
                  <a:pt x="9385060" y="4212327"/>
                  <a:pt x="9380825" y="4207150"/>
                  <a:pt x="9376589" y="4202445"/>
                </a:cubicBezTo>
                <a:cubicBezTo>
                  <a:pt x="9374705" y="4203386"/>
                  <a:pt x="9372823" y="4204327"/>
                  <a:pt x="9370940" y="4204798"/>
                </a:cubicBezTo>
                <a:cubicBezTo>
                  <a:pt x="9374705" y="4210915"/>
                  <a:pt x="9378471" y="4217032"/>
                  <a:pt x="9382237" y="4223150"/>
                </a:cubicBezTo>
                <a:close/>
                <a:moveTo>
                  <a:pt x="9559215" y="4951587"/>
                </a:moveTo>
                <a:cubicBezTo>
                  <a:pt x="9540859" y="4942647"/>
                  <a:pt x="9522502" y="4933706"/>
                  <a:pt x="9504145" y="4924765"/>
                </a:cubicBezTo>
                <a:cubicBezTo>
                  <a:pt x="9491908" y="4914884"/>
                  <a:pt x="9479669" y="4905002"/>
                  <a:pt x="9466961" y="4895119"/>
                </a:cubicBezTo>
                <a:cubicBezTo>
                  <a:pt x="9458488" y="4882414"/>
                  <a:pt x="9450016" y="4869709"/>
                  <a:pt x="9441073" y="4857474"/>
                </a:cubicBezTo>
                <a:cubicBezTo>
                  <a:pt x="9442955" y="4842416"/>
                  <a:pt x="9444368" y="4827829"/>
                  <a:pt x="9446250" y="4812770"/>
                </a:cubicBezTo>
                <a:cubicBezTo>
                  <a:pt x="9438248" y="4812770"/>
                  <a:pt x="9428365" y="4808064"/>
                  <a:pt x="9420362" y="4799595"/>
                </a:cubicBezTo>
                <a:cubicBezTo>
                  <a:pt x="9418009" y="4801477"/>
                  <a:pt x="9415655" y="4802888"/>
                  <a:pt x="9413302" y="4804771"/>
                </a:cubicBezTo>
                <a:cubicBezTo>
                  <a:pt x="9407654" y="4813712"/>
                  <a:pt x="9401534" y="4822652"/>
                  <a:pt x="9395886" y="4831122"/>
                </a:cubicBezTo>
                <a:cubicBezTo>
                  <a:pt x="9396828" y="4843828"/>
                  <a:pt x="9397299" y="4856533"/>
                  <a:pt x="9398240" y="4869709"/>
                </a:cubicBezTo>
                <a:cubicBezTo>
                  <a:pt x="9401064" y="4888532"/>
                  <a:pt x="9403418" y="4907825"/>
                  <a:pt x="9406241" y="4926648"/>
                </a:cubicBezTo>
                <a:cubicBezTo>
                  <a:pt x="9406241" y="4937941"/>
                  <a:pt x="9405771" y="4949706"/>
                  <a:pt x="9405771" y="4960999"/>
                </a:cubicBezTo>
                <a:cubicBezTo>
                  <a:pt x="9405300" y="4961940"/>
                  <a:pt x="9402006" y="4968057"/>
                  <a:pt x="9394004" y="4965704"/>
                </a:cubicBezTo>
                <a:cubicBezTo>
                  <a:pt x="9390238" y="4964764"/>
                  <a:pt x="9385060" y="4961470"/>
                  <a:pt x="9378942" y="4952529"/>
                </a:cubicBezTo>
                <a:cubicBezTo>
                  <a:pt x="9378471" y="4951587"/>
                  <a:pt x="9378000" y="4950646"/>
                  <a:pt x="9377530" y="4949706"/>
                </a:cubicBezTo>
                <a:cubicBezTo>
                  <a:pt x="9369057" y="4929471"/>
                  <a:pt x="9360585" y="4908766"/>
                  <a:pt x="9352112" y="4888532"/>
                </a:cubicBezTo>
                <a:cubicBezTo>
                  <a:pt x="9345052" y="4878649"/>
                  <a:pt x="9337991" y="4868768"/>
                  <a:pt x="9331402" y="4858415"/>
                </a:cubicBezTo>
                <a:cubicBezTo>
                  <a:pt x="9329520" y="4845239"/>
                  <a:pt x="9328108" y="4832534"/>
                  <a:pt x="9326224" y="4819358"/>
                </a:cubicBezTo>
                <a:cubicBezTo>
                  <a:pt x="9324342" y="4794418"/>
                  <a:pt x="9322460" y="4769478"/>
                  <a:pt x="9320576" y="4744067"/>
                </a:cubicBezTo>
                <a:cubicBezTo>
                  <a:pt x="9318694" y="4737950"/>
                  <a:pt x="9317282" y="4731833"/>
                  <a:pt x="9315399" y="4725715"/>
                </a:cubicBezTo>
                <a:cubicBezTo>
                  <a:pt x="9308339" y="4721481"/>
                  <a:pt x="9301279" y="4717716"/>
                  <a:pt x="9294688" y="4713481"/>
                </a:cubicBezTo>
                <a:cubicBezTo>
                  <a:pt x="9289511" y="4717245"/>
                  <a:pt x="9284333" y="4721481"/>
                  <a:pt x="9278685" y="4725245"/>
                </a:cubicBezTo>
                <a:cubicBezTo>
                  <a:pt x="9257974" y="4697481"/>
                  <a:pt x="9236793" y="4670189"/>
                  <a:pt x="9215612" y="4642896"/>
                </a:cubicBezTo>
                <a:cubicBezTo>
                  <a:pt x="9214671" y="4640072"/>
                  <a:pt x="9213730" y="4636778"/>
                  <a:pt x="9212318" y="4633955"/>
                </a:cubicBezTo>
                <a:cubicBezTo>
                  <a:pt x="9202904" y="4632543"/>
                  <a:pt x="9192549" y="4625955"/>
                  <a:pt x="9184548" y="4615603"/>
                </a:cubicBezTo>
                <a:cubicBezTo>
                  <a:pt x="9171368" y="4599133"/>
                  <a:pt x="9169015" y="4579369"/>
                  <a:pt x="9179370" y="4570899"/>
                </a:cubicBezTo>
                <a:cubicBezTo>
                  <a:pt x="9179841" y="4570428"/>
                  <a:pt x="9180311" y="4570428"/>
                  <a:pt x="9180782" y="4569958"/>
                </a:cubicBezTo>
                <a:cubicBezTo>
                  <a:pt x="9171839" y="4557253"/>
                  <a:pt x="9163367" y="4544076"/>
                  <a:pt x="9154423" y="4531371"/>
                </a:cubicBezTo>
                <a:cubicBezTo>
                  <a:pt x="9164779" y="4522901"/>
                  <a:pt x="9174663" y="4514431"/>
                  <a:pt x="9185018" y="4505961"/>
                </a:cubicBezTo>
                <a:cubicBezTo>
                  <a:pt x="9191137" y="4513490"/>
                  <a:pt x="9197727" y="4521019"/>
                  <a:pt x="9203845" y="4529018"/>
                </a:cubicBezTo>
                <a:cubicBezTo>
                  <a:pt x="9207141" y="4526195"/>
                  <a:pt x="9210906" y="4523371"/>
                  <a:pt x="9214201" y="4520548"/>
                </a:cubicBezTo>
                <a:cubicBezTo>
                  <a:pt x="9216555" y="4518666"/>
                  <a:pt x="9216084" y="4509725"/>
                  <a:pt x="9214671" y="4502196"/>
                </a:cubicBezTo>
                <a:cubicBezTo>
                  <a:pt x="9213259" y="4490903"/>
                  <a:pt x="9211377" y="4479609"/>
                  <a:pt x="9209964" y="4468786"/>
                </a:cubicBezTo>
                <a:cubicBezTo>
                  <a:pt x="9202434" y="4452786"/>
                  <a:pt x="9194431" y="4436787"/>
                  <a:pt x="9186901" y="4420788"/>
                </a:cubicBezTo>
                <a:cubicBezTo>
                  <a:pt x="9176546" y="4405259"/>
                  <a:pt x="9165720" y="4389731"/>
                  <a:pt x="9154894" y="4374202"/>
                </a:cubicBezTo>
                <a:cubicBezTo>
                  <a:pt x="9145009" y="4362908"/>
                  <a:pt x="9135125" y="4351614"/>
                  <a:pt x="9125240" y="4340321"/>
                </a:cubicBezTo>
                <a:cubicBezTo>
                  <a:pt x="9139832" y="4337027"/>
                  <a:pt x="9153953" y="4333733"/>
                  <a:pt x="9168544" y="4330439"/>
                </a:cubicBezTo>
                <a:cubicBezTo>
                  <a:pt x="9163367" y="4321499"/>
                  <a:pt x="9158189" y="4312087"/>
                  <a:pt x="9153012" y="4303146"/>
                </a:cubicBezTo>
                <a:cubicBezTo>
                  <a:pt x="9153012" y="4288559"/>
                  <a:pt x="9153482" y="4274442"/>
                  <a:pt x="9153482" y="4259854"/>
                </a:cubicBezTo>
                <a:cubicBezTo>
                  <a:pt x="9162426" y="4262678"/>
                  <a:pt x="9171368" y="4265501"/>
                  <a:pt x="9180311" y="4267854"/>
                </a:cubicBezTo>
                <a:cubicBezTo>
                  <a:pt x="9193961" y="4281500"/>
                  <a:pt x="9208082" y="4295617"/>
                  <a:pt x="9221732" y="4309734"/>
                </a:cubicBezTo>
                <a:cubicBezTo>
                  <a:pt x="9225497" y="4324792"/>
                  <a:pt x="9228792" y="4339380"/>
                  <a:pt x="9232558" y="4354438"/>
                </a:cubicBezTo>
                <a:cubicBezTo>
                  <a:pt x="9229263" y="4365731"/>
                  <a:pt x="9225497" y="4376555"/>
                  <a:pt x="9222203" y="4387848"/>
                </a:cubicBezTo>
                <a:cubicBezTo>
                  <a:pt x="9225497" y="4391613"/>
                  <a:pt x="9228322" y="4394907"/>
                  <a:pt x="9231617" y="4398671"/>
                </a:cubicBezTo>
                <a:cubicBezTo>
                  <a:pt x="9244796" y="4404789"/>
                  <a:pt x="9258446" y="4411377"/>
                  <a:pt x="9271625" y="4417494"/>
                </a:cubicBezTo>
                <a:cubicBezTo>
                  <a:pt x="9272566" y="4414200"/>
                  <a:pt x="9273978" y="4411847"/>
                  <a:pt x="9276332" y="4409965"/>
                </a:cubicBezTo>
                <a:cubicBezTo>
                  <a:pt x="9286216" y="4401495"/>
                  <a:pt x="9305986" y="4408082"/>
                  <a:pt x="9319635" y="4425023"/>
                </a:cubicBezTo>
                <a:cubicBezTo>
                  <a:pt x="9330931" y="4439140"/>
                  <a:pt x="9335168" y="4455610"/>
                  <a:pt x="9329990" y="4465492"/>
                </a:cubicBezTo>
                <a:cubicBezTo>
                  <a:pt x="9331402" y="4466903"/>
                  <a:pt x="9332343" y="4468315"/>
                  <a:pt x="9333756" y="4469727"/>
                </a:cubicBezTo>
                <a:cubicBezTo>
                  <a:pt x="9339875" y="4487608"/>
                  <a:pt x="9345994" y="4505490"/>
                  <a:pt x="9351642" y="4523371"/>
                </a:cubicBezTo>
                <a:cubicBezTo>
                  <a:pt x="9359644" y="4541253"/>
                  <a:pt x="9367175" y="4559605"/>
                  <a:pt x="9374705" y="4577487"/>
                </a:cubicBezTo>
                <a:cubicBezTo>
                  <a:pt x="9384590" y="4595368"/>
                  <a:pt x="9394474" y="4613721"/>
                  <a:pt x="9404359" y="4632073"/>
                </a:cubicBezTo>
                <a:cubicBezTo>
                  <a:pt x="9410478" y="4648543"/>
                  <a:pt x="9416597" y="4665483"/>
                  <a:pt x="9422245" y="4681953"/>
                </a:cubicBezTo>
                <a:cubicBezTo>
                  <a:pt x="9426481" y="4699364"/>
                  <a:pt x="9430718" y="4716775"/>
                  <a:pt x="9434954" y="4733715"/>
                </a:cubicBezTo>
                <a:cubicBezTo>
                  <a:pt x="9435895" y="4737950"/>
                  <a:pt x="9436366" y="4742185"/>
                  <a:pt x="9437307" y="4746891"/>
                </a:cubicBezTo>
                <a:cubicBezTo>
                  <a:pt x="9443426" y="4750655"/>
                  <a:pt x="9449074" y="4755832"/>
                  <a:pt x="9454252" y="4762890"/>
                </a:cubicBezTo>
                <a:cubicBezTo>
                  <a:pt x="9466961" y="4780772"/>
                  <a:pt x="9467902" y="4801006"/>
                  <a:pt x="9457547" y="4808535"/>
                </a:cubicBezTo>
                <a:cubicBezTo>
                  <a:pt x="9455194" y="4810417"/>
                  <a:pt x="9452369" y="4810888"/>
                  <a:pt x="9449546" y="4811359"/>
                </a:cubicBezTo>
                <a:cubicBezTo>
                  <a:pt x="9463195" y="4825476"/>
                  <a:pt x="9476845" y="4840063"/>
                  <a:pt x="9490495" y="4854651"/>
                </a:cubicBezTo>
                <a:cubicBezTo>
                  <a:pt x="9501791" y="4859827"/>
                  <a:pt x="9513089" y="4865004"/>
                  <a:pt x="9524385" y="4870650"/>
                </a:cubicBezTo>
                <a:cubicBezTo>
                  <a:pt x="9533798" y="4876768"/>
                  <a:pt x="9543212" y="4882414"/>
                  <a:pt x="9552626" y="4888532"/>
                </a:cubicBezTo>
                <a:cubicBezTo>
                  <a:pt x="9552155" y="4881002"/>
                  <a:pt x="9552155" y="4873473"/>
                  <a:pt x="9551685" y="4866415"/>
                </a:cubicBezTo>
                <a:cubicBezTo>
                  <a:pt x="9545566" y="4849475"/>
                  <a:pt x="9539446" y="4832534"/>
                  <a:pt x="9533327" y="4815594"/>
                </a:cubicBezTo>
                <a:cubicBezTo>
                  <a:pt x="9546037" y="4821241"/>
                  <a:pt x="9558274" y="4827358"/>
                  <a:pt x="9570982" y="4833005"/>
                </a:cubicBezTo>
                <a:cubicBezTo>
                  <a:pt x="9577573" y="4845239"/>
                  <a:pt x="9584633" y="4857945"/>
                  <a:pt x="9591222" y="4870180"/>
                </a:cubicBezTo>
                <a:cubicBezTo>
                  <a:pt x="9592163" y="4885238"/>
                  <a:pt x="9592634" y="4900296"/>
                  <a:pt x="9593106" y="4914884"/>
                </a:cubicBezTo>
                <a:cubicBezTo>
                  <a:pt x="9592634" y="4925236"/>
                  <a:pt x="9591693" y="4935589"/>
                  <a:pt x="9591222" y="4945470"/>
                </a:cubicBezTo>
                <a:cubicBezTo>
                  <a:pt x="9578985" y="4948294"/>
                  <a:pt x="9569100" y="4950176"/>
                  <a:pt x="9559215" y="4951587"/>
                </a:cubicBezTo>
                <a:close/>
                <a:moveTo>
                  <a:pt x="9343169" y="4726657"/>
                </a:moveTo>
                <a:cubicBezTo>
                  <a:pt x="9361997" y="4735127"/>
                  <a:pt x="9380353" y="4744067"/>
                  <a:pt x="9399181" y="4753008"/>
                </a:cubicBezTo>
                <a:cubicBezTo>
                  <a:pt x="9382707" y="4738891"/>
                  <a:pt x="9366233" y="4725245"/>
                  <a:pt x="9349759" y="4711598"/>
                </a:cubicBezTo>
                <a:lnTo>
                  <a:pt x="9341287" y="4718186"/>
                </a:lnTo>
                <a:cubicBezTo>
                  <a:pt x="9342228" y="4721010"/>
                  <a:pt x="9343169" y="4723833"/>
                  <a:pt x="9343169" y="4726657"/>
                </a:cubicBezTo>
                <a:close/>
                <a:moveTo>
                  <a:pt x="9349759" y="4699364"/>
                </a:moveTo>
                <a:lnTo>
                  <a:pt x="9357761" y="4693247"/>
                </a:lnTo>
                <a:cubicBezTo>
                  <a:pt x="9354937" y="4687599"/>
                  <a:pt x="9354466" y="4681953"/>
                  <a:pt x="9356349" y="4678658"/>
                </a:cubicBezTo>
                <a:cubicBezTo>
                  <a:pt x="9345523" y="4664071"/>
                  <a:pt x="9334227" y="4649484"/>
                  <a:pt x="9322930" y="4634896"/>
                </a:cubicBezTo>
                <a:cubicBezTo>
                  <a:pt x="9312104" y="4640072"/>
                  <a:pt x="9295159" y="4632543"/>
                  <a:pt x="9283392" y="4617014"/>
                </a:cubicBezTo>
                <a:cubicBezTo>
                  <a:pt x="9280568" y="4613250"/>
                  <a:pt x="9278214" y="4609485"/>
                  <a:pt x="9276332" y="4605250"/>
                </a:cubicBezTo>
                <a:cubicBezTo>
                  <a:pt x="9260799" y="4604309"/>
                  <a:pt x="9245737" y="4603839"/>
                  <a:pt x="9230204" y="4602897"/>
                </a:cubicBezTo>
                <a:cubicBezTo>
                  <a:pt x="9230204" y="4603368"/>
                  <a:pt x="9230675" y="4604309"/>
                  <a:pt x="9230675" y="4604780"/>
                </a:cubicBezTo>
                <a:cubicBezTo>
                  <a:pt x="9270684" y="4635837"/>
                  <a:pt x="9310221" y="4667365"/>
                  <a:pt x="9349759" y="4699364"/>
                </a:cubicBezTo>
                <a:close/>
                <a:moveTo>
                  <a:pt x="9308809" y="4535607"/>
                </a:moveTo>
                <a:cubicBezTo>
                  <a:pt x="9307868" y="4535607"/>
                  <a:pt x="9306927" y="4535136"/>
                  <a:pt x="9305986" y="4535136"/>
                </a:cubicBezTo>
                <a:cubicBezTo>
                  <a:pt x="9305986" y="4548312"/>
                  <a:pt x="9306456" y="4561488"/>
                  <a:pt x="9306456" y="4574193"/>
                </a:cubicBezTo>
                <a:cubicBezTo>
                  <a:pt x="9311634" y="4577487"/>
                  <a:pt x="9316810" y="4582192"/>
                  <a:pt x="9321047" y="4587839"/>
                </a:cubicBezTo>
                <a:cubicBezTo>
                  <a:pt x="9333285" y="4603368"/>
                  <a:pt x="9336109" y="4621720"/>
                  <a:pt x="9328578" y="4630661"/>
                </a:cubicBezTo>
                <a:cubicBezTo>
                  <a:pt x="9339875" y="4645248"/>
                  <a:pt x="9351171" y="4659836"/>
                  <a:pt x="9361997" y="4674894"/>
                </a:cubicBezTo>
                <a:cubicBezTo>
                  <a:pt x="9365763" y="4674424"/>
                  <a:pt x="9370940" y="4676306"/>
                  <a:pt x="9375177" y="4680541"/>
                </a:cubicBezTo>
                <a:lnTo>
                  <a:pt x="9398240" y="4663130"/>
                </a:lnTo>
                <a:cubicBezTo>
                  <a:pt x="9369057" y="4620779"/>
                  <a:pt x="9339404" y="4577958"/>
                  <a:pt x="9308809" y="4535607"/>
                </a:cubicBezTo>
                <a:close/>
                <a:moveTo>
                  <a:pt x="9289981" y="4509725"/>
                </a:moveTo>
                <a:cubicBezTo>
                  <a:pt x="9286216" y="4504549"/>
                  <a:pt x="9282921" y="4499843"/>
                  <a:pt x="9279155" y="4494667"/>
                </a:cubicBezTo>
                <a:cubicBezTo>
                  <a:pt x="9275391" y="4500314"/>
                  <a:pt x="9271625" y="4506431"/>
                  <a:pt x="9268330" y="4512078"/>
                </a:cubicBezTo>
                <a:cubicBezTo>
                  <a:pt x="9277744" y="4531371"/>
                  <a:pt x="9287158" y="4550194"/>
                  <a:pt x="9296101" y="4569487"/>
                </a:cubicBezTo>
                <a:cubicBezTo>
                  <a:pt x="9296572" y="4569487"/>
                  <a:pt x="9297513" y="4569958"/>
                  <a:pt x="9297983" y="4569958"/>
                </a:cubicBezTo>
                <a:cubicBezTo>
                  <a:pt x="9297983" y="4556311"/>
                  <a:pt x="9297983" y="4543136"/>
                  <a:pt x="9297513" y="4529489"/>
                </a:cubicBezTo>
                <a:cubicBezTo>
                  <a:pt x="9296572" y="4528548"/>
                  <a:pt x="9296101" y="4527607"/>
                  <a:pt x="9295159" y="4526666"/>
                </a:cubicBezTo>
                <a:cubicBezTo>
                  <a:pt x="9290453" y="4521490"/>
                  <a:pt x="9289040" y="4514431"/>
                  <a:pt x="9289981" y="4509725"/>
                </a:cubicBezTo>
                <a:close/>
                <a:moveTo>
                  <a:pt x="9297042" y="4503608"/>
                </a:moveTo>
                <a:cubicBezTo>
                  <a:pt x="9297042" y="4492314"/>
                  <a:pt x="9296572" y="4480550"/>
                  <a:pt x="9296101" y="4469256"/>
                </a:cubicBezTo>
                <a:cubicBezTo>
                  <a:pt x="9295629" y="4469256"/>
                  <a:pt x="9295629" y="4468786"/>
                  <a:pt x="9295159" y="4468786"/>
                </a:cubicBezTo>
                <a:cubicBezTo>
                  <a:pt x="9291394" y="4474433"/>
                  <a:pt x="9287628" y="4480550"/>
                  <a:pt x="9284333" y="4486197"/>
                </a:cubicBezTo>
                <a:cubicBezTo>
                  <a:pt x="9289040" y="4492314"/>
                  <a:pt x="9292806" y="4497961"/>
                  <a:pt x="9297042" y="4503608"/>
                </a:cubicBezTo>
                <a:close/>
                <a:moveTo>
                  <a:pt x="9270213" y="4434905"/>
                </a:moveTo>
                <a:cubicBezTo>
                  <a:pt x="9257504" y="4428787"/>
                  <a:pt x="9244796" y="4422670"/>
                  <a:pt x="9232087" y="4417023"/>
                </a:cubicBezTo>
                <a:cubicBezTo>
                  <a:pt x="9247619" y="4437258"/>
                  <a:pt x="9263152" y="4457963"/>
                  <a:pt x="9278214" y="4478197"/>
                </a:cubicBezTo>
                <a:cubicBezTo>
                  <a:pt x="9281509" y="4473021"/>
                  <a:pt x="9284805" y="4467845"/>
                  <a:pt x="9287628" y="4463139"/>
                </a:cubicBezTo>
                <a:cubicBezTo>
                  <a:pt x="9285275" y="4461257"/>
                  <a:pt x="9282921" y="4458904"/>
                  <a:pt x="9281039" y="4456081"/>
                </a:cubicBezTo>
                <a:cubicBezTo>
                  <a:pt x="9275861" y="4449493"/>
                  <a:pt x="9272095" y="4441964"/>
                  <a:pt x="9270213" y="4434905"/>
                </a:cubicBezTo>
                <a:close/>
                <a:moveTo>
                  <a:pt x="9218908" y="4414670"/>
                </a:moveTo>
                <a:cubicBezTo>
                  <a:pt x="9233970" y="4443846"/>
                  <a:pt x="9249032" y="4473021"/>
                  <a:pt x="9263624" y="4502667"/>
                </a:cubicBezTo>
                <a:cubicBezTo>
                  <a:pt x="9266918" y="4497490"/>
                  <a:pt x="9270213" y="4492314"/>
                  <a:pt x="9273507" y="4487138"/>
                </a:cubicBezTo>
                <a:cubicBezTo>
                  <a:pt x="9255151" y="4462669"/>
                  <a:pt x="9237265" y="4438199"/>
                  <a:pt x="9218908" y="4414670"/>
                </a:cubicBezTo>
                <a:close/>
                <a:moveTo>
                  <a:pt x="9262211" y="4521490"/>
                </a:moveTo>
                <a:cubicBezTo>
                  <a:pt x="9248561" y="4543136"/>
                  <a:pt x="9234440" y="4564781"/>
                  <a:pt x="9220319" y="4586427"/>
                </a:cubicBezTo>
                <a:cubicBezTo>
                  <a:pt x="9220319" y="4586427"/>
                  <a:pt x="9220790" y="4586898"/>
                  <a:pt x="9220790" y="4586898"/>
                </a:cubicBezTo>
                <a:cubicBezTo>
                  <a:pt x="9222673" y="4589251"/>
                  <a:pt x="9224556" y="4591604"/>
                  <a:pt x="9225968" y="4594427"/>
                </a:cubicBezTo>
                <a:cubicBezTo>
                  <a:pt x="9241500" y="4594898"/>
                  <a:pt x="9257504" y="4595839"/>
                  <a:pt x="9273037" y="4596780"/>
                </a:cubicBezTo>
                <a:cubicBezTo>
                  <a:pt x="9270684" y="4586427"/>
                  <a:pt x="9272095" y="4577487"/>
                  <a:pt x="9278214" y="4572310"/>
                </a:cubicBezTo>
                <a:cubicBezTo>
                  <a:pt x="9280098" y="4570899"/>
                  <a:pt x="9282451" y="4569487"/>
                  <a:pt x="9285275" y="4569017"/>
                </a:cubicBezTo>
                <a:cubicBezTo>
                  <a:pt x="9277744" y="4553017"/>
                  <a:pt x="9270213" y="4537488"/>
                  <a:pt x="9262211" y="4521490"/>
                </a:cubicBezTo>
                <a:close/>
                <a:moveTo>
                  <a:pt x="9407654" y="4747832"/>
                </a:moveTo>
                <a:cubicBezTo>
                  <a:pt x="9397299" y="4733715"/>
                  <a:pt x="9387414" y="4720069"/>
                  <a:pt x="9377059" y="4705952"/>
                </a:cubicBezTo>
                <a:cubicBezTo>
                  <a:pt x="9373293" y="4706893"/>
                  <a:pt x="9368116" y="4705011"/>
                  <a:pt x="9363409" y="4700775"/>
                </a:cubicBezTo>
                <a:lnTo>
                  <a:pt x="9357290" y="4705481"/>
                </a:lnTo>
                <a:cubicBezTo>
                  <a:pt x="9374235" y="4719598"/>
                  <a:pt x="9390709" y="4733715"/>
                  <a:pt x="9407654" y="4747832"/>
                </a:cubicBezTo>
                <a:close/>
                <a:moveTo>
                  <a:pt x="9418009" y="4730892"/>
                </a:moveTo>
                <a:cubicBezTo>
                  <a:pt x="9414244" y="4714422"/>
                  <a:pt x="9410007" y="4697481"/>
                  <a:pt x="9406241" y="4681011"/>
                </a:cubicBezTo>
                <a:cubicBezTo>
                  <a:pt x="9405300" y="4677718"/>
                  <a:pt x="9403888" y="4674894"/>
                  <a:pt x="9402947" y="4671600"/>
                </a:cubicBezTo>
                <a:lnTo>
                  <a:pt x="9380825" y="4688070"/>
                </a:lnTo>
                <a:cubicBezTo>
                  <a:pt x="9383178" y="4693247"/>
                  <a:pt x="9384119" y="4697952"/>
                  <a:pt x="9382237" y="4701716"/>
                </a:cubicBezTo>
                <a:cubicBezTo>
                  <a:pt x="9392592" y="4715833"/>
                  <a:pt x="9402947" y="4729950"/>
                  <a:pt x="9413302" y="4744538"/>
                </a:cubicBezTo>
                <a:cubicBezTo>
                  <a:pt x="9415185" y="4743597"/>
                  <a:pt x="9417539" y="4743127"/>
                  <a:pt x="9420362" y="4743127"/>
                </a:cubicBezTo>
                <a:cubicBezTo>
                  <a:pt x="9419421" y="4738891"/>
                  <a:pt x="9418480" y="4735127"/>
                  <a:pt x="9418009" y="4730892"/>
                </a:cubicBezTo>
                <a:close/>
                <a:moveTo>
                  <a:pt x="9318694" y="4474433"/>
                </a:moveTo>
                <a:cubicBezTo>
                  <a:pt x="9314457" y="4475374"/>
                  <a:pt x="9309750" y="4474903"/>
                  <a:pt x="9304573" y="4473491"/>
                </a:cubicBezTo>
                <a:cubicBezTo>
                  <a:pt x="9305043" y="4484785"/>
                  <a:pt x="9305043" y="4496079"/>
                  <a:pt x="9305043" y="4507373"/>
                </a:cubicBezTo>
                <a:cubicBezTo>
                  <a:pt x="9307397" y="4508784"/>
                  <a:pt x="9309750" y="4510666"/>
                  <a:pt x="9311634" y="4513490"/>
                </a:cubicBezTo>
                <a:cubicBezTo>
                  <a:pt x="9316340" y="4519607"/>
                  <a:pt x="9318223" y="4526666"/>
                  <a:pt x="9316340" y="4531371"/>
                </a:cubicBezTo>
                <a:cubicBezTo>
                  <a:pt x="9340345" y="4564311"/>
                  <a:pt x="9363409" y="4598192"/>
                  <a:pt x="9386473" y="4631602"/>
                </a:cubicBezTo>
                <a:cubicBezTo>
                  <a:pt x="9377530" y="4614661"/>
                  <a:pt x="9368116" y="4597721"/>
                  <a:pt x="9359172" y="4581251"/>
                </a:cubicBezTo>
                <a:cubicBezTo>
                  <a:pt x="9351171" y="4562429"/>
                  <a:pt x="9343169" y="4543136"/>
                  <a:pt x="9334697" y="4524313"/>
                </a:cubicBezTo>
                <a:cubicBezTo>
                  <a:pt x="9329990" y="4507373"/>
                  <a:pt x="9324342" y="4490903"/>
                  <a:pt x="9318694" y="4474433"/>
                </a:cubicBezTo>
                <a:close/>
                <a:moveTo>
                  <a:pt x="9175604" y="4540783"/>
                </a:moveTo>
                <a:cubicBezTo>
                  <a:pt x="9181723" y="4550194"/>
                  <a:pt x="9187842" y="4559135"/>
                  <a:pt x="9193961" y="4568546"/>
                </a:cubicBezTo>
                <a:cubicBezTo>
                  <a:pt x="9200551" y="4569958"/>
                  <a:pt x="9207611" y="4573252"/>
                  <a:pt x="9213730" y="4578898"/>
                </a:cubicBezTo>
                <a:cubicBezTo>
                  <a:pt x="9228322" y="4556311"/>
                  <a:pt x="9242913" y="4533724"/>
                  <a:pt x="9257504" y="4511137"/>
                </a:cubicBezTo>
                <a:cubicBezTo>
                  <a:pt x="9234440" y="4464080"/>
                  <a:pt x="9210436" y="4417023"/>
                  <a:pt x="9185489" y="4370908"/>
                </a:cubicBezTo>
                <a:lnTo>
                  <a:pt x="9193490" y="4365731"/>
                </a:lnTo>
                <a:cubicBezTo>
                  <a:pt x="9196785" y="4369967"/>
                  <a:pt x="9200551" y="4374672"/>
                  <a:pt x="9203845" y="4378907"/>
                </a:cubicBezTo>
                <a:cubicBezTo>
                  <a:pt x="9207141" y="4368084"/>
                  <a:pt x="9210906" y="4356791"/>
                  <a:pt x="9214201" y="4345968"/>
                </a:cubicBezTo>
                <a:cubicBezTo>
                  <a:pt x="9211848" y="4335145"/>
                  <a:pt x="9209023" y="4324322"/>
                  <a:pt x="9206199" y="4313028"/>
                </a:cubicBezTo>
                <a:cubicBezTo>
                  <a:pt x="9196315" y="4303146"/>
                  <a:pt x="9186430" y="4292793"/>
                  <a:pt x="9176546" y="4282912"/>
                </a:cubicBezTo>
                <a:cubicBezTo>
                  <a:pt x="9174193" y="4281971"/>
                  <a:pt x="9171839" y="4281500"/>
                  <a:pt x="9169486" y="4280559"/>
                </a:cubicBezTo>
                <a:cubicBezTo>
                  <a:pt x="9169486" y="4289029"/>
                  <a:pt x="9169486" y="4297029"/>
                  <a:pt x="9169015" y="4305499"/>
                </a:cubicBezTo>
                <a:cubicBezTo>
                  <a:pt x="9176546" y="4318675"/>
                  <a:pt x="9184076" y="4331380"/>
                  <a:pt x="9191137" y="4344556"/>
                </a:cubicBezTo>
                <a:cubicBezTo>
                  <a:pt x="9188783" y="4345027"/>
                  <a:pt x="9186901" y="4345497"/>
                  <a:pt x="9184548" y="4345968"/>
                </a:cubicBezTo>
                <a:cubicBezTo>
                  <a:pt x="9189725" y="4353026"/>
                  <a:pt x="9190667" y="4361026"/>
                  <a:pt x="9186430" y="4364790"/>
                </a:cubicBezTo>
                <a:cubicBezTo>
                  <a:pt x="9181723" y="4368555"/>
                  <a:pt x="9172780" y="4365731"/>
                  <a:pt x="9166661" y="4358673"/>
                </a:cubicBezTo>
                <a:cubicBezTo>
                  <a:pt x="9164779" y="4356320"/>
                  <a:pt x="9162896" y="4353497"/>
                  <a:pt x="9161954" y="4351144"/>
                </a:cubicBezTo>
                <a:cubicBezTo>
                  <a:pt x="9158660" y="4351614"/>
                  <a:pt x="9155835" y="4352556"/>
                  <a:pt x="9152541" y="4353026"/>
                </a:cubicBezTo>
                <a:cubicBezTo>
                  <a:pt x="9156306" y="4357732"/>
                  <a:pt x="9160542" y="4361967"/>
                  <a:pt x="9164308" y="4366673"/>
                </a:cubicBezTo>
                <a:cubicBezTo>
                  <a:pt x="9176075" y="4383613"/>
                  <a:pt x="9187842" y="4400553"/>
                  <a:pt x="9199138" y="4417494"/>
                </a:cubicBezTo>
                <a:cubicBezTo>
                  <a:pt x="9207611" y="4435846"/>
                  <a:pt x="9216555" y="4453728"/>
                  <a:pt x="9225026" y="4472080"/>
                </a:cubicBezTo>
                <a:cubicBezTo>
                  <a:pt x="9226438" y="4483844"/>
                  <a:pt x="9228322" y="4495137"/>
                  <a:pt x="9229733" y="4506901"/>
                </a:cubicBezTo>
                <a:cubicBezTo>
                  <a:pt x="9230204" y="4510196"/>
                  <a:pt x="9233970" y="4529959"/>
                  <a:pt x="9225968" y="4536547"/>
                </a:cubicBezTo>
                <a:cubicBezTo>
                  <a:pt x="9219378" y="4542194"/>
                  <a:pt x="9212318" y="4547371"/>
                  <a:pt x="9205729" y="4553017"/>
                </a:cubicBezTo>
                <a:cubicBezTo>
                  <a:pt x="9199609" y="4545488"/>
                  <a:pt x="9193490" y="4537488"/>
                  <a:pt x="9186901" y="4529959"/>
                </a:cubicBezTo>
                <a:cubicBezTo>
                  <a:pt x="9183606" y="4534195"/>
                  <a:pt x="9179370" y="4537488"/>
                  <a:pt x="9175604" y="4540783"/>
                </a:cubicBezTo>
                <a:close/>
                <a:moveTo>
                  <a:pt x="9316340" y="4710657"/>
                </a:moveTo>
                <a:cubicBezTo>
                  <a:pt x="9316810" y="4708775"/>
                  <a:pt x="9317753" y="4707364"/>
                  <a:pt x="9319164" y="4706422"/>
                </a:cubicBezTo>
                <a:cubicBezTo>
                  <a:pt x="9323401" y="4703599"/>
                  <a:pt x="9329990" y="4705481"/>
                  <a:pt x="9335168" y="4710657"/>
                </a:cubicBezTo>
                <a:lnTo>
                  <a:pt x="9341757" y="4705481"/>
                </a:lnTo>
                <a:cubicBezTo>
                  <a:pt x="9305514" y="4675835"/>
                  <a:pt x="9269272" y="4646660"/>
                  <a:pt x="9232558" y="4618426"/>
                </a:cubicBezTo>
                <a:cubicBezTo>
                  <a:pt x="9232087" y="4624073"/>
                  <a:pt x="9230204" y="4628778"/>
                  <a:pt x="9225968" y="4631602"/>
                </a:cubicBezTo>
                <a:cubicBezTo>
                  <a:pt x="9225968" y="4631602"/>
                  <a:pt x="9225497" y="4632073"/>
                  <a:pt x="9225497" y="4632073"/>
                </a:cubicBezTo>
                <a:cubicBezTo>
                  <a:pt x="9226438" y="4634896"/>
                  <a:pt x="9227380" y="4637249"/>
                  <a:pt x="9228322" y="4640072"/>
                </a:cubicBezTo>
                <a:cubicBezTo>
                  <a:pt x="9244325" y="4660307"/>
                  <a:pt x="9260328" y="4681011"/>
                  <a:pt x="9275861" y="4701716"/>
                </a:cubicBezTo>
                <a:cubicBezTo>
                  <a:pt x="9279627" y="4698893"/>
                  <a:pt x="9282921" y="4696070"/>
                  <a:pt x="9286687" y="4693247"/>
                </a:cubicBezTo>
                <a:cubicBezTo>
                  <a:pt x="9296572" y="4698893"/>
                  <a:pt x="9306456" y="4704540"/>
                  <a:pt x="9316340" y="4710657"/>
                </a:cubicBezTo>
                <a:close/>
                <a:moveTo>
                  <a:pt x="9335638" y="4749715"/>
                </a:moveTo>
                <a:cubicBezTo>
                  <a:pt x="9337521" y="4775125"/>
                  <a:pt x="9339404" y="4800065"/>
                  <a:pt x="9341287" y="4825476"/>
                </a:cubicBezTo>
                <a:cubicBezTo>
                  <a:pt x="9341757" y="4830181"/>
                  <a:pt x="9342698" y="4834417"/>
                  <a:pt x="9343169" y="4839122"/>
                </a:cubicBezTo>
                <a:cubicBezTo>
                  <a:pt x="9346935" y="4837710"/>
                  <a:pt x="9352112" y="4839122"/>
                  <a:pt x="9356349" y="4843357"/>
                </a:cubicBezTo>
                <a:cubicBezTo>
                  <a:pt x="9364350" y="4836769"/>
                  <a:pt x="9372352" y="4830652"/>
                  <a:pt x="9380353" y="4824064"/>
                </a:cubicBezTo>
                <a:cubicBezTo>
                  <a:pt x="9380353" y="4822652"/>
                  <a:pt x="9380353" y="4821241"/>
                  <a:pt x="9379883" y="4819829"/>
                </a:cubicBezTo>
                <a:cubicBezTo>
                  <a:pt x="9381296" y="4817947"/>
                  <a:pt x="9382707" y="4815594"/>
                  <a:pt x="9384119" y="4813712"/>
                </a:cubicBezTo>
                <a:cubicBezTo>
                  <a:pt x="9367645" y="4790654"/>
                  <a:pt x="9350701" y="4767125"/>
                  <a:pt x="9334227" y="4744067"/>
                </a:cubicBezTo>
                <a:cubicBezTo>
                  <a:pt x="9334697" y="4745950"/>
                  <a:pt x="9335168" y="4747832"/>
                  <a:pt x="9335638" y="4749715"/>
                </a:cubicBezTo>
                <a:close/>
                <a:moveTo>
                  <a:pt x="9390709" y="4920060"/>
                </a:moveTo>
                <a:cubicBezTo>
                  <a:pt x="9388356" y="4901237"/>
                  <a:pt x="9385531" y="4882414"/>
                  <a:pt x="9382707" y="4863592"/>
                </a:cubicBezTo>
                <a:cubicBezTo>
                  <a:pt x="9382237" y="4854180"/>
                  <a:pt x="9381766" y="4844769"/>
                  <a:pt x="9380825" y="4835358"/>
                </a:cubicBezTo>
                <a:cubicBezTo>
                  <a:pt x="9374705" y="4840534"/>
                  <a:pt x="9368586" y="4845710"/>
                  <a:pt x="9361997" y="4850415"/>
                </a:cubicBezTo>
                <a:cubicBezTo>
                  <a:pt x="9365763" y="4857474"/>
                  <a:pt x="9365763" y="4865474"/>
                  <a:pt x="9361526" y="4868297"/>
                </a:cubicBezTo>
                <a:cubicBezTo>
                  <a:pt x="9359172" y="4869709"/>
                  <a:pt x="9356349" y="4869709"/>
                  <a:pt x="9353524" y="4868768"/>
                </a:cubicBezTo>
                <a:cubicBezTo>
                  <a:pt x="9357290" y="4873944"/>
                  <a:pt x="9361056" y="4879591"/>
                  <a:pt x="9364822" y="4885238"/>
                </a:cubicBezTo>
                <a:cubicBezTo>
                  <a:pt x="9373293" y="4905472"/>
                  <a:pt x="9381766" y="4925706"/>
                  <a:pt x="9390238" y="4946411"/>
                </a:cubicBezTo>
                <a:cubicBezTo>
                  <a:pt x="9390238" y="4946882"/>
                  <a:pt x="9390709" y="4946882"/>
                  <a:pt x="9390709" y="4947353"/>
                </a:cubicBezTo>
                <a:cubicBezTo>
                  <a:pt x="9390709" y="4937941"/>
                  <a:pt x="9390709" y="4929001"/>
                  <a:pt x="9390709" y="4920060"/>
                </a:cubicBezTo>
                <a:close/>
                <a:moveTo>
                  <a:pt x="9401064" y="4787830"/>
                </a:moveTo>
                <a:cubicBezTo>
                  <a:pt x="9403418" y="4785948"/>
                  <a:pt x="9406241" y="4784066"/>
                  <a:pt x="9408595" y="4782183"/>
                </a:cubicBezTo>
                <a:cubicBezTo>
                  <a:pt x="9405771" y="4776537"/>
                  <a:pt x="9404359" y="4770419"/>
                  <a:pt x="9403888" y="4765243"/>
                </a:cubicBezTo>
                <a:cubicBezTo>
                  <a:pt x="9382707" y="4754891"/>
                  <a:pt x="9361056" y="4745009"/>
                  <a:pt x="9339875" y="4735127"/>
                </a:cubicBezTo>
                <a:cubicBezTo>
                  <a:pt x="9356819" y="4758184"/>
                  <a:pt x="9373293" y="4781242"/>
                  <a:pt x="9389767" y="4804771"/>
                </a:cubicBezTo>
                <a:cubicBezTo>
                  <a:pt x="9393533" y="4799124"/>
                  <a:pt x="9397299" y="4793477"/>
                  <a:pt x="9401064" y="4787830"/>
                </a:cubicBezTo>
                <a:close/>
                <a:moveTo>
                  <a:pt x="9554508" y="4931824"/>
                </a:moveTo>
                <a:cubicBezTo>
                  <a:pt x="9561099" y="4930883"/>
                  <a:pt x="9567688" y="4929941"/>
                  <a:pt x="9574278" y="4928530"/>
                </a:cubicBezTo>
                <a:cubicBezTo>
                  <a:pt x="9574748" y="4921472"/>
                  <a:pt x="9575219" y="4914413"/>
                  <a:pt x="9575689" y="4907355"/>
                </a:cubicBezTo>
                <a:cubicBezTo>
                  <a:pt x="9575219" y="4894649"/>
                  <a:pt x="9574748" y="4881944"/>
                  <a:pt x="9573807" y="4869238"/>
                </a:cubicBezTo>
                <a:cubicBezTo>
                  <a:pt x="9570041" y="4862180"/>
                  <a:pt x="9566275" y="4854651"/>
                  <a:pt x="9562040" y="4847592"/>
                </a:cubicBezTo>
                <a:cubicBezTo>
                  <a:pt x="9560157" y="4846651"/>
                  <a:pt x="9558274" y="4845710"/>
                  <a:pt x="9556392" y="4844769"/>
                </a:cubicBezTo>
                <a:cubicBezTo>
                  <a:pt x="9559686" y="4854180"/>
                  <a:pt x="9562511" y="4863592"/>
                  <a:pt x="9565805" y="4872532"/>
                </a:cubicBezTo>
                <a:cubicBezTo>
                  <a:pt x="9566747" y="4887590"/>
                  <a:pt x="9567218" y="4902178"/>
                  <a:pt x="9567688" y="4917236"/>
                </a:cubicBezTo>
                <a:cubicBezTo>
                  <a:pt x="9552626" y="4907355"/>
                  <a:pt x="9537564" y="4897943"/>
                  <a:pt x="9522502" y="4888061"/>
                </a:cubicBezTo>
                <a:cubicBezTo>
                  <a:pt x="9510264" y="4882414"/>
                  <a:pt x="9497556" y="4876297"/>
                  <a:pt x="9485317" y="4870650"/>
                </a:cubicBezTo>
                <a:cubicBezTo>
                  <a:pt x="9476845" y="4861709"/>
                  <a:pt x="9468843" y="4852768"/>
                  <a:pt x="9460370" y="4844298"/>
                </a:cubicBezTo>
                <a:cubicBezTo>
                  <a:pt x="9459900" y="4849004"/>
                  <a:pt x="9459429" y="4854180"/>
                  <a:pt x="9458488" y="4858886"/>
                </a:cubicBezTo>
                <a:cubicBezTo>
                  <a:pt x="9464136" y="4866885"/>
                  <a:pt x="9469784" y="4875356"/>
                  <a:pt x="9474962" y="4883355"/>
                </a:cubicBezTo>
                <a:cubicBezTo>
                  <a:pt x="9485788" y="4891826"/>
                  <a:pt x="9496614" y="4900296"/>
                  <a:pt x="9506969" y="4908766"/>
                </a:cubicBezTo>
                <a:cubicBezTo>
                  <a:pt x="9522972" y="4916766"/>
                  <a:pt x="9538505" y="4924295"/>
                  <a:pt x="9554508" y="4931824"/>
                </a:cubicBezTo>
                <a:close/>
                <a:moveTo>
                  <a:pt x="9511205" y="5075817"/>
                </a:moveTo>
                <a:cubicBezTo>
                  <a:pt x="9521560" y="5069229"/>
                  <a:pt x="9531916" y="5062642"/>
                  <a:pt x="9542271" y="5056054"/>
                </a:cubicBezTo>
                <a:cubicBezTo>
                  <a:pt x="9538976" y="5050878"/>
                  <a:pt x="9535681" y="5045230"/>
                  <a:pt x="9532386" y="5040054"/>
                </a:cubicBezTo>
                <a:cubicBezTo>
                  <a:pt x="9531916" y="5024996"/>
                  <a:pt x="9531916" y="5009467"/>
                  <a:pt x="9531445" y="4994409"/>
                </a:cubicBezTo>
                <a:cubicBezTo>
                  <a:pt x="9537093" y="4990645"/>
                  <a:pt x="9543212" y="4986880"/>
                  <a:pt x="9548860" y="4983116"/>
                </a:cubicBezTo>
                <a:cubicBezTo>
                  <a:pt x="9558745" y="4975116"/>
                  <a:pt x="9568629" y="4966646"/>
                  <a:pt x="9578514" y="4958646"/>
                </a:cubicBezTo>
                <a:cubicBezTo>
                  <a:pt x="9579455" y="4984527"/>
                  <a:pt x="9579926" y="5010879"/>
                  <a:pt x="9580396" y="5036760"/>
                </a:cubicBezTo>
                <a:cubicBezTo>
                  <a:pt x="9586515" y="5046642"/>
                  <a:pt x="9592634" y="5056054"/>
                  <a:pt x="9598282" y="5065935"/>
                </a:cubicBezTo>
                <a:cubicBezTo>
                  <a:pt x="9598282" y="5076759"/>
                  <a:pt x="9598282" y="5087111"/>
                  <a:pt x="9598282" y="5097934"/>
                </a:cubicBezTo>
                <a:cubicBezTo>
                  <a:pt x="9582750" y="5106875"/>
                  <a:pt x="9567688" y="5116286"/>
                  <a:pt x="9552155" y="5125227"/>
                </a:cubicBezTo>
                <a:cubicBezTo>
                  <a:pt x="9546037" y="5121463"/>
                  <a:pt x="9539918" y="5117698"/>
                  <a:pt x="9534270" y="5113463"/>
                </a:cubicBezTo>
                <a:cubicBezTo>
                  <a:pt x="9526738" y="5100758"/>
                  <a:pt x="9518737" y="5088052"/>
                  <a:pt x="9511205" y="5075817"/>
                </a:cubicBezTo>
                <a:close/>
                <a:moveTo>
                  <a:pt x="9563922" y="5067347"/>
                </a:moveTo>
                <a:cubicBezTo>
                  <a:pt x="9553567" y="5073935"/>
                  <a:pt x="9543212" y="5080523"/>
                  <a:pt x="9532857" y="5086640"/>
                </a:cubicBezTo>
                <a:cubicBezTo>
                  <a:pt x="9535681" y="5091346"/>
                  <a:pt x="9538505" y="5095581"/>
                  <a:pt x="9541330" y="5100287"/>
                </a:cubicBezTo>
                <a:cubicBezTo>
                  <a:pt x="9543212" y="5101228"/>
                  <a:pt x="9545094" y="5102640"/>
                  <a:pt x="9546507" y="5103581"/>
                </a:cubicBezTo>
                <a:cubicBezTo>
                  <a:pt x="9558745" y="5096522"/>
                  <a:pt x="9570512" y="5088993"/>
                  <a:pt x="9582750" y="5081935"/>
                </a:cubicBezTo>
                <a:cubicBezTo>
                  <a:pt x="9582750" y="5076288"/>
                  <a:pt x="9582750" y="5070641"/>
                  <a:pt x="9582750" y="5064995"/>
                </a:cubicBezTo>
                <a:cubicBezTo>
                  <a:pt x="9576632" y="5055112"/>
                  <a:pt x="9570982" y="5045701"/>
                  <a:pt x="9564864" y="5035819"/>
                </a:cubicBezTo>
                <a:cubicBezTo>
                  <a:pt x="9564864" y="5023114"/>
                  <a:pt x="9564393" y="5010408"/>
                  <a:pt x="9563922" y="4997703"/>
                </a:cubicBezTo>
                <a:cubicBezTo>
                  <a:pt x="9562981" y="4998644"/>
                  <a:pt x="9561569" y="4999586"/>
                  <a:pt x="9560627" y="5000526"/>
                </a:cubicBezTo>
                <a:cubicBezTo>
                  <a:pt x="9555921" y="5003350"/>
                  <a:pt x="9551685" y="5006174"/>
                  <a:pt x="9546978" y="5009467"/>
                </a:cubicBezTo>
                <a:cubicBezTo>
                  <a:pt x="9546978" y="5019820"/>
                  <a:pt x="9547448" y="5030172"/>
                  <a:pt x="9547448" y="5040525"/>
                </a:cubicBezTo>
                <a:cubicBezTo>
                  <a:pt x="9553097" y="5049466"/>
                  <a:pt x="9558745" y="5058406"/>
                  <a:pt x="9563922" y="5067347"/>
                </a:cubicBezTo>
                <a:close/>
                <a:moveTo>
                  <a:pt x="9593106" y="5179812"/>
                </a:moveTo>
                <a:cubicBezTo>
                  <a:pt x="9603461" y="5181695"/>
                  <a:pt x="9614287" y="5183107"/>
                  <a:pt x="9624642" y="5184989"/>
                </a:cubicBezTo>
                <a:cubicBezTo>
                  <a:pt x="9616169" y="5203812"/>
                  <a:pt x="9607696" y="5222163"/>
                  <a:pt x="9598754" y="5240986"/>
                </a:cubicBezTo>
                <a:cubicBezTo>
                  <a:pt x="9588399" y="5247104"/>
                  <a:pt x="9577573" y="5253221"/>
                  <a:pt x="9567218" y="5259338"/>
                </a:cubicBezTo>
                <a:cubicBezTo>
                  <a:pt x="9562511" y="5249457"/>
                  <a:pt x="9558274" y="5239575"/>
                  <a:pt x="9553567" y="5229693"/>
                </a:cubicBezTo>
                <a:cubicBezTo>
                  <a:pt x="9553097" y="5218870"/>
                  <a:pt x="9552155" y="5207576"/>
                  <a:pt x="9551685" y="5196753"/>
                </a:cubicBezTo>
                <a:cubicBezTo>
                  <a:pt x="9543212" y="5182636"/>
                  <a:pt x="9535211" y="5168519"/>
                  <a:pt x="9526738" y="5154402"/>
                </a:cubicBezTo>
                <a:cubicBezTo>
                  <a:pt x="9536152" y="5148755"/>
                  <a:pt x="9545566" y="5143109"/>
                  <a:pt x="9554508" y="5137461"/>
                </a:cubicBezTo>
                <a:cubicBezTo>
                  <a:pt x="9562511" y="5150638"/>
                  <a:pt x="9570512" y="5164284"/>
                  <a:pt x="9578514" y="5177931"/>
                </a:cubicBezTo>
                <a:cubicBezTo>
                  <a:pt x="9580867" y="5178401"/>
                  <a:pt x="9583221" y="5178872"/>
                  <a:pt x="9585574" y="5178872"/>
                </a:cubicBezTo>
                <a:cubicBezTo>
                  <a:pt x="9578043" y="5166166"/>
                  <a:pt x="9570512" y="5152990"/>
                  <a:pt x="9562511" y="5140285"/>
                </a:cubicBezTo>
                <a:cubicBezTo>
                  <a:pt x="9565334" y="5136991"/>
                  <a:pt x="9568629" y="5134168"/>
                  <a:pt x="9571453" y="5130874"/>
                </a:cubicBezTo>
                <a:cubicBezTo>
                  <a:pt x="9571453" y="5125697"/>
                  <a:pt x="9571453" y="5120521"/>
                  <a:pt x="9571453" y="5115345"/>
                </a:cubicBezTo>
                <a:cubicBezTo>
                  <a:pt x="9578043" y="5111110"/>
                  <a:pt x="9585103" y="5106875"/>
                  <a:pt x="9591693" y="5103110"/>
                </a:cubicBezTo>
                <a:cubicBezTo>
                  <a:pt x="9601107" y="5117227"/>
                  <a:pt x="9610521" y="5131344"/>
                  <a:pt x="9619935" y="5145461"/>
                </a:cubicBezTo>
                <a:cubicBezTo>
                  <a:pt x="9614757" y="5154873"/>
                  <a:pt x="9609109" y="5164284"/>
                  <a:pt x="9603931" y="5173695"/>
                </a:cubicBezTo>
                <a:cubicBezTo>
                  <a:pt x="9600636" y="5175107"/>
                  <a:pt x="9596870" y="5177460"/>
                  <a:pt x="9593106" y="5179812"/>
                </a:cubicBezTo>
                <a:close/>
                <a:moveTo>
                  <a:pt x="9582750" y="5148755"/>
                </a:moveTo>
                <a:cubicBezTo>
                  <a:pt x="9584633" y="5152049"/>
                  <a:pt x="9586515" y="5154873"/>
                  <a:pt x="9588399" y="5158166"/>
                </a:cubicBezTo>
                <a:cubicBezTo>
                  <a:pt x="9589810" y="5157226"/>
                  <a:pt x="9591222" y="5156755"/>
                  <a:pt x="9592634" y="5155814"/>
                </a:cubicBezTo>
                <a:cubicBezTo>
                  <a:pt x="9595459" y="5150638"/>
                  <a:pt x="9598282" y="5144991"/>
                  <a:pt x="9601577" y="5139814"/>
                </a:cubicBezTo>
                <a:cubicBezTo>
                  <a:pt x="9598754" y="5135580"/>
                  <a:pt x="9595929" y="5131344"/>
                  <a:pt x="9593106" y="5127109"/>
                </a:cubicBezTo>
                <a:cubicBezTo>
                  <a:pt x="9591222" y="5128050"/>
                  <a:pt x="9589340" y="5129462"/>
                  <a:pt x="9587456" y="5130403"/>
                </a:cubicBezTo>
                <a:cubicBezTo>
                  <a:pt x="9587456" y="5135109"/>
                  <a:pt x="9587456" y="5139814"/>
                  <a:pt x="9587456" y="5144520"/>
                </a:cubicBezTo>
                <a:cubicBezTo>
                  <a:pt x="9585574" y="5145461"/>
                  <a:pt x="9584162" y="5147344"/>
                  <a:pt x="9582750" y="5148755"/>
                </a:cubicBezTo>
                <a:close/>
                <a:moveTo>
                  <a:pt x="9598282" y="5199106"/>
                </a:moveTo>
                <a:cubicBezTo>
                  <a:pt x="9590281" y="5197694"/>
                  <a:pt x="9582280" y="5196753"/>
                  <a:pt x="9574278" y="5195341"/>
                </a:cubicBezTo>
                <a:cubicBezTo>
                  <a:pt x="9567688" y="5184048"/>
                  <a:pt x="9561099" y="5173225"/>
                  <a:pt x="9554508" y="5161931"/>
                </a:cubicBezTo>
                <a:cubicBezTo>
                  <a:pt x="9552626" y="5163343"/>
                  <a:pt x="9550272" y="5164284"/>
                  <a:pt x="9548390" y="5165695"/>
                </a:cubicBezTo>
                <a:cubicBezTo>
                  <a:pt x="9554508" y="5176048"/>
                  <a:pt x="9560627" y="5186400"/>
                  <a:pt x="9566747" y="5196753"/>
                </a:cubicBezTo>
                <a:cubicBezTo>
                  <a:pt x="9567688" y="5208046"/>
                  <a:pt x="9568159" y="5219811"/>
                  <a:pt x="9568629" y="5231104"/>
                </a:cubicBezTo>
                <a:cubicBezTo>
                  <a:pt x="9569100" y="5232046"/>
                  <a:pt x="9569571" y="5232516"/>
                  <a:pt x="9569571" y="5233457"/>
                </a:cubicBezTo>
                <a:cubicBezTo>
                  <a:pt x="9575219" y="5230163"/>
                  <a:pt x="9581338" y="5226399"/>
                  <a:pt x="9586986" y="5223105"/>
                </a:cubicBezTo>
                <a:cubicBezTo>
                  <a:pt x="9591222" y="5215105"/>
                  <a:pt x="9594517" y="5207106"/>
                  <a:pt x="9598282" y="5199106"/>
                </a:cubicBezTo>
                <a:close/>
                <a:moveTo>
                  <a:pt x="8789169" y="4167623"/>
                </a:moveTo>
                <a:cubicBezTo>
                  <a:pt x="8775519" y="4154447"/>
                  <a:pt x="8761869" y="4141271"/>
                  <a:pt x="8748690" y="4128566"/>
                </a:cubicBezTo>
                <a:cubicBezTo>
                  <a:pt x="8751514" y="4140330"/>
                  <a:pt x="8754338" y="4151623"/>
                  <a:pt x="8757162" y="4163387"/>
                </a:cubicBezTo>
                <a:cubicBezTo>
                  <a:pt x="8743041" y="4154447"/>
                  <a:pt x="8728450" y="4145506"/>
                  <a:pt x="8714329" y="4137036"/>
                </a:cubicBezTo>
                <a:cubicBezTo>
                  <a:pt x="8707740" y="4116331"/>
                  <a:pt x="8701151" y="4096097"/>
                  <a:pt x="8694560" y="4075392"/>
                </a:cubicBezTo>
                <a:cubicBezTo>
                  <a:pt x="8691266" y="4074921"/>
                  <a:pt x="8687971" y="4074451"/>
                  <a:pt x="8684677" y="4073980"/>
                </a:cubicBezTo>
                <a:cubicBezTo>
                  <a:pt x="8673379" y="4063627"/>
                  <a:pt x="8662083" y="4053275"/>
                  <a:pt x="8650316" y="4042922"/>
                </a:cubicBezTo>
                <a:cubicBezTo>
                  <a:pt x="8656905" y="4030688"/>
                  <a:pt x="8663496" y="4017983"/>
                  <a:pt x="8670085" y="4005277"/>
                </a:cubicBezTo>
                <a:cubicBezTo>
                  <a:pt x="8695501" y="4030217"/>
                  <a:pt x="8720919" y="4055628"/>
                  <a:pt x="8745866" y="4081509"/>
                </a:cubicBezTo>
                <a:cubicBezTo>
                  <a:pt x="8728921" y="4079156"/>
                  <a:pt x="8712447" y="4077274"/>
                  <a:pt x="8695973" y="4075392"/>
                </a:cubicBezTo>
                <a:cubicBezTo>
                  <a:pt x="8711034" y="4089509"/>
                  <a:pt x="8726096" y="4103626"/>
                  <a:pt x="8741159" y="4118213"/>
                </a:cubicBezTo>
                <a:cubicBezTo>
                  <a:pt x="8747277" y="4111625"/>
                  <a:pt x="8753396" y="4105038"/>
                  <a:pt x="8759516" y="4098920"/>
                </a:cubicBezTo>
                <a:cubicBezTo>
                  <a:pt x="8773165" y="4109743"/>
                  <a:pt x="8786345" y="4121036"/>
                  <a:pt x="8799995" y="4132330"/>
                </a:cubicBezTo>
                <a:cubicBezTo>
                  <a:pt x="8809409" y="4146918"/>
                  <a:pt x="8818823" y="4161506"/>
                  <a:pt x="8828237" y="4176093"/>
                </a:cubicBezTo>
                <a:cubicBezTo>
                  <a:pt x="8814586" y="4173270"/>
                  <a:pt x="8801878" y="4170446"/>
                  <a:pt x="8789169" y="4167623"/>
                </a:cubicBezTo>
                <a:close/>
                <a:moveTo>
                  <a:pt x="8686088" y="4058922"/>
                </a:moveTo>
                <a:cubicBezTo>
                  <a:pt x="8693148" y="4059863"/>
                  <a:pt x="8700208" y="4060334"/>
                  <a:pt x="8707269" y="4061275"/>
                </a:cubicBezTo>
                <a:cubicBezTo>
                  <a:pt x="8697385" y="4051393"/>
                  <a:pt x="8687971" y="4041511"/>
                  <a:pt x="8678086" y="4032100"/>
                </a:cubicBezTo>
                <a:cubicBezTo>
                  <a:pt x="8675733" y="4036334"/>
                  <a:pt x="8673379" y="4040570"/>
                  <a:pt x="8671026" y="4045275"/>
                </a:cubicBezTo>
                <a:cubicBezTo>
                  <a:pt x="8675733" y="4049510"/>
                  <a:pt x="8680911" y="4054216"/>
                  <a:pt x="8686088" y="4058922"/>
                </a:cubicBezTo>
                <a:close/>
                <a:moveTo>
                  <a:pt x="8734099" y="4133742"/>
                </a:moveTo>
                <a:cubicBezTo>
                  <a:pt x="8733628" y="4131860"/>
                  <a:pt x="8733157" y="4129977"/>
                  <a:pt x="8732687" y="4128095"/>
                </a:cubicBezTo>
                <a:cubicBezTo>
                  <a:pt x="8729862" y="4125272"/>
                  <a:pt x="8727039" y="4122448"/>
                  <a:pt x="8724214" y="4120095"/>
                </a:cubicBezTo>
                <a:cubicBezTo>
                  <a:pt x="8725155" y="4123389"/>
                  <a:pt x="8726096" y="4126213"/>
                  <a:pt x="8727039" y="4129507"/>
                </a:cubicBezTo>
                <a:cubicBezTo>
                  <a:pt x="8729392" y="4130919"/>
                  <a:pt x="8731745" y="4132330"/>
                  <a:pt x="8734099" y="4133742"/>
                </a:cubicBezTo>
                <a:close/>
                <a:moveTo>
                  <a:pt x="8762340" y="4124331"/>
                </a:moveTo>
                <a:cubicBezTo>
                  <a:pt x="8772224" y="4133742"/>
                  <a:pt x="8782109" y="4143153"/>
                  <a:pt x="8791993" y="4153035"/>
                </a:cubicBezTo>
                <a:cubicBezTo>
                  <a:pt x="8793876" y="4153506"/>
                  <a:pt x="8795758" y="4153976"/>
                  <a:pt x="8797642" y="4154447"/>
                </a:cubicBezTo>
                <a:cubicBezTo>
                  <a:pt x="8794817" y="4149741"/>
                  <a:pt x="8791523" y="4145036"/>
                  <a:pt x="8788228" y="4140330"/>
                </a:cubicBezTo>
                <a:cubicBezTo>
                  <a:pt x="8780697" y="4134212"/>
                  <a:pt x="8773165" y="4127624"/>
                  <a:pt x="8765164" y="4121507"/>
                </a:cubicBezTo>
                <a:cubicBezTo>
                  <a:pt x="8764694" y="4121978"/>
                  <a:pt x="8763751" y="4123389"/>
                  <a:pt x="8762340" y="4124331"/>
                </a:cubicBezTo>
                <a:close/>
                <a:moveTo>
                  <a:pt x="8832001" y="4252795"/>
                </a:moveTo>
                <a:cubicBezTo>
                  <a:pt x="8817411" y="4235855"/>
                  <a:pt x="8802819" y="4219385"/>
                  <a:pt x="8788228" y="4202445"/>
                </a:cubicBezTo>
                <a:cubicBezTo>
                  <a:pt x="8795288" y="4195386"/>
                  <a:pt x="8801878" y="4188328"/>
                  <a:pt x="8808938" y="4181269"/>
                </a:cubicBezTo>
                <a:cubicBezTo>
                  <a:pt x="8828237" y="4190681"/>
                  <a:pt x="8847534" y="4200092"/>
                  <a:pt x="8866833" y="4209974"/>
                </a:cubicBezTo>
                <a:cubicBezTo>
                  <a:pt x="8885660" y="4225503"/>
                  <a:pt x="8904488" y="4241031"/>
                  <a:pt x="8923315" y="4256560"/>
                </a:cubicBezTo>
                <a:cubicBezTo>
                  <a:pt x="8925669" y="4267854"/>
                  <a:pt x="8927551" y="4278676"/>
                  <a:pt x="8929905" y="4289970"/>
                </a:cubicBezTo>
                <a:cubicBezTo>
                  <a:pt x="8913431" y="4279618"/>
                  <a:pt x="8896956" y="4269736"/>
                  <a:pt x="8880482" y="4259854"/>
                </a:cubicBezTo>
                <a:cubicBezTo>
                  <a:pt x="8877188" y="4256090"/>
                  <a:pt x="8873422" y="4252795"/>
                  <a:pt x="8870127" y="4249031"/>
                </a:cubicBezTo>
                <a:cubicBezTo>
                  <a:pt x="8860242" y="4246678"/>
                  <a:pt x="8849888" y="4244325"/>
                  <a:pt x="8840004" y="4241973"/>
                </a:cubicBezTo>
                <a:cubicBezTo>
                  <a:pt x="8837650" y="4245737"/>
                  <a:pt x="8834826" y="4249502"/>
                  <a:pt x="8832001" y="4252795"/>
                </a:cubicBezTo>
                <a:close/>
                <a:moveTo>
                  <a:pt x="8828707" y="4224091"/>
                </a:moveTo>
                <a:cubicBezTo>
                  <a:pt x="8843768" y="4227385"/>
                  <a:pt x="8858360" y="4230679"/>
                  <a:pt x="8873422" y="4234444"/>
                </a:cubicBezTo>
                <a:cubicBezTo>
                  <a:pt x="8878600" y="4239620"/>
                  <a:pt x="8883307" y="4244796"/>
                  <a:pt x="8888484" y="4249972"/>
                </a:cubicBezTo>
                <a:cubicBezTo>
                  <a:pt x="8895544" y="4254207"/>
                  <a:pt x="8902134" y="4257972"/>
                  <a:pt x="8909195" y="4262207"/>
                </a:cubicBezTo>
                <a:cubicBezTo>
                  <a:pt x="8909195" y="4262207"/>
                  <a:pt x="8909195" y="4262207"/>
                  <a:pt x="8909195" y="4261736"/>
                </a:cubicBezTo>
                <a:cubicBezTo>
                  <a:pt x="8893662" y="4248561"/>
                  <a:pt x="8877659" y="4235855"/>
                  <a:pt x="8862126" y="4223150"/>
                </a:cubicBezTo>
                <a:cubicBezTo>
                  <a:pt x="8847534" y="4216091"/>
                  <a:pt x="8832943" y="4208562"/>
                  <a:pt x="8818352" y="4201504"/>
                </a:cubicBezTo>
                <a:cubicBezTo>
                  <a:pt x="8815998" y="4203857"/>
                  <a:pt x="8813645" y="4206210"/>
                  <a:pt x="8810820" y="4209033"/>
                </a:cubicBezTo>
                <a:cubicBezTo>
                  <a:pt x="8815998" y="4215150"/>
                  <a:pt x="8821646" y="4221268"/>
                  <a:pt x="8826824" y="4227385"/>
                </a:cubicBezTo>
                <a:cubicBezTo>
                  <a:pt x="8827294" y="4225973"/>
                  <a:pt x="8828237" y="4225032"/>
                  <a:pt x="8828707" y="4224091"/>
                </a:cubicBezTo>
                <a:close/>
                <a:moveTo>
                  <a:pt x="9032986" y="4045275"/>
                </a:moveTo>
                <a:cubicBezTo>
                  <a:pt x="9047107" y="4052804"/>
                  <a:pt x="9061227" y="4060804"/>
                  <a:pt x="9075348" y="4068804"/>
                </a:cubicBezTo>
                <a:cubicBezTo>
                  <a:pt x="9064992" y="4074451"/>
                  <a:pt x="9055108" y="4080568"/>
                  <a:pt x="9044753" y="4086215"/>
                </a:cubicBezTo>
                <a:cubicBezTo>
                  <a:pt x="9036281" y="4084332"/>
                  <a:pt x="9028279" y="4081980"/>
                  <a:pt x="9019807" y="4080097"/>
                </a:cubicBezTo>
                <a:cubicBezTo>
                  <a:pt x="9018394" y="4081038"/>
                  <a:pt x="9016512" y="4081509"/>
                  <a:pt x="9014159" y="4081038"/>
                </a:cubicBezTo>
                <a:cubicBezTo>
                  <a:pt x="9010863" y="4080568"/>
                  <a:pt x="9006156" y="4078685"/>
                  <a:pt x="8999567" y="4072568"/>
                </a:cubicBezTo>
                <a:cubicBezTo>
                  <a:pt x="8991565" y="4064098"/>
                  <a:pt x="8967560" y="4035393"/>
                  <a:pt x="8964736" y="4032570"/>
                </a:cubicBezTo>
                <a:cubicBezTo>
                  <a:pt x="8963794" y="4031629"/>
                  <a:pt x="8963324" y="4030688"/>
                  <a:pt x="8962383" y="4029747"/>
                </a:cubicBezTo>
                <a:cubicBezTo>
                  <a:pt x="8960971" y="4024570"/>
                  <a:pt x="8960029" y="4019394"/>
                  <a:pt x="8958617" y="4014688"/>
                </a:cubicBezTo>
                <a:cubicBezTo>
                  <a:pt x="8947791" y="4009042"/>
                  <a:pt x="8936965" y="4002924"/>
                  <a:pt x="8925669" y="3997278"/>
                </a:cubicBezTo>
                <a:cubicBezTo>
                  <a:pt x="8921903" y="3996336"/>
                  <a:pt x="8918137" y="3995395"/>
                  <a:pt x="8913902" y="3994925"/>
                </a:cubicBezTo>
                <a:cubicBezTo>
                  <a:pt x="8914843" y="3998689"/>
                  <a:pt x="8915784" y="4001983"/>
                  <a:pt x="8916725" y="4005747"/>
                </a:cubicBezTo>
                <a:cubicBezTo>
                  <a:pt x="8926139" y="4014688"/>
                  <a:pt x="8935553" y="4024100"/>
                  <a:pt x="8944966" y="4033041"/>
                </a:cubicBezTo>
                <a:cubicBezTo>
                  <a:pt x="8956734" y="4046217"/>
                  <a:pt x="8968031" y="4059392"/>
                  <a:pt x="8979327" y="4073039"/>
                </a:cubicBezTo>
                <a:cubicBezTo>
                  <a:pt x="8957676" y="4067863"/>
                  <a:pt x="8936495" y="4062687"/>
                  <a:pt x="8915314" y="4057981"/>
                </a:cubicBezTo>
                <a:cubicBezTo>
                  <a:pt x="8918137" y="4068804"/>
                  <a:pt x="8920491" y="4079156"/>
                  <a:pt x="8922844" y="4089979"/>
                </a:cubicBezTo>
                <a:cubicBezTo>
                  <a:pt x="8914843" y="4097979"/>
                  <a:pt x="8906841" y="4105978"/>
                  <a:pt x="8899310" y="4113978"/>
                </a:cubicBezTo>
                <a:cubicBezTo>
                  <a:pt x="8892250" y="4112566"/>
                  <a:pt x="8884719" y="4110684"/>
                  <a:pt x="8877659" y="4109272"/>
                </a:cubicBezTo>
                <a:cubicBezTo>
                  <a:pt x="8868245" y="4099861"/>
                  <a:pt x="8858831" y="4090921"/>
                  <a:pt x="8849418" y="4081509"/>
                </a:cubicBezTo>
                <a:cubicBezTo>
                  <a:pt x="8856007" y="4074921"/>
                  <a:pt x="8862126" y="4068333"/>
                  <a:pt x="8868715" y="4061745"/>
                </a:cubicBezTo>
                <a:cubicBezTo>
                  <a:pt x="8865421" y="4055628"/>
                  <a:pt x="8862126" y="4049510"/>
                  <a:pt x="8859301" y="4043393"/>
                </a:cubicBezTo>
                <a:cubicBezTo>
                  <a:pt x="8850829" y="4041511"/>
                  <a:pt x="8842827" y="4039629"/>
                  <a:pt x="8834355" y="4038217"/>
                </a:cubicBezTo>
                <a:cubicBezTo>
                  <a:pt x="8835297" y="4041511"/>
                  <a:pt x="8835767" y="4044334"/>
                  <a:pt x="8836708" y="4047628"/>
                </a:cubicBezTo>
                <a:cubicBezTo>
                  <a:pt x="8831060" y="4061745"/>
                  <a:pt x="8825412" y="4076332"/>
                  <a:pt x="8819764" y="4090450"/>
                </a:cubicBezTo>
                <a:cubicBezTo>
                  <a:pt x="8798112" y="4069274"/>
                  <a:pt x="8775990" y="4048569"/>
                  <a:pt x="8753868" y="4028335"/>
                </a:cubicBezTo>
                <a:cubicBezTo>
                  <a:pt x="8766105" y="4020335"/>
                  <a:pt x="8778343" y="4012335"/>
                  <a:pt x="8790581" y="4004807"/>
                </a:cubicBezTo>
                <a:cubicBezTo>
                  <a:pt x="8788698" y="3997748"/>
                  <a:pt x="8786816" y="3991160"/>
                  <a:pt x="8784932" y="3984101"/>
                </a:cubicBezTo>
                <a:cubicBezTo>
                  <a:pt x="8799995" y="3979396"/>
                  <a:pt x="8815057" y="3974690"/>
                  <a:pt x="8829648" y="3969984"/>
                </a:cubicBezTo>
                <a:cubicBezTo>
                  <a:pt x="8838120" y="3973279"/>
                  <a:pt x="8846593" y="3976572"/>
                  <a:pt x="8855066" y="3979866"/>
                </a:cubicBezTo>
                <a:cubicBezTo>
                  <a:pt x="8863538" y="3970926"/>
                  <a:pt x="8872010" y="3962455"/>
                  <a:pt x="8880482" y="3953515"/>
                </a:cubicBezTo>
                <a:cubicBezTo>
                  <a:pt x="8891780" y="3949750"/>
                  <a:pt x="8902604" y="3946456"/>
                  <a:pt x="8913902" y="3942692"/>
                </a:cubicBezTo>
                <a:cubicBezTo>
                  <a:pt x="8923785" y="3949750"/>
                  <a:pt x="8933670" y="3956338"/>
                  <a:pt x="8943555" y="3963396"/>
                </a:cubicBezTo>
                <a:cubicBezTo>
                  <a:pt x="8960499" y="3977984"/>
                  <a:pt x="8976973" y="3993042"/>
                  <a:pt x="8993919" y="4008100"/>
                </a:cubicBezTo>
                <a:cubicBezTo>
                  <a:pt x="9008039" y="4019864"/>
                  <a:pt x="9020748" y="4032570"/>
                  <a:pt x="9032986" y="4045275"/>
                </a:cubicBezTo>
                <a:close/>
                <a:moveTo>
                  <a:pt x="9040516" y="4065039"/>
                </a:moveTo>
                <a:cubicBezTo>
                  <a:pt x="9036281" y="4062687"/>
                  <a:pt x="9032044" y="4060334"/>
                  <a:pt x="9027337" y="4057981"/>
                </a:cubicBezTo>
                <a:cubicBezTo>
                  <a:pt x="9013687" y="4044334"/>
                  <a:pt x="9000038" y="4030688"/>
                  <a:pt x="8986387" y="4017041"/>
                </a:cubicBezTo>
                <a:cubicBezTo>
                  <a:pt x="8970384" y="4002454"/>
                  <a:pt x="8954380" y="3988337"/>
                  <a:pt x="8937906" y="3974220"/>
                </a:cubicBezTo>
                <a:cubicBezTo>
                  <a:pt x="8931788" y="3969984"/>
                  <a:pt x="8925198" y="3965279"/>
                  <a:pt x="8919079" y="3961044"/>
                </a:cubicBezTo>
                <a:cubicBezTo>
                  <a:pt x="8910607" y="3963867"/>
                  <a:pt x="8902134" y="3966220"/>
                  <a:pt x="8893662" y="3969044"/>
                </a:cubicBezTo>
                <a:cubicBezTo>
                  <a:pt x="8884248" y="3978925"/>
                  <a:pt x="8874834" y="3988807"/>
                  <a:pt x="8865421" y="3998689"/>
                </a:cubicBezTo>
                <a:cubicBezTo>
                  <a:pt x="8856007" y="3994925"/>
                  <a:pt x="8846122" y="3991160"/>
                  <a:pt x="8836708" y="3986925"/>
                </a:cubicBezTo>
                <a:cubicBezTo>
                  <a:pt x="8825883" y="3990219"/>
                  <a:pt x="8815527" y="3993513"/>
                  <a:pt x="8804702" y="3996807"/>
                </a:cubicBezTo>
                <a:cubicBezTo>
                  <a:pt x="8806584" y="4002924"/>
                  <a:pt x="8807997" y="4009042"/>
                  <a:pt x="8809409" y="4015630"/>
                </a:cubicBezTo>
                <a:cubicBezTo>
                  <a:pt x="8799524" y="4021747"/>
                  <a:pt x="8789639" y="4028335"/>
                  <a:pt x="8779755" y="4034452"/>
                </a:cubicBezTo>
                <a:cubicBezTo>
                  <a:pt x="8789639" y="4043864"/>
                  <a:pt x="8799524" y="4053275"/>
                  <a:pt x="8809409" y="4062215"/>
                </a:cubicBezTo>
                <a:cubicBezTo>
                  <a:pt x="8812232" y="4054216"/>
                  <a:pt x="8815527" y="4046687"/>
                  <a:pt x="8818352" y="4038687"/>
                </a:cubicBezTo>
                <a:cubicBezTo>
                  <a:pt x="8816469" y="4031629"/>
                  <a:pt x="8814586" y="4024570"/>
                  <a:pt x="8812704" y="4017512"/>
                </a:cubicBezTo>
                <a:cubicBezTo>
                  <a:pt x="8830590" y="4021276"/>
                  <a:pt x="8848946" y="4025041"/>
                  <a:pt x="8866833" y="4028805"/>
                </a:cubicBezTo>
                <a:cubicBezTo>
                  <a:pt x="8873893" y="4042452"/>
                  <a:pt x="8881423" y="4056569"/>
                  <a:pt x="8888484" y="4070215"/>
                </a:cubicBezTo>
                <a:cubicBezTo>
                  <a:pt x="8883307" y="4075392"/>
                  <a:pt x="8878129" y="4081038"/>
                  <a:pt x="8872952" y="4086215"/>
                </a:cubicBezTo>
                <a:cubicBezTo>
                  <a:pt x="8875305" y="4088568"/>
                  <a:pt x="8878129" y="4091391"/>
                  <a:pt x="8880482" y="4093744"/>
                </a:cubicBezTo>
                <a:cubicBezTo>
                  <a:pt x="8883307" y="4094214"/>
                  <a:pt x="8885660" y="4094685"/>
                  <a:pt x="8888484" y="4095626"/>
                </a:cubicBezTo>
                <a:cubicBezTo>
                  <a:pt x="8893662" y="4089979"/>
                  <a:pt x="8899310" y="4084803"/>
                  <a:pt x="8904488" y="4079156"/>
                </a:cubicBezTo>
                <a:cubicBezTo>
                  <a:pt x="8901193" y="4065510"/>
                  <a:pt x="8897898" y="4051393"/>
                  <a:pt x="8894133" y="4037746"/>
                </a:cubicBezTo>
                <a:cubicBezTo>
                  <a:pt x="8909665" y="4041040"/>
                  <a:pt x="8925198" y="4044805"/>
                  <a:pt x="8940731" y="4048098"/>
                </a:cubicBezTo>
                <a:cubicBezTo>
                  <a:pt x="8938848" y="4045746"/>
                  <a:pt x="8936965" y="4043864"/>
                  <a:pt x="8935083" y="4041511"/>
                </a:cubicBezTo>
                <a:cubicBezTo>
                  <a:pt x="8923785" y="4030688"/>
                  <a:pt x="8912961" y="4019864"/>
                  <a:pt x="8901663" y="4009042"/>
                </a:cubicBezTo>
                <a:cubicBezTo>
                  <a:pt x="8898840" y="3997748"/>
                  <a:pt x="8895544" y="3985984"/>
                  <a:pt x="8892721" y="3974690"/>
                </a:cubicBezTo>
                <a:cubicBezTo>
                  <a:pt x="8903547" y="3977043"/>
                  <a:pt x="8914843" y="3979866"/>
                  <a:pt x="8925669" y="3982219"/>
                </a:cubicBezTo>
                <a:cubicBezTo>
                  <a:pt x="8941202" y="3990219"/>
                  <a:pt x="8956734" y="3998689"/>
                  <a:pt x="8972267" y="4006689"/>
                </a:cubicBezTo>
                <a:cubicBezTo>
                  <a:pt x="8974150" y="4013747"/>
                  <a:pt x="8976032" y="4021276"/>
                  <a:pt x="8977915" y="4028335"/>
                </a:cubicBezTo>
                <a:cubicBezTo>
                  <a:pt x="8985446" y="4037276"/>
                  <a:pt x="9000038" y="4054687"/>
                  <a:pt x="9006627" y="4061745"/>
                </a:cubicBezTo>
                <a:cubicBezTo>
                  <a:pt x="9006627" y="4061745"/>
                  <a:pt x="9006627" y="4061275"/>
                  <a:pt x="9007098" y="4061275"/>
                </a:cubicBezTo>
                <a:cubicBezTo>
                  <a:pt x="9016512" y="4063627"/>
                  <a:pt x="9025455" y="4065980"/>
                  <a:pt x="9034868" y="4068333"/>
                </a:cubicBezTo>
                <a:cubicBezTo>
                  <a:pt x="9037222" y="4066921"/>
                  <a:pt x="9039104" y="4065980"/>
                  <a:pt x="9040516" y="4065039"/>
                </a:cubicBezTo>
                <a:close/>
                <a:moveTo>
                  <a:pt x="9128065" y="4182681"/>
                </a:moveTo>
                <a:cubicBezTo>
                  <a:pt x="9121946" y="4186916"/>
                  <a:pt x="9115827" y="4191151"/>
                  <a:pt x="9109707" y="4194916"/>
                </a:cubicBezTo>
                <a:cubicBezTo>
                  <a:pt x="9089939" y="4172799"/>
                  <a:pt x="9070641" y="4150682"/>
                  <a:pt x="9050401" y="4128566"/>
                </a:cubicBezTo>
                <a:cubicBezTo>
                  <a:pt x="9066875" y="4132801"/>
                  <a:pt x="9083350" y="4137036"/>
                  <a:pt x="9099353" y="4141741"/>
                </a:cubicBezTo>
                <a:cubicBezTo>
                  <a:pt x="9107825" y="4129977"/>
                  <a:pt x="9116298" y="4118213"/>
                  <a:pt x="9124770" y="4106449"/>
                </a:cubicBezTo>
                <a:cubicBezTo>
                  <a:pt x="9126653" y="4107861"/>
                  <a:pt x="9129006" y="4108802"/>
                  <a:pt x="9130888" y="4110214"/>
                </a:cubicBezTo>
                <a:cubicBezTo>
                  <a:pt x="9133242" y="4111625"/>
                  <a:pt x="9153012" y="4124331"/>
                  <a:pt x="9163367" y="4134683"/>
                </a:cubicBezTo>
                <a:cubicBezTo>
                  <a:pt x="9178428" y="4150682"/>
                  <a:pt x="9164308" y="4165740"/>
                  <a:pt x="9160072" y="4169975"/>
                </a:cubicBezTo>
                <a:cubicBezTo>
                  <a:pt x="9159601" y="4170446"/>
                  <a:pt x="9159130" y="4170917"/>
                  <a:pt x="9158660" y="4170917"/>
                </a:cubicBezTo>
                <a:cubicBezTo>
                  <a:pt x="9152541" y="4170917"/>
                  <a:pt x="9145951" y="4170917"/>
                  <a:pt x="9139832" y="4170917"/>
                </a:cubicBezTo>
                <a:cubicBezTo>
                  <a:pt x="9136066" y="4175152"/>
                  <a:pt x="9131831" y="4178916"/>
                  <a:pt x="9128065" y="4182681"/>
                </a:cubicBezTo>
                <a:close/>
                <a:moveTo>
                  <a:pt x="9113944" y="4166682"/>
                </a:moveTo>
                <a:cubicBezTo>
                  <a:pt x="9118651" y="4162446"/>
                  <a:pt x="9123358" y="4157741"/>
                  <a:pt x="9128065" y="4153506"/>
                </a:cubicBezTo>
                <a:cubicBezTo>
                  <a:pt x="9134184" y="4153506"/>
                  <a:pt x="9140302" y="4153506"/>
                  <a:pt x="9146893" y="4153506"/>
                </a:cubicBezTo>
                <a:cubicBezTo>
                  <a:pt x="9150187" y="4150212"/>
                  <a:pt x="9153012" y="4145506"/>
                  <a:pt x="9153012" y="4142683"/>
                </a:cubicBezTo>
                <a:cubicBezTo>
                  <a:pt x="9148775" y="4138448"/>
                  <a:pt x="9141245" y="4133272"/>
                  <a:pt x="9135125" y="4129036"/>
                </a:cubicBezTo>
                <a:cubicBezTo>
                  <a:pt x="9127124" y="4139859"/>
                  <a:pt x="9119121" y="4150682"/>
                  <a:pt x="9111120" y="4161506"/>
                </a:cubicBezTo>
                <a:cubicBezTo>
                  <a:pt x="9104531" y="4159623"/>
                  <a:pt x="9098411" y="4157741"/>
                  <a:pt x="9091822" y="4156329"/>
                </a:cubicBezTo>
                <a:cubicBezTo>
                  <a:pt x="9096529" y="4161506"/>
                  <a:pt x="9101236" y="4167152"/>
                  <a:pt x="9105943" y="4172328"/>
                </a:cubicBezTo>
                <a:cubicBezTo>
                  <a:pt x="9108766" y="4169975"/>
                  <a:pt x="9111591" y="4168564"/>
                  <a:pt x="9113944" y="4166682"/>
                </a:cubicBezTo>
                <a:close/>
                <a:moveTo>
                  <a:pt x="9095587" y="4245266"/>
                </a:moveTo>
                <a:cubicBezTo>
                  <a:pt x="9103118" y="4260795"/>
                  <a:pt x="9110650" y="4276324"/>
                  <a:pt x="9118180" y="4291382"/>
                </a:cubicBezTo>
                <a:cubicBezTo>
                  <a:pt x="9104531" y="4288559"/>
                  <a:pt x="9090410" y="4285735"/>
                  <a:pt x="9076759" y="4283382"/>
                </a:cubicBezTo>
                <a:cubicBezTo>
                  <a:pt x="9064992" y="4271148"/>
                  <a:pt x="9052755" y="4258913"/>
                  <a:pt x="9040516" y="4247149"/>
                </a:cubicBezTo>
                <a:cubicBezTo>
                  <a:pt x="9038163" y="4236325"/>
                  <a:pt x="9036281" y="4225032"/>
                  <a:pt x="9033927" y="4214209"/>
                </a:cubicBezTo>
                <a:cubicBezTo>
                  <a:pt x="9040046" y="4208562"/>
                  <a:pt x="9045694" y="4202915"/>
                  <a:pt x="9051814" y="4197269"/>
                </a:cubicBezTo>
                <a:cubicBezTo>
                  <a:pt x="9066875" y="4213268"/>
                  <a:pt x="9081466" y="4229267"/>
                  <a:pt x="9095587" y="4245266"/>
                </a:cubicBezTo>
                <a:close/>
                <a:moveTo>
                  <a:pt x="9092763" y="4269736"/>
                </a:moveTo>
                <a:cubicBezTo>
                  <a:pt x="9089469" y="4262678"/>
                  <a:pt x="9085703" y="4255148"/>
                  <a:pt x="9081937" y="4248090"/>
                </a:cubicBezTo>
                <a:cubicBezTo>
                  <a:pt x="9073465" y="4239149"/>
                  <a:pt x="9064992" y="4229738"/>
                  <a:pt x="9056991" y="4220797"/>
                </a:cubicBezTo>
                <a:cubicBezTo>
                  <a:pt x="9055578" y="4222208"/>
                  <a:pt x="9054167" y="4223620"/>
                  <a:pt x="9052284" y="4225032"/>
                </a:cubicBezTo>
                <a:cubicBezTo>
                  <a:pt x="9053696" y="4231149"/>
                  <a:pt x="9054637" y="4237267"/>
                  <a:pt x="9056049" y="4243384"/>
                </a:cubicBezTo>
                <a:cubicBezTo>
                  <a:pt x="9064051" y="4251384"/>
                  <a:pt x="9071582" y="4258913"/>
                  <a:pt x="9079113" y="4266912"/>
                </a:cubicBezTo>
                <a:cubicBezTo>
                  <a:pt x="9083820" y="4268324"/>
                  <a:pt x="9088056" y="4269265"/>
                  <a:pt x="9092763" y="4269736"/>
                </a:cubicBezTo>
                <a:close/>
                <a:moveTo>
                  <a:pt x="9088526" y="3867401"/>
                </a:moveTo>
                <a:cubicBezTo>
                  <a:pt x="9096529" y="3874930"/>
                  <a:pt x="9104059" y="3882930"/>
                  <a:pt x="9112061" y="3890458"/>
                </a:cubicBezTo>
                <a:cubicBezTo>
                  <a:pt x="9108766" y="3878224"/>
                  <a:pt x="9105472" y="3865989"/>
                  <a:pt x="9102177" y="3853755"/>
                </a:cubicBezTo>
                <a:cubicBezTo>
                  <a:pt x="9105001" y="3850460"/>
                  <a:pt x="9108296" y="3847637"/>
                  <a:pt x="9111120" y="3844343"/>
                </a:cubicBezTo>
                <a:cubicBezTo>
                  <a:pt x="9108766" y="3834932"/>
                  <a:pt x="9105943" y="3825991"/>
                  <a:pt x="9103589" y="3816580"/>
                </a:cubicBezTo>
                <a:cubicBezTo>
                  <a:pt x="9102647" y="3809992"/>
                  <a:pt x="9101706" y="3802933"/>
                  <a:pt x="9100294" y="3796345"/>
                </a:cubicBezTo>
                <a:cubicBezTo>
                  <a:pt x="9105001" y="3793992"/>
                  <a:pt x="9109707" y="3791169"/>
                  <a:pt x="9114414" y="3788816"/>
                </a:cubicBezTo>
                <a:cubicBezTo>
                  <a:pt x="9105001" y="3773758"/>
                  <a:pt x="9095587" y="3759171"/>
                  <a:pt x="9086173" y="3744112"/>
                </a:cubicBezTo>
                <a:cubicBezTo>
                  <a:pt x="9093233" y="3735642"/>
                  <a:pt x="9099824" y="3726701"/>
                  <a:pt x="9106884" y="3718231"/>
                </a:cubicBezTo>
                <a:cubicBezTo>
                  <a:pt x="9107825" y="3704584"/>
                  <a:pt x="9108296" y="3690939"/>
                  <a:pt x="9108766" y="3677292"/>
                </a:cubicBezTo>
                <a:cubicBezTo>
                  <a:pt x="9115357" y="3663645"/>
                  <a:pt x="9121475" y="3649999"/>
                  <a:pt x="9128065" y="3636352"/>
                </a:cubicBezTo>
                <a:cubicBezTo>
                  <a:pt x="9149246" y="3629294"/>
                  <a:pt x="9170427" y="3621765"/>
                  <a:pt x="9191608" y="3615177"/>
                </a:cubicBezTo>
                <a:cubicBezTo>
                  <a:pt x="9204787" y="3635882"/>
                  <a:pt x="9217966" y="3657057"/>
                  <a:pt x="9231145" y="3678233"/>
                </a:cubicBezTo>
                <a:cubicBezTo>
                  <a:pt x="9223615" y="3689056"/>
                  <a:pt x="9216084" y="3699408"/>
                  <a:pt x="9208552" y="3710232"/>
                </a:cubicBezTo>
                <a:cubicBezTo>
                  <a:pt x="9197256" y="3714467"/>
                  <a:pt x="9186430" y="3718702"/>
                  <a:pt x="9175134" y="3723407"/>
                </a:cubicBezTo>
                <a:cubicBezTo>
                  <a:pt x="9177957" y="3733760"/>
                  <a:pt x="9181253" y="3743642"/>
                  <a:pt x="9184076" y="3753994"/>
                </a:cubicBezTo>
                <a:cubicBezTo>
                  <a:pt x="9195844" y="3767641"/>
                  <a:pt x="9207141" y="3780817"/>
                  <a:pt x="9218437" y="3794463"/>
                </a:cubicBezTo>
                <a:cubicBezTo>
                  <a:pt x="9217025" y="3805286"/>
                  <a:pt x="9215612" y="3815639"/>
                  <a:pt x="9214201" y="3826461"/>
                </a:cubicBezTo>
                <a:cubicBezTo>
                  <a:pt x="9208552" y="3832109"/>
                  <a:pt x="9203375" y="3837285"/>
                  <a:pt x="9197727" y="3842931"/>
                </a:cubicBezTo>
                <a:cubicBezTo>
                  <a:pt x="9195374" y="3840578"/>
                  <a:pt x="9193020" y="3838226"/>
                  <a:pt x="9191137" y="3835873"/>
                </a:cubicBezTo>
                <a:cubicBezTo>
                  <a:pt x="9189255" y="3836343"/>
                  <a:pt x="9186901" y="3837285"/>
                  <a:pt x="9185018" y="3837755"/>
                </a:cubicBezTo>
                <a:cubicBezTo>
                  <a:pt x="9203375" y="3852813"/>
                  <a:pt x="9221732" y="3868342"/>
                  <a:pt x="9240089" y="3883871"/>
                </a:cubicBezTo>
                <a:cubicBezTo>
                  <a:pt x="9243854" y="3897988"/>
                  <a:pt x="9247149" y="3911634"/>
                  <a:pt x="9250444" y="3925751"/>
                </a:cubicBezTo>
                <a:cubicBezTo>
                  <a:pt x="9239147" y="3921987"/>
                  <a:pt x="9228322" y="3918222"/>
                  <a:pt x="9217025" y="3914458"/>
                </a:cubicBezTo>
                <a:cubicBezTo>
                  <a:pt x="9210436" y="3916811"/>
                  <a:pt x="9204316" y="3918693"/>
                  <a:pt x="9197727" y="3921045"/>
                </a:cubicBezTo>
                <a:cubicBezTo>
                  <a:pt x="9185018" y="3912105"/>
                  <a:pt x="9172309" y="3902694"/>
                  <a:pt x="9159601" y="3893753"/>
                </a:cubicBezTo>
                <a:cubicBezTo>
                  <a:pt x="9168074" y="3885282"/>
                  <a:pt x="9177016" y="3876341"/>
                  <a:pt x="9185489" y="3867872"/>
                </a:cubicBezTo>
                <a:cubicBezTo>
                  <a:pt x="9183135" y="3858460"/>
                  <a:pt x="9180311" y="3849049"/>
                  <a:pt x="9177957" y="3839638"/>
                </a:cubicBezTo>
                <a:cubicBezTo>
                  <a:pt x="9173722" y="3841049"/>
                  <a:pt x="9169015" y="3842461"/>
                  <a:pt x="9164779" y="3843873"/>
                </a:cubicBezTo>
                <a:cubicBezTo>
                  <a:pt x="9161954" y="3843402"/>
                  <a:pt x="9159601" y="3842461"/>
                  <a:pt x="9156776" y="3841990"/>
                </a:cubicBezTo>
                <a:cubicBezTo>
                  <a:pt x="9154423" y="3843402"/>
                  <a:pt x="9152069" y="3845284"/>
                  <a:pt x="9149716" y="3846696"/>
                </a:cubicBezTo>
                <a:cubicBezTo>
                  <a:pt x="9150658" y="3850460"/>
                  <a:pt x="9151599" y="3854225"/>
                  <a:pt x="9153012" y="3858460"/>
                </a:cubicBezTo>
                <a:cubicBezTo>
                  <a:pt x="9156306" y="3864107"/>
                  <a:pt x="9163367" y="3877283"/>
                  <a:pt x="9157247" y="3883400"/>
                </a:cubicBezTo>
                <a:cubicBezTo>
                  <a:pt x="9152541" y="3888106"/>
                  <a:pt x="9131360" y="3892811"/>
                  <a:pt x="9124770" y="3894223"/>
                </a:cubicBezTo>
                <a:cubicBezTo>
                  <a:pt x="9122417" y="3894694"/>
                  <a:pt x="9120064" y="3895164"/>
                  <a:pt x="9117710" y="3895635"/>
                </a:cubicBezTo>
                <a:cubicBezTo>
                  <a:pt x="9121005" y="3898929"/>
                  <a:pt x="9124299" y="3902223"/>
                  <a:pt x="9127594" y="3905517"/>
                </a:cubicBezTo>
                <a:cubicBezTo>
                  <a:pt x="9154423" y="3913046"/>
                  <a:pt x="9181253" y="3920575"/>
                  <a:pt x="9208082" y="3928575"/>
                </a:cubicBezTo>
                <a:cubicBezTo>
                  <a:pt x="9208552" y="3931398"/>
                  <a:pt x="9209494" y="3934221"/>
                  <a:pt x="9209964" y="3937515"/>
                </a:cubicBezTo>
                <a:cubicBezTo>
                  <a:pt x="9221262" y="3989278"/>
                  <a:pt x="9216084" y="3993513"/>
                  <a:pt x="9214671" y="3995395"/>
                </a:cubicBezTo>
                <a:cubicBezTo>
                  <a:pt x="9207141" y="4002924"/>
                  <a:pt x="9199138" y="4009983"/>
                  <a:pt x="9191608" y="4017512"/>
                </a:cubicBezTo>
                <a:cubicBezTo>
                  <a:pt x="9185960" y="4021276"/>
                  <a:pt x="9180311" y="4025512"/>
                  <a:pt x="9174663" y="4029276"/>
                </a:cubicBezTo>
                <a:cubicBezTo>
                  <a:pt x="9158660" y="4022217"/>
                  <a:pt x="9143127" y="4015159"/>
                  <a:pt x="9127124" y="4008100"/>
                </a:cubicBezTo>
                <a:cubicBezTo>
                  <a:pt x="9116768" y="3997278"/>
                  <a:pt x="9105943" y="3986454"/>
                  <a:pt x="9095587" y="3975632"/>
                </a:cubicBezTo>
                <a:cubicBezTo>
                  <a:pt x="9095587" y="3958691"/>
                  <a:pt x="9095117" y="3942221"/>
                  <a:pt x="9095117" y="3925281"/>
                </a:cubicBezTo>
                <a:cubicBezTo>
                  <a:pt x="9082878" y="3913046"/>
                  <a:pt x="9070170" y="3900811"/>
                  <a:pt x="9057932" y="3888577"/>
                </a:cubicBezTo>
                <a:cubicBezTo>
                  <a:pt x="9067345" y="3881518"/>
                  <a:pt x="9078172" y="3874460"/>
                  <a:pt x="9088526" y="3867401"/>
                </a:cubicBezTo>
                <a:close/>
                <a:moveTo>
                  <a:pt x="9204787" y="3880106"/>
                </a:moveTo>
                <a:cubicBezTo>
                  <a:pt x="9199138" y="3885753"/>
                  <a:pt x="9193020" y="3891400"/>
                  <a:pt x="9187371" y="3897517"/>
                </a:cubicBezTo>
                <a:cubicBezTo>
                  <a:pt x="9189255" y="3898929"/>
                  <a:pt x="9190667" y="3899870"/>
                  <a:pt x="9192549" y="3901282"/>
                </a:cubicBezTo>
                <a:cubicBezTo>
                  <a:pt x="9197727" y="3899399"/>
                  <a:pt x="9202904" y="3897517"/>
                  <a:pt x="9208552" y="3895635"/>
                </a:cubicBezTo>
                <a:cubicBezTo>
                  <a:pt x="9215142" y="3897988"/>
                  <a:pt x="9221732" y="3899870"/>
                  <a:pt x="9228792" y="3902223"/>
                </a:cubicBezTo>
                <a:cubicBezTo>
                  <a:pt x="9227380" y="3897517"/>
                  <a:pt x="9226438" y="3892811"/>
                  <a:pt x="9225026" y="3887635"/>
                </a:cubicBezTo>
                <a:cubicBezTo>
                  <a:pt x="9217496" y="3881047"/>
                  <a:pt x="9209494" y="3874460"/>
                  <a:pt x="9201963" y="3868342"/>
                </a:cubicBezTo>
                <a:cubicBezTo>
                  <a:pt x="9202434" y="3872577"/>
                  <a:pt x="9203375" y="3876341"/>
                  <a:pt x="9204787" y="3880106"/>
                </a:cubicBezTo>
                <a:close/>
                <a:moveTo>
                  <a:pt x="9129477" y="3833990"/>
                </a:moveTo>
                <a:cubicBezTo>
                  <a:pt x="9134654" y="3830226"/>
                  <a:pt x="9139832" y="3826932"/>
                  <a:pt x="9145480" y="3823168"/>
                </a:cubicBezTo>
                <a:cubicBezTo>
                  <a:pt x="9139361" y="3817521"/>
                  <a:pt x="9133713" y="3811404"/>
                  <a:pt x="9127594" y="3805756"/>
                </a:cubicBezTo>
                <a:cubicBezTo>
                  <a:pt x="9124770" y="3807168"/>
                  <a:pt x="9122417" y="3808580"/>
                  <a:pt x="9119592" y="3809992"/>
                </a:cubicBezTo>
                <a:cubicBezTo>
                  <a:pt x="9120064" y="3813756"/>
                  <a:pt x="9120534" y="3817992"/>
                  <a:pt x="9121475" y="3821756"/>
                </a:cubicBezTo>
                <a:cubicBezTo>
                  <a:pt x="9124770" y="3833050"/>
                  <a:pt x="9127594" y="3844343"/>
                  <a:pt x="9130888" y="3855637"/>
                </a:cubicBezTo>
                <a:cubicBezTo>
                  <a:pt x="9128065" y="3858931"/>
                  <a:pt x="9124770" y="3861754"/>
                  <a:pt x="9121946" y="3865048"/>
                </a:cubicBezTo>
                <a:cubicBezTo>
                  <a:pt x="9122887" y="3867872"/>
                  <a:pt x="9123358" y="3871165"/>
                  <a:pt x="9124299" y="3873989"/>
                </a:cubicBezTo>
                <a:cubicBezTo>
                  <a:pt x="9132772" y="3871636"/>
                  <a:pt x="9140302" y="3869283"/>
                  <a:pt x="9141715" y="3867872"/>
                </a:cubicBezTo>
                <a:cubicBezTo>
                  <a:pt x="9141715" y="3866930"/>
                  <a:pt x="9139832" y="3862695"/>
                  <a:pt x="9137949" y="3859872"/>
                </a:cubicBezTo>
                <a:cubicBezTo>
                  <a:pt x="9137479" y="3859401"/>
                  <a:pt x="9137008" y="3858460"/>
                  <a:pt x="9136538" y="3857990"/>
                </a:cubicBezTo>
                <a:cubicBezTo>
                  <a:pt x="9133713" y="3849990"/>
                  <a:pt x="9131831" y="3841990"/>
                  <a:pt x="9129477" y="3833990"/>
                </a:cubicBezTo>
                <a:close/>
                <a:moveTo>
                  <a:pt x="9167602" y="3811874"/>
                </a:moveTo>
                <a:cubicBezTo>
                  <a:pt x="9166661" y="3810933"/>
                  <a:pt x="9165249" y="3809521"/>
                  <a:pt x="9164308" y="3808580"/>
                </a:cubicBezTo>
                <a:cubicBezTo>
                  <a:pt x="9158660" y="3799169"/>
                  <a:pt x="9153012" y="3789287"/>
                  <a:pt x="9147363" y="3779875"/>
                </a:cubicBezTo>
                <a:cubicBezTo>
                  <a:pt x="9144539" y="3777052"/>
                  <a:pt x="9141245" y="3774229"/>
                  <a:pt x="9138420" y="3771405"/>
                </a:cubicBezTo>
                <a:cubicBezTo>
                  <a:pt x="9134184" y="3776581"/>
                  <a:pt x="9130418" y="3781287"/>
                  <a:pt x="9126182" y="3786463"/>
                </a:cubicBezTo>
                <a:cubicBezTo>
                  <a:pt x="9133713" y="3793992"/>
                  <a:pt x="9141245" y="3801051"/>
                  <a:pt x="9148775" y="3808580"/>
                </a:cubicBezTo>
                <a:cubicBezTo>
                  <a:pt x="9154894" y="3809521"/>
                  <a:pt x="9161483" y="3810933"/>
                  <a:pt x="9167602" y="3811874"/>
                </a:cubicBezTo>
                <a:close/>
                <a:moveTo>
                  <a:pt x="9107825" y="3752583"/>
                </a:moveTo>
                <a:cubicBezTo>
                  <a:pt x="9110650" y="3756818"/>
                  <a:pt x="9113003" y="3761053"/>
                  <a:pt x="9115827" y="3764817"/>
                </a:cubicBezTo>
                <a:cubicBezTo>
                  <a:pt x="9121005" y="3758700"/>
                  <a:pt x="9125712" y="3752112"/>
                  <a:pt x="9130888" y="3745995"/>
                </a:cubicBezTo>
                <a:cubicBezTo>
                  <a:pt x="9141245" y="3755876"/>
                  <a:pt x="9151128" y="3766229"/>
                  <a:pt x="9161483" y="3776111"/>
                </a:cubicBezTo>
                <a:cubicBezTo>
                  <a:pt x="9167132" y="3785522"/>
                  <a:pt x="9172780" y="3795404"/>
                  <a:pt x="9178428" y="3804816"/>
                </a:cubicBezTo>
                <a:cubicBezTo>
                  <a:pt x="9182664" y="3809051"/>
                  <a:pt x="9186901" y="3813286"/>
                  <a:pt x="9191608" y="3817521"/>
                </a:cubicBezTo>
                <a:cubicBezTo>
                  <a:pt x="9193490" y="3815168"/>
                  <a:pt x="9195844" y="3813286"/>
                  <a:pt x="9197727" y="3810933"/>
                </a:cubicBezTo>
                <a:cubicBezTo>
                  <a:pt x="9198668" y="3804345"/>
                  <a:pt x="9199138" y="3797757"/>
                  <a:pt x="9199609" y="3791169"/>
                </a:cubicBezTo>
                <a:cubicBezTo>
                  <a:pt x="9189255" y="3778934"/>
                  <a:pt x="9178900" y="3766700"/>
                  <a:pt x="9168074" y="3754465"/>
                </a:cubicBezTo>
                <a:cubicBezTo>
                  <a:pt x="9163837" y="3738936"/>
                  <a:pt x="9159130" y="3723407"/>
                  <a:pt x="9154423" y="3708349"/>
                </a:cubicBezTo>
                <a:cubicBezTo>
                  <a:pt x="9167132" y="3703173"/>
                  <a:pt x="9179841" y="3697997"/>
                  <a:pt x="9193020" y="3693291"/>
                </a:cubicBezTo>
                <a:cubicBezTo>
                  <a:pt x="9198668" y="3685291"/>
                  <a:pt x="9204316" y="3677292"/>
                  <a:pt x="9209494" y="3669292"/>
                </a:cubicBezTo>
                <a:cubicBezTo>
                  <a:pt x="9202904" y="3658469"/>
                  <a:pt x="9196315" y="3648116"/>
                  <a:pt x="9189725" y="3637764"/>
                </a:cubicBezTo>
                <a:cubicBezTo>
                  <a:pt x="9174663" y="3642940"/>
                  <a:pt x="9159601" y="3647646"/>
                  <a:pt x="9144539" y="3652822"/>
                </a:cubicBezTo>
                <a:cubicBezTo>
                  <a:pt x="9138891" y="3665057"/>
                  <a:pt x="9132772" y="3677292"/>
                  <a:pt x="9127124" y="3689527"/>
                </a:cubicBezTo>
                <a:cubicBezTo>
                  <a:pt x="9126182" y="3703644"/>
                  <a:pt x="9125240" y="3717761"/>
                  <a:pt x="9124299" y="3731407"/>
                </a:cubicBezTo>
                <a:cubicBezTo>
                  <a:pt x="9118651" y="3738466"/>
                  <a:pt x="9113003" y="3745524"/>
                  <a:pt x="9107825" y="3752583"/>
                </a:cubicBezTo>
                <a:close/>
                <a:moveTo>
                  <a:pt x="9093233" y="3889988"/>
                </a:moveTo>
                <a:cubicBezTo>
                  <a:pt x="9089939" y="3892341"/>
                  <a:pt x="9086644" y="3894223"/>
                  <a:pt x="9083350" y="3896576"/>
                </a:cubicBezTo>
                <a:cubicBezTo>
                  <a:pt x="9092763" y="3905987"/>
                  <a:pt x="9102647" y="3915399"/>
                  <a:pt x="9112061" y="3924810"/>
                </a:cubicBezTo>
                <a:cubicBezTo>
                  <a:pt x="9112532" y="3941750"/>
                  <a:pt x="9112532" y="3958691"/>
                  <a:pt x="9112532" y="3975161"/>
                </a:cubicBezTo>
                <a:cubicBezTo>
                  <a:pt x="9118651" y="3981278"/>
                  <a:pt x="9124770" y="3987866"/>
                  <a:pt x="9131360" y="3993983"/>
                </a:cubicBezTo>
                <a:cubicBezTo>
                  <a:pt x="9142656" y="3999160"/>
                  <a:pt x="9153953" y="4003866"/>
                  <a:pt x="9165249" y="4009042"/>
                </a:cubicBezTo>
                <a:cubicBezTo>
                  <a:pt x="9169015" y="4006218"/>
                  <a:pt x="9172780" y="4003866"/>
                  <a:pt x="9176546" y="4001042"/>
                </a:cubicBezTo>
                <a:cubicBezTo>
                  <a:pt x="9184076" y="3993513"/>
                  <a:pt x="9191608" y="3986454"/>
                  <a:pt x="9199138" y="3978925"/>
                </a:cubicBezTo>
                <a:cubicBezTo>
                  <a:pt x="9200081" y="3976102"/>
                  <a:pt x="9197256" y="3958220"/>
                  <a:pt x="9193961" y="3940339"/>
                </a:cubicBezTo>
                <a:cubicBezTo>
                  <a:pt x="9170897" y="3933281"/>
                  <a:pt x="9147834" y="3926692"/>
                  <a:pt x="9124299" y="3920575"/>
                </a:cubicBezTo>
                <a:cubicBezTo>
                  <a:pt x="9113944" y="3910693"/>
                  <a:pt x="9103589" y="3900341"/>
                  <a:pt x="9093233" y="3889988"/>
                </a:cubicBezTo>
                <a:close/>
              </a:path>
            </a:pathLst>
          </a:custGeom>
          <a:gradFill>
            <a:gsLst>
              <a:gs pos="33000">
                <a:srgbClr val="00F3FF"/>
              </a:gs>
              <a:gs pos="36000">
                <a:srgbClr val="00BAFF"/>
              </a:gs>
              <a:gs pos="54000">
                <a:srgbClr val="A100FF"/>
              </a:gs>
            </a:gsLst>
            <a:lin ang="0" scaled="0"/>
          </a:gradFill>
          <a:ln w="36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nvGrpSpPr>
          <p:cNvPr id="9" name="Group 8">
            <a:extLst>
              <a:ext uri="{FF2B5EF4-FFF2-40B4-BE49-F238E27FC236}">
                <a16:creationId xmlns:a16="http://schemas.microsoft.com/office/drawing/2014/main" id="{1E739A54-C0E5-4D87-A6ED-9FF6DA57F136}"/>
              </a:ext>
            </a:extLst>
          </p:cNvPr>
          <p:cNvGrpSpPr/>
          <p:nvPr userDrawn="1"/>
        </p:nvGrpSpPr>
        <p:grpSpPr>
          <a:xfrm>
            <a:off x="7250883" y="529965"/>
            <a:ext cx="4385236" cy="4477464"/>
            <a:chOff x="6422205" y="529965"/>
            <a:chExt cx="5213914" cy="5323570"/>
          </a:xfrm>
        </p:grpSpPr>
        <p:sp>
          <p:nvSpPr>
            <p:cNvPr id="10" name="Freeform 10">
              <a:extLst>
                <a:ext uri="{FF2B5EF4-FFF2-40B4-BE49-F238E27FC236}">
                  <a16:creationId xmlns:a16="http://schemas.microsoft.com/office/drawing/2014/main" id="{AC1B8B9D-50CA-4E61-9939-07413D52E86C}"/>
                </a:ext>
              </a:extLst>
            </p:cNvPr>
            <p:cNvSpPr/>
            <p:nvPr/>
          </p:nvSpPr>
          <p:spPr>
            <a:xfrm>
              <a:off x="6422205" y="2608081"/>
              <a:ext cx="5213914" cy="3245454"/>
            </a:xfrm>
            <a:custGeom>
              <a:avLst/>
              <a:gdLst>
                <a:gd name="connsiteX0" fmla="*/ 4838700 w 4838700"/>
                <a:gd name="connsiteY0" fmla="*/ 0 h 3011898"/>
                <a:gd name="connsiteX1" fmla="*/ 0 w 4838700"/>
                <a:gd name="connsiteY1" fmla="*/ 1928568 h 3011898"/>
                <a:gd name="connsiteX2" fmla="*/ 0 w 4838700"/>
                <a:gd name="connsiteY2" fmla="*/ 3011899 h 3011898"/>
                <a:gd name="connsiteX3" fmla="*/ 4838700 w 4838700"/>
                <a:gd name="connsiteY3" fmla="*/ 1083331 h 3011898"/>
              </a:gdLst>
              <a:ahLst/>
              <a:cxnLst>
                <a:cxn ang="0">
                  <a:pos x="connsiteX0" y="connsiteY0"/>
                </a:cxn>
                <a:cxn ang="0">
                  <a:pos x="connsiteX1" y="connsiteY1"/>
                </a:cxn>
                <a:cxn ang="0">
                  <a:pos x="connsiteX2" y="connsiteY2"/>
                </a:cxn>
                <a:cxn ang="0">
                  <a:pos x="connsiteX3" y="connsiteY3"/>
                </a:cxn>
              </a:cxnLst>
              <a:rect l="l" t="t" r="r" b="b"/>
              <a:pathLst>
                <a:path w="4838700" h="3011898">
                  <a:moveTo>
                    <a:pt x="4838700" y="0"/>
                  </a:moveTo>
                  <a:lnTo>
                    <a:pt x="0" y="1928568"/>
                  </a:lnTo>
                  <a:lnTo>
                    <a:pt x="0" y="3011899"/>
                  </a:lnTo>
                  <a:lnTo>
                    <a:pt x="4838700" y="1083331"/>
                  </a:lnTo>
                  <a:close/>
                </a:path>
              </a:pathLst>
            </a:custGeom>
            <a:gradFill>
              <a:gsLst>
                <a:gs pos="0">
                  <a:srgbClr val="4F0081"/>
                </a:gs>
                <a:gs pos="65000">
                  <a:srgbClr val="A100FF">
                    <a:alpha val="87000"/>
                  </a:srgbClr>
                </a:gs>
              </a:gsLst>
              <a:lin ang="7800000" scaled="0"/>
            </a:gradFill>
            <a:ln w="1209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1" name="Freeform 11">
              <a:extLst>
                <a:ext uri="{FF2B5EF4-FFF2-40B4-BE49-F238E27FC236}">
                  <a16:creationId xmlns:a16="http://schemas.microsoft.com/office/drawing/2014/main" id="{29CC865F-335E-469E-AD47-DF8FFFA8BAA8}"/>
                </a:ext>
              </a:extLst>
            </p:cNvPr>
            <p:cNvSpPr/>
            <p:nvPr/>
          </p:nvSpPr>
          <p:spPr>
            <a:xfrm>
              <a:off x="6422205" y="529965"/>
              <a:ext cx="5213914" cy="3245454"/>
            </a:xfrm>
            <a:custGeom>
              <a:avLst/>
              <a:gdLst>
                <a:gd name="connsiteX0" fmla="*/ 4838700 w 4838700"/>
                <a:gd name="connsiteY0" fmla="*/ 3011899 h 3011898"/>
                <a:gd name="connsiteX1" fmla="*/ 0 w 4838700"/>
                <a:gd name="connsiteY1" fmla="*/ 1083331 h 3011898"/>
                <a:gd name="connsiteX2" fmla="*/ 0 w 4838700"/>
                <a:gd name="connsiteY2" fmla="*/ 0 h 3011898"/>
                <a:gd name="connsiteX3" fmla="*/ 4838700 w 4838700"/>
                <a:gd name="connsiteY3" fmla="*/ 1928568 h 3011898"/>
              </a:gdLst>
              <a:ahLst/>
              <a:cxnLst>
                <a:cxn ang="0">
                  <a:pos x="connsiteX0" y="connsiteY0"/>
                </a:cxn>
                <a:cxn ang="0">
                  <a:pos x="connsiteX1" y="connsiteY1"/>
                </a:cxn>
                <a:cxn ang="0">
                  <a:pos x="connsiteX2" y="connsiteY2"/>
                </a:cxn>
                <a:cxn ang="0">
                  <a:pos x="connsiteX3" y="connsiteY3"/>
                </a:cxn>
              </a:cxnLst>
              <a:rect l="l" t="t" r="r" b="b"/>
              <a:pathLst>
                <a:path w="4838700" h="3011898">
                  <a:moveTo>
                    <a:pt x="4838700" y="3011899"/>
                  </a:moveTo>
                  <a:lnTo>
                    <a:pt x="0" y="1083331"/>
                  </a:lnTo>
                  <a:lnTo>
                    <a:pt x="0" y="0"/>
                  </a:lnTo>
                  <a:lnTo>
                    <a:pt x="4838700" y="1928568"/>
                  </a:lnTo>
                  <a:close/>
                </a:path>
              </a:pathLst>
            </a:custGeom>
            <a:solidFill>
              <a:srgbClr val="A100FF">
                <a:alpha val="84000"/>
              </a:srgbClr>
            </a:solidFill>
            <a:ln w="1209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237841477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Laptop mock up v2">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43D141A-3295-4E42-A7A1-3C44D3F9E26C}"/>
              </a:ext>
            </a:extLst>
          </p:cNvPr>
          <p:cNvPicPr>
            <a:picLocks noChangeAspect="1"/>
          </p:cNvPicPr>
          <p:nvPr userDrawn="1"/>
        </p:nvPicPr>
        <p:blipFill rotWithShape="1">
          <a:blip r:embed="rId2"/>
          <a:srcRect l="50118" t="1852" r="2874" b="1852"/>
          <a:stretch/>
        </p:blipFill>
        <p:spPr>
          <a:xfrm flipH="1">
            <a:off x="126213" y="126999"/>
            <a:ext cx="5839612" cy="6604000"/>
          </a:xfrm>
          <a:prstGeom prst="rect">
            <a:avLst/>
          </a:prstGeom>
        </p:spPr>
      </p:pic>
      <p:sp>
        <p:nvSpPr>
          <p:cNvPr id="7" name="Slide Number Placeholder 7">
            <a:extLst>
              <a:ext uri="{FF2B5EF4-FFF2-40B4-BE49-F238E27FC236}">
                <a16:creationId xmlns:a16="http://schemas.microsoft.com/office/drawing/2014/main" id="{773B3821-5F98-4981-BF4B-06A7172C13E0}"/>
              </a:ext>
            </a:extLst>
          </p:cNvPr>
          <p:cNvSpPr>
            <a:spLocks noGrp="1"/>
          </p:cNvSpPr>
          <p:nvPr>
            <p:ph type="sldNum" sz="quarter" idx="4"/>
          </p:nvPr>
        </p:nvSpPr>
        <p:spPr>
          <a:xfrm>
            <a:off x="11427813" y="6454453"/>
            <a:ext cx="381600" cy="132523"/>
          </a:xfrm>
          <a:prstGeom prst="rect">
            <a:avLst/>
          </a:prstGeom>
        </p:spPr>
        <p:txBody>
          <a:bodyPr lIns="0" tIns="0" rIns="0" bIns="0"/>
          <a:lstStyle>
            <a:lvl1pPr algn="r">
              <a:defRPr sz="8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8" name="GTS_Purple" descr="Accenture Greater Than symbol in purple">
            <a:extLst>
              <a:ext uri="{FF2B5EF4-FFF2-40B4-BE49-F238E27FC236}">
                <a16:creationId xmlns:a16="http://schemas.microsoft.com/office/drawing/2014/main" id="{BCE844AE-A95C-471E-B212-73078A47D796}"/>
              </a:ext>
            </a:extLst>
          </p:cNvPr>
          <p:cNvSpPr>
            <a:spLocks noChangeAspect="1"/>
          </p:cNvSpPr>
          <p:nvPr userDrawn="1"/>
        </p:nvSpPr>
        <p:spPr bwMode="auto">
          <a:xfrm>
            <a:off x="380209" y="6457549"/>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chemeClr val="tx1"/>
          </a:solidFill>
          <a:ln w="0">
            <a:noFill/>
            <a:prstDash val="solid"/>
            <a:round/>
            <a:headEnd/>
            <a:tailEnd/>
          </a:ln>
        </p:spPr>
        <p:txBody>
          <a:bodyPr vert="horz" wrap="square" lIns="91383" tIns="45691" rIns="91383" bIns="4569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Regular" panose="020B0503030202060203" pitchFamily="34" charset="-18"/>
              <a:ea typeface="+mn-ea"/>
              <a:cs typeface="+mn-cs"/>
            </a:endParaRPr>
          </a:p>
        </p:txBody>
      </p:sp>
      <p:sp>
        <p:nvSpPr>
          <p:cNvPr id="11" name="Text Placeholder 2">
            <a:extLst>
              <a:ext uri="{FF2B5EF4-FFF2-40B4-BE49-F238E27FC236}">
                <a16:creationId xmlns:a16="http://schemas.microsoft.com/office/drawing/2014/main" id="{0DD49E88-8F65-42BD-A52C-BDA4267A2E16}"/>
              </a:ext>
            </a:extLst>
          </p:cNvPr>
          <p:cNvSpPr>
            <a:spLocks noGrp="1"/>
          </p:cNvSpPr>
          <p:nvPr>
            <p:ph type="body" sz="quarter" idx="11" hasCustomPrompt="1"/>
          </p:nvPr>
        </p:nvSpPr>
        <p:spPr>
          <a:xfrm>
            <a:off x="374681" y="381001"/>
            <a:ext cx="3643433" cy="816864"/>
          </a:xfrm>
          <a:prstGeom prst="rect">
            <a:avLst/>
          </a:prstGeom>
        </p:spPr>
        <p:txBody>
          <a:bodyPr lIns="0" rIns="288000" bIns="0"/>
          <a:lstStyle>
            <a:lvl1pPr marL="0" indent="0" algn="l">
              <a:buNone/>
              <a:defRPr sz="3198" b="1" i="0">
                <a:solidFill>
                  <a:schemeClr val="tx1"/>
                </a:solidFill>
                <a:effectLst>
                  <a:glow rad="101600">
                    <a:schemeClr val="bg1">
                      <a:alpha val="6000"/>
                    </a:schemeClr>
                  </a:glow>
                </a:effectLst>
                <a:latin typeface="+mn-lt"/>
              </a:defRPr>
            </a:lvl1pPr>
            <a:lvl2pPr marL="456926" indent="0">
              <a:buNone/>
              <a:defRPr>
                <a:solidFill>
                  <a:schemeClr val="bg1"/>
                </a:solidFill>
                <a:latin typeface="Graphik" panose="020B0503030202060203" pitchFamily="34" charset="77"/>
              </a:defRPr>
            </a:lvl2pPr>
            <a:lvl3pPr marL="913851" indent="0">
              <a:buNone/>
              <a:defRPr>
                <a:solidFill>
                  <a:schemeClr val="bg1"/>
                </a:solidFill>
                <a:latin typeface="Graphik" panose="020B0503030202060203" pitchFamily="34" charset="77"/>
              </a:defRPr>
            </a:lvl3pPr>
            <a:lvl4pPr marL="1370777" indent="0">
              <a:buNone/>
              <a:defRPr>
                <a:solidFill>
                  <a:schemeClr val="bg1"/>
                </a:solidFill>
                <a:latin typeface="Graphik" panose="020B0503030202060203" pitchFamily="34" charset="77"/>
              </a:defRPr>
            </a:lvl4pPr>
            <a:lvl5pPr marL="1827702" indent="0">
              <a:buNone/>
              <a:defRPr>
                <a:solidFill>
                  <a:schemeClr val="bg1"/>
                </a:solidFill>
                <a:latin typeface="Graphik" panose="020B0503030202060203" pitchFamily="34" charset="77"/>
              </a:defRPr>
            </a:lvl5pPr>
          </a:lstStyle>
          <a:p>
            <a:pPr lvl="0"/>
            <a:r>
              <a:rPr lang="en-US" dirty="0"/>
              <a:t>Slide title here</a:t>
            </a:r>
          </a:p>
        </p:txBody>
      </p:sp>
      <p:sp>
        <p:nvSpPr>
          <p:cNvPr id="12" name="Footer Placeholder 2">
            <a:extLst>
              <a:ext uri="{FF2B5EF4-FFF2-40B4-BE49-F238E27FC236}">
                <a16:creationId xmlns:a16="http://schemas.microsoft.com/office/drawing/2014/main" id="{7137E545-8769-41AD-A886-F8DDC3627795}"/>
              </a:ext>
            </a:extLst>
          </p:cNvPr>
          <p:cNvSpPr>
            <a:spLocks noGrp="1"/>
          </p:cNvSpPr>
          <p:nvPr>
            <p:ph type="ftr" sz="quarter" idx="3"/>
          </p:nvPr>
        </p:nvSpPr>
        <p:spPr>
          <a:xfrm>
            <a:off x="8251825" y="6454453"/>
            <a:ext cx="3175200" cy="132523"/>
          </a:xfrm>
          <a:prstGeom prst="rect">
            <a:avLst/>
          </a:prstGeom>
        </p:spPr>
        <p:txBody>
          <a:bodyPr lIns="0" tIns="0" rIns="0" bIns="0"/>
          <a:lstStyle>
            <a:lvl1pPr algn="r">
              <a:defRPr sz="800">
                <a:solidFill>
                  <a:schemeClr val="bg1">
                    <a:alpha val="50000"/>
                  </a:schemeClr>
                </a:solidFill>
                <a:latin typeface="Graphik Regular" panose="020B0503030202060203" pitchFamily="34" charset="-18"/>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alpha val="50000"/>
                  </a:srgbClr>
                </a:solidFill>
                <a:effectLst/>
                <a:uLnTx/>
                <a:uFillTx/>
                <a:latin typeface="Graphik Regular" panose="020B0503030202060203" pitchFamily="34" charset="-18"/>
                <a:ea typeface="+mn-ea"/>
                <a:cs typeface="+mn-cs"/>
              </a:rPr>
              <a:t>Copyright © 202</a:t>
            </a:r>
            <a:r>
              <a:rPr kumimoji="0" lang="pl-PL" sz="800" b="0" i="0" u="none" strike="noStrike" kern="1200" cap="none" spc="0" normalizeH="0" baseline="0" noProof="0">
                <a:ln>
                  <a:noFill/>
                </a:ln>
                <a:solidFill>
                  <a:srgbClr val="000000">
                    <a:alpha val="50000"/>
                  </a:srgbClr>
                </a:solidFill>
                <a:effectLst/>
                <a:uLnTx/>
                <a:uFillTx/>
                <a:latin typeface="Graphik Regular" panose="020B0503030202060203" pitchFamily="34" charset="-18"/>
                <a:ea typeface="+mn-ea"/>
                <a:cs typeface="+mn-cs"/>
              </a:rPr>
              <a:t>2</a:t>
            </a:r>
            <a:r>
              <a:rPr kumimoji="0" lang="en-US" sz="800" b="0" i="0" u="none" strike="noStrike" kern="1200" cap="none" spc="0" normalizeH="0" baseline="0" noProof="0">
                <a:ln>
                  <a:noFill/>
                </a:ln>
                <a:solidFill>
                  <a:srgbClr val="000000">
                    <a:alpha val="50000"/>
                  </a:srgbClr>
                </a:solidFill>
                <a:effectLst/>
                <a:uLnTx/>
                <a:uFillTx/>
                <a:latin typeface="Graphik Regular" panose="020B0503030202060203" pitchFamily="34" charset="-18"/>
                <a:ea typeface="+mn-ea"/>
                <a:cs typeface="+mn-cs"/>
              </a:rPr>
              <a:t> Accenture. All rights reserved.</a:t>
            </a:r>
            <a:endParaRPr kumimoji="0" lang="en-US" sz="800" b="0" i="0" u="none" strike="noStrike" kern="1200" cap="none" spc="0" normalizeH="0" baseline="0" noProof="0" dirty="0">
              <a:ln>
                <a:noFill/>
              </a:ln>
              <a:solidFill>
                <a:srgbClr val="000000">
                  <a:alpha val="50000"/>
                </a:srgbClr>
              </a:solidFill>
              <a:effectLst/>
              <a:uLnTx/>
              <a:uFillTx/>
              <a:latin typeface="Graphik Regular" panose="020B0503030202060203" pitchFamily="34" charset="-18"/>
              <a:ea typeface="+mn-ea"/>
              <a:cs typeface="+mn-cs"/>
            </a:endParaRPr>
          </a:p>
        </p:txBody>
      </p:sp>
    </p:spTree>
    <p:extLst>
      <p:ext uri="{BB962C8B-B14F-4D97-AF65-F5344CB8AC3E}">
        <p14:creationId xmlns:p14="http://schemas.microsoft.com/office/powerpoint/2010/main" val="27139464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26165138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207892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929216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Insert Salutation</a:t>
            </a:r>
            <a:endParaRPr lang="en-US"/>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194143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29002215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133477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1343309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a:t>Place subtitle here in GT Sectra Fine </a:t>
            </a:r>
            <a:r>
              <a:rPr lang="en-US" err="1"/>
              <a:t>Rg</a:t>
            </a:r>
            <a:r>
              <a:rPr lang="en-US"/>
              <a:t>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195906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a:t>Place subtitle here in GT Sectra Fine </a:t>
            </a:r>
            <a:r>
              <a:rPr lang="en-US" err="1"/>
              <a:t>Rg</a:t>
            </a:r>
            <a:r>
              <a:rPr lang="en-US"/>
              <a:t>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89576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131527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23753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a:t>Place subtitle here in GT Sectra Fine </a:t>
            </a:r>
            <a:r>
              <a:rPr lang="en-US" err="1"/>
              <a:t>Rg</a:t>
            </a:r>
            <a:r>
              <a:rPr lang="en-US"/>
              <a:t>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720648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91734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a:t>Add client logo</a:t>
            </a:r>
            <a:endParaRPr lang="en-US"/>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220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40003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26662390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708337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46977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a:t>Add client logo</a:t>
            </a:r>
            <a:endParaRPr lang="en-US"/>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797696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a:t>Add client logo</a:t>
            </a:r>
            <a:endParaRPr lang="en-US"/>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36543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tx2"/>
                </a:solidFill>
                <a:effectLst/>
                <a:uLnTx/>
                <a:uFillTx/>
              </a:rPr>
              <a:t>Go to Brand Space for more cover options</a:t>
            </a:r>
            <a:endParaRPr kumimoji="0" lang="en-US" sz="800" b="0" i="0" u="none" strike="noStrike" kern="0" cap="none" spc="0" normalizeH="0" baseline="0" noProof="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24257862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a:t>
            </a:r>
            <a:r>
              <a:rPr lang="en-GB" err="1"/>
              <a:t>Sectra</a:t>
            </a:r>
            <a:r>
              <a:rPr lang="en-GB"/>
              <a:t>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a:xfrm>
            <a:off x="7315200" y="6488234"/>
            <a:ext cx="4114800" cy="198318"/>
          </a:xfrm>
          <a:prstGeom prst="rect">
            <a:avLst/>
          </a:prstGeom>
        </p:spPr>
        <p:txBody>
          <a:bodyPr/>
          <a:lstStyle/>
          <a:p>
            <a:pPr algn="r" defTabSz="228600">
              <a:spcAft>
                <a:spcPts val="1200"/>
              </a:spcAft>
              <a:defRPr/>
            </a:pPr>
            <a:r>
              <a:rPr lang="en-GB"/>
              <a:t>Copyright © 2022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2010466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a:t>Place subtitle here in GT Sectra Fine </a:t>
            </a:r>
            <a:r>
              <a:rPr lang="en-US" err="1"/>
              <a:t>Rg</a:t>
            </a:r>
            <a:r>
              <a:rPr lang="en-US"/>
              <a:t>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91143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a:t>
            </a:r>
            <a:r>
              <a:rPr lang="en-GB" err="1"/>
              <a:t>Sectra</a:t>
            </a:r>
            <a:r>
              <a:rPr lang="en-GB"/>
              <a:t>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a:xfrm>
            <a:off x="7315200" y="6488234"/>
            <a:ext cx="4114800" cy="198318"/>
          </a:xfrm>
          <a:prstGeom prst="rect">
            <a:avLst/>
          </a:prstGeom>
        </p:spPr>
        <p:txBody>
          <a:bodyPr/>
          <a:lstStyle/>
          <a:p>
            <a:pPr algn="r" defTabSz="228600">
              <a:spcAft>
                <a:spcPts val="1200"/>
              </a:spcAft>
              <a:defRPr/>
            </a:pPr>
            <a:r>
              <a:rPr lang="en-GB"/>
              <a:t>Copyright © 2022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350307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724952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Sectra Fine </a:t>
            </a:r>
            <a:r>
              <a:rPr lang="en-GB" err="1"/>
              <a:t>Rg</a:t>
            </a:r>
            <a:r>
              <a:rPr lang="en-GB"/>
              <a:t> 24pt</a:t>
            </a:r>
            <a:endParaRPr lang="en-US"/>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7795158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a:t>Place agenda summary here in GT Sectra Fine </a:t>
            </a:r>
            <a:r>
              <a:rPr lang="en-US" err="1"/>
              <a:t>Rg</a:t>
            </a:r>
            <a:r>
              <a:rPr lang="en-US"/>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a:xfrm>
            <a:off x="7315200" y="6488234"/>
            <a:ext cx="4114800" cy="198318"/>
          </a:xfrm>
          <a:prstGeom prst="rect">
            <a:avLst/>
          </a:prstGeom>
        </p:spPr>
        <p:txBody>
          <a:bodyPr/>
          <a:lstStyle/>
          <a:p>
            <a:pPr algn="r" defTabSz="228600">
              <a:spcAft>
                <a:spcPts val="1200"/>
              </a:spcAft>
              <a:defRPr/>
            </a:pPr>
            <a:r>
              <a:rPr lang="en-GB"/>
              <a:t>Copyright © 2022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008509285"/>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66200709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5242552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353811708"/>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here in GT Sectra Fine </a:t>
            </a:r>
            <a:r>
              <a:rPr lang="en-US" err="1"/>
              <a:t>Rg</a:t>
            </a:r>
            <a:r>
              <a:rPr lang="en-US"/>
              <a:t>, indent for other levels 24pt</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757550568"/>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003216018"/>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555996904"/>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14728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144057393"/>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73415925"/>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a:t>Place headline here (36pt, min 30pt)</a:t>
            </a:r>
            <a:endParaRPr lang="en-US"/>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922702885"/>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a:t>Add icon</a:t>
            </a:r>
            <a:endParaRPr lang="en-US"/>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823541647"/>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641390766"/>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a:t> </a:t>
            </a:r>
            <a:endParaRPr lang="en-US"/>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3891116937"/>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16626457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a:t>Place text here, use indent to access other levels 20pt</a:t>
            </a:r>
          </a:p>
          <a:p>
            <a:pPr lvl="1"/>
            <a:r>
              <a:rPr lang="en-GB"/>
              <a:t>Second level 20pt</a:t>
            </a:r>
          </a:p>
          <a:p>
            <a:pPr lvl="2"/>
            <a:r>
              <a:rPr lang="en-GB"/>
              <a:t>Third level 20pt</a:t>
            </a:r>
          </a:p>
          <a:p>
            <a:pPr lvl="3"/>
            <a:r>
              <a:rPr lang="en-GB"/>
              <a:t>Fourth level 18pt</a:t>
            </a:r>
          </a:p>
          <a:p>
            <a:pPr lvl="4"/>
            <a:r>
              <a:rPr lang="en-GB"/>
              <a:t>Fifth level 18pt</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a:t>Add profile photo</a:t>
            </a:r>
            <a:endParaRPr lang="en-US"/>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a:t> </a:t>
            </a:r>
            <a:endParaRPr lang="en-US"/>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a:t> </a:t>
            </a:r>
            <a:endParaRPr lang="en-US"/>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a:t> </a:t>
            </a:r>
            <a:endParaRPr lang="en-US"/>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a:t> </a:t>
            </a:r>
            <a:endParaRPr lang="en-US"/>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a:t> </a:t>
            </a:r>
            <a:endParaRPr lang="en-US"/>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a:t> </a:t>
            </a:r>
            <a:endParaRPr lang="en-US"/>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a:t> </a:t>
            </a:r>
            <a:endParaRPr lang="en-US"/>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2291333865"/>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a:t>Place sub-headline here in GT Sectra Fine </a:t>
            </a:r>
            <a:r>
              <a:rPr lang="en-US" err="1"/>
              <a:t>Rg</a:t>
            </a:r>
            <a:r>
              <a:rPr lang="en-US"/>
              <a:t>, indent for other levels 24pt</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017962638"/>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a:t>Drag picture to placeholder or click icon to add</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a:t>Place sub-headline here in GT Sectra Fine </a:t>
            </a:r>
            <a:r>
              <a:rPr lang="en-US" err="1"/>
              <a:t>Rg</a:t>
            </a:r>
            <a:r>
              <a:rPr lang="en-US"/>
              <a:t>, indent for other levels 24pt</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9897674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a:t>Place subtitle here in GT Sectra Fine </a:t>
            </a:r>
            <a:r>
              <a:rPr lang="en-US" err="1"/>
              <a:t>Rg</a:t>
            </a:r>
            <a:r>
              <a:rPr lang="en-US"/>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Go to Brand Space for more cover options</a:t>
            </a:r>
            <a:endParaRPr kumimoji="0" lang="en-US" sz="800" b="0" i="0" u="none" strike="noStrike" kern="0" cap="none" spc="0" normalizeH="0" baseline="0" noProof="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0219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749832225"/>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882601075"/>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a:t>Drag picture to placeholder or click icon to add</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2022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583442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2022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a:xfrm>
            <a:off x="11484746" y="6490025"/>
            <a:ext cx="326254" cy="201168"/>
          </a:xfrm>
          <a:prstGeom prst="rect">
            <a:avLst/>
          </a:prstGeom>
        </p:spPr>
        <p:txBody>
          <a:bodyPr/>
          <a:lstStyle>
            <a:lvl1pPr>
              <a:defRPr>
                <a:solidFill>
                  <a:schemeClr val="bg1"/>
                </a:solidFill>
              </a:defRPr>
            </a:lvl1pPr>
          </a:lstStyle>
          <a:p>
            <a:fld id="{1F90F471-3972-4120-B8B3-0237DE626C35}" type="slidenum">
              <a:rPr lang="en-US" smtClean="0"/>
              <a:pPr/>
              <a:t>‹#›</a:t>
            </a:fld>
            <a:endParaRPr lang="en-US">
              <a:solidFill>
                <a:schemeClr val="bg1"/>
              </a:solidFill>
            </a:endParaRPr>
          </a:p>
        </p:txBody>
      </p:sp>
    </p:spTree>
    <p:extLst>
      <p:ext uri="{BB962C8B-B14F-4D97-AF65-F5344CB8AC3E}">
        <p14:creationId xmlns:p14="http://schemas.microsoft.com/office/powerpoint/2010/main" val="42568920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80547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4625214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0686689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5" name="Footer Placeholder 1">
            <a:extLst>
              <a:ext uri="{FF2B5EF4-FFF2-40B4-BE49-F238E27FC236}">
                <a16:creationId xmlns:a16="http://schemas.microsoft.com/office/drawing/2014/main" id="{195F6239-B5B5-4C15-AE36-15C501D8BE1D}"/>
              </a:ext>
            </a:extLst>
          </p:cNvPr>
          <p:cNvSpPr>
            <a:spLocks noGrp="1"/>
          </p:cNvSpPr>
          <p:nvPr>
            <p:ph type="ftr" sz="quarter" idx="3"/>
          </p:nvPr>
        </p:nvSpPr>
        <p:spPr>
          <a:xfrm>
            <a:off x="7315200" y="6488234"/>
            <a:ext cx="4114800" cy="198318"/>
          </a:xfrm>
          <a:prstGeom prst="rect">
            <a:avLst/>
          </a:prstGeom>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8" name="Slide Number Placeholder 2">
            <a:extLst>
              <a:ext uri="{FF2B5EF4-FFF2-40B4-BE49-F238E27FC236}">
                <a16:creationId xmlns:a16="http://schemas.microsoft.com/office/drawing/2014/main" id="{A52F9716-E8C9-450E-8FF9-5376AFBAD7F1}"/>
              </a:ext>
            </a:extLst>
          </p:cNvPr>
          <p:cNvSpPr>
            <a:spLocks noGrp="1"/>
          </p:cNvSpPr>
          <p:nvPr>
            <p:ph type="sldNum" sz="quarter" idx="10"/>
          </p:nvPr>
        </p:nvSpPr>
        <p:spPr>
          <a:xfrm>
            <a:off x="11484746" y="6490025"/>
            <a:ext cx="326254" cy="20116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305307883"/>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7" name="Footer Placeholder 1">
            <a:extLst>
              <a:ext uri="{FF2B5EF4-FFF2-40B4-BE49-F238E27FC236}">
                <a16:creationId xmlns:a16="http://schemas.microsoft.com/office/drawing/2014/main" id="{A51BC43D-426A-4A9F-86E7-312DBF1ADFB4}"/>
              </a:ext>
            </a:extLst>
          </p:cNvPr>
          <p:cNvSpPr>
            <a:spLocks noGrp="1"/>
          </p:cNvSpPr>
          <p:nvPr>
            <p:ph type="ftr" sz="quarter" idx="3"/>
          </p:nvPr>
        </p:nvSpPr>
        <p:spPr>
          <a:xfrm>
            <a:off x="7315200" y="6488234"/>
            <a:ext cx="4114800" cy="198318"/>
          </a:xfrm>
        </p:spPr>
        <p:txBody>
          <a:bodyPr/>
          <a:lstStyle>
            <a:lvl1pPr>
              <a:defRPr sz="800"/>
            </a:lvl1pPr>
          </a:lstStyle>
          <a:p>
            <a:pPr algn="r" defTabSz="228600">
              <a:spcAft>
                <a:spcPts val="1200"/>
              </a:spcAft>
              <a:defRPr/>
            </a:pPr>
            <a:r>
              <a:rPr lang="en-GB"/>
              <a:t>Copyright © 2022 Accenture. All rights reserved.</a:t>
            </a:r>
          </a:p>
        </p:txBody>
      </p:sp>
      <p:sp>
        <p:nvSpPr>
          <p:cNvPr id="9" name="Slide Number Placeholder 2">
            <a:extLst>
              <a:ext uri="{FF2B5EF4-FFF2-40B4-BE49-F238E27FC236}">
                <a16:creationId xmlns:a16="http://schemas.microsoft.com/office/drawing/2014/main" id="{3D5F380C-93E1-472F-AB6B-898C5EAF143D}"/>
              </a:ext>
            </a:extLst>
          </p:cNvPr>
          <p:cNvSpPr>
            <a:spLocks noGrp="1"/>
          </p:cNvSpPr>
          <p:nvPr>
            <p:ph type="sldNum" sz="quarter" idx="10"/>
          </p:nvPr>
        </p:nvSpPr>
        <p:spPr>
          <a:xfrm>
            <a:off x="11484746" y="6490025"/>
            <a:ext cx="326254" cy="201168"/>
          </a:xfrm>
        </p:spPr>
        <p:txBody>
          <a:bodyPr/>
          <a:lstStyle>
            <a:lvl1pPr>
              <a:defRPr sz="800"/>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782426333"/>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a:xfrm>
            <a:off x="11484746" y="6490025"/>
            <a:ext cx="326254" cy="201168"/>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190240127"/>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3" Type="http://schemas.openxmlformats.org/officeDocument/2006/relationships/slideLayout" Target="../slideLayouts/slideLayout103.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slideLayout" Target="../slideLayouts/slideLayout102.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slideLayout" Target="../slideLayouts/slideLayout101.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54" Type="http://schemas.openxmlformats.org/officeDocument/2006/relationships/theme" Target="../theme/theme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image" Target="../media/image18.png"/><Relationship Id="rId5" Type="http://schemas.openxmlformats.org/officeDocument/2006/relationships/slideLayout" Target="../slideLayouts/slideLayout108.xml"/><Relationship Id="rId10" Type="http://schemas.openxmlformats.org/officeDocument/2006/relationships/theme" Target="../theme/theme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2022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2271051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63" r:id="rId49"/>
    <p:sldLayoutId id="2147483764" r:id="rId5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ooter Placeholder 1">
            <a:extLst>
              <a:ext uri="{FF2B5EF4-FFF2-40B4-BE49-F238E27FC236}">
                <a16:creationId xmlns:a16="http://schemas.microsoft.com/office/drawing/2014/main" id="{1C18958C-9261-40FF-B3DA-2A58FCD532D5}"/>
              </a:ext>
            </a:extLst>
          </p:cNvPr>
          <p:cNvSpPr>
            <a:spLocks noGrp="1"/>
          </p:cNvSpPr>
          <p:nvPr>
            <p:ph type="ftr" sz="quarter" idx="3"/>
          </p:nvPr>
        </p:nvSpPr>
        <p:spPr>
          <a:xfrm>
            <a:off x="7315200" y="6488234"/>
            <a:ext cx="4114800" cy="198318"/>
          </a:xfrm>
          <a:prstGeom prst="rect">
            <a:avLst/>
          </a:prstGeom>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12" name="Slide Number Placeholder 2">
            <a:extLst>
              <a:ext uri="{FF2B5EF4-FFF2-40B4-BE49-F238E27FC236}">
                <a16:creationId xmlns:a16="http://schemas.microsoft.com/office/drawing/2014/main" id="{841AE03E-8D67-4A83-BE3F-72019E402CEF}"/>
              </a:ext>
            </a:extLst>
          </p:cNvPr>
          <p:cNvSpPr>
            <a:spLocks noGrp="1"/>
          </p:cNvSpPr>
          <p:nvPr>
            <p:ph type="sldNum" sz="quarter" idx="4"/>
          </p:nvPr>
        </p:nvSpPr>
        <p:spPr>
          <a:xfrm>
            <a:off x="11484746" y="6490025"/>
            <a:ext cx="326254" cy="20116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92685330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 id="2147483760" r:id="rId51"/>
    <p:sldLayoutId id="2147483761" r:id="rId52"/>
    <p:sldLayoutId id="2147483762" r:id="rId53"/>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2022 Accenture. All rights reserved.</a:t>
            </a:r>
            <a:endParaRPr lang="en-US" noProof="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Thursday, May 9, 2024</a:t>
            </a:fld>
            <a:endParaRPr lang="en-US"/>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3801578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jpeg"/><Relationship Id="rId4" Type="http://schemas.openxmlformats.org/officeDocument/2006/relationships/image" Target="../media/image77.png"/><Relationship Id="rId9"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4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svg"/><Relationship Id="rId18" Type="http://schemas.openxmlformats.org/officeDocument/2006/relationships/image" Target="../media/image113.png"/><Relationship Id="rId26" Type="http://schemas.openxmlformats.org/officeDocument/2006/relationships/image" Target="../media/image121.png"/><Relationship Id="rId3" Type="http://schemas.openxmlformats.org/officeDocument/2006/relationships/image" Target="../media/image98.svg"/><Relationship Id="rId21" Type="http://schemas.openxmlformats.org/officeDocument/2006/relationships/image" Target="../media/image116.svg"/><Relationship Id="rId7" Type="http://schemas.openxmlformats.org/officeDocument/2006/relationships/image" Target="../media/image102.svg"/><Relationship Id="rId12" Type="http://schemas.openxmlformats.org/officeDocument/2006/relationships/image" Target="../media/image107.png"/><Relationship Id="rId17" Type="http://schemas.openxmlformats.org/officeDocument/2006/relationships/image" Target="../media/image112.svg"/><Relationship Id="rId25" Type="http://schemas.openxmlformats.org/officeDocument/2006/relationships/image" Target="../media/image120.svg"/><Relationship Id="rId2" Type="http://schemas.openxmlformats.org/officeDocument/2006/relationships/image" Target="../media/image97.png"/><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108.xml"/><Relationship Id="rId6" Type="http://schemas.openxmlformats.org/officeDocument/2006/relationships/image" Target="../media/image101.png"/><Relationship Id="rId11" Type="http://schemas.openxmlformats.org/officeDocument/2006/relationships/image" Target="../media/image106.svg"/><Relationship Id="rId24" Type="http://schemas.openxmlformats.org/officeDocument/2006/relationships/image" Target="../media/image119.png"/><Relationship Id="rId5" Type="http://schemas.openxmlformats.org/officeDocument/2006/relationships/image" Target="../media/image100.svg"/><Relationship Id="rId15" Type="http://schemas.openxmlformats.org/officeDocument/2006/relationships/image" Target="../media/image110.svg"/><Relationship Id="rId23" Type="http://schemas.openxmlformats.org/officeDocument/2006/relationships/image" Target="../media/image118.svg"/><Relationship Id="rId10" Type="http://schemas.openxmlformats.org/officeDocument/2006/relationships/image" Target="../media/image105.png"/><Relationship Id="rId19" Type="http://schemas.openxmlformats.org/officeDocument/2006/relationships/image" Target="../media/image114.svg"/><Relationship Id="rId4" Type="http://schemas.openxmlformats.org/officeDocument/2006/relationships/image" Target="../media/image99.png"/><Relationship Id="rId9" Type="http://schemas.openxmlformats.org/officeDocument/2006/relationships/image" Target="../media/image104.sv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122.sv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4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30.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9.xml"/><Relationship Id="rId1" Type="http://schemas.openxmlformats.org/officeDocument/2006/relationships/slideLayout" Target="../slideLayouts/slideLayout46.xml"/><Relationship Id="rId4" Type="http://schemas.openxmlformats.org/officeDocument/2006/relationships/image" Target="../media/image124.emf"/></Relationships>
</file>

<file path=ppt/slides/_rels/slide3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xml"/><Relationship Id="rId1" Type="http://schemas.openxmlformats.org/officeDocument/2006/relationships/slideLayout" Target="../slideLayouts/slideLayout46.xml"/><Relationship Id="rId5" Type="http://schemas.openxmlformats.org/officeDocument/2006/relationships/image" Target="../media/image127.png"/><Relationship Id="rId4" Type="http://schemas.openxmlformats.org/officeDocument/2006/relationships/image" Target="../media/image126.jpeg"/></Relationships>
</file>

<file path=ppt/slides/_rels/slide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xml"/><Relationship Id="rId1" Type="http://schemas.openxmlformats.org/officeDocument/2006/relationships/slideLayout" Target="../slideLayouts/slideLayout46.xml"/><Relationship Id="rId5" Type="http://schemas.openxmlformats.org/officeDocument/2006/relationships/image" Target="../media/image131.png"/><Relationship Id="rId4" Type="http://schemas.openxmlformats.org/officeDocument/2006/relationships/image" Target="../media/image1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xml"/><Relationship Id="rId1" Type="http://schemas.openxmlformats.org/officeDocument/2006/relationships/slideLayout" Target="../slideLayouts/slideLayout46.xml"/><Relationship Id="rId5" Type="http://schemas.openxmlformats.org/officeDocument/2006/relationships/image" Target="../media/image138.png"/><Relationship Id="rId4" Type="http://schemas.openxmlformats.org/officeDocument/2006/relationships/image" Target="../media/image137.png"/></Relationships>
</file>

<file path=ppt/slides/_rels/slide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46.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46.xml"/><Relationship Id="rId5" Type="http://schemas.openxmlformats.org/officeDocument/2006/relationships/image" Target="../media/image143.png"/><Relationship Id="rId4" Type="http://schemas.openxmlformats.org/officeDocument/2006/relationships/image" Target="../media/image142.png"/></Relationships>
</file>

<file path=ppt/slides/_rels/slide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xml"/><Relationship Id="rId1" Type="http://schemas.openxmlformats.org/officeDocument/2006/relationships/slideLayout" Target="../slideLayouts/slideLayout46.xml"/><Relationship Id="rId5" Type="http://schemas.openxmlformats.org/officeDocument/2006/relationships/image" Target="../media/image146.png"/><Relationship Id="rId4" Type="http://schemas.openxmlformats.org/officeDocument/2006/relationships/image" Target="../media/image145.png"/></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3.png"/><Relationship Id="rId3" Type="http://schemas.openxmlformats.org/officeDocument/2006/relationships/image" Target="../media/image31.png"/><Relationship Id="rId21" Type="http://schemas.openxmlformats.org/officeDocument/2006/relationships/image" Target="../media/image48.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image" Target="../media/image52.png"/><Relationship Id="rId2" Type="http://schemas.openxmlformats.org/officeDocument/2006/relationships/notesSlide" Target="../notesSlides/notesSlide3.xml"/><Relationship Id="rId16" Type="http://schemas.openxmlformats.org/officeDocument/2006/relationships/image" Target="../media/image44.png"/><Relationship Id="rId20" Type="http://schemas.openxmlformats.org/officeDocument/2006/relationships/image" Target="../media/image47.png"/><Relationship Id="rId1" Type="http://schemas.openxmlformats.org/officeDocument/2006/relationships/slideLayout" Target="../slideLayouts/slideLayout97.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1.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8.svg"/><Relationship Id="rId19" Type="http://schemas.openxmlformats.org/officeDocument/2006/relationships/slide" Target="slide4.xml"/><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49.png"/><Relationship Id="rId27" Type="http://schemas.openxmlformats.org/officeDocument/2006/relationships/image" Target="../media/image54.png"/></Relationships>
</file>

<file path=ppt/slides/_rels/slide40.xml.rels><?xml version="1.0" encoding="UTF-8" standalone="yes"?>
<Relationships xmlns="http://schemas.openxmlformats.org/package/2006/relationships"><Relationship Id="rId3" Type="http://schemas.openxmlformats.org/officeDocument/2006/relationships/image" Target="../media/image147.jpeg"/><Relationship Id="rId7" Type="http://schemas.openxmlformats.org/officeDocument/2006/relationships/image" Target="../media/image151.png"/><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46.xml"/><Relationship Id="rId5" Type="http://schemas.openxmlformats.org/officeDocument/2006/relationships/image" Target="../media/image153.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xml"/><Relationship Id="rId1" Type="http://schemas.openxmlformats.org/officeDocument/2006/relationships/slideLayout" Target="../slideLayouts/slideLayout46.xml"/><Relationship Id="rId5" Type="http://schemas.openxmlformats.org/officeDocument/2006/relationships/image" Target="../media/image155.w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5.xml"/><Relationship Id="rId1" Type="http://schemas.openxmlformats.org/officeDocument/2006/relationships/slideLayout" Target="../slideLayouts/slideLayout97.xml"/></Relationships>
</file>

<file path=ppt/slides/_rels/slide4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6.xml"/><Relationship Id="rId1" Type="http://schemas.openxmlformats.org/officeDocument/2006/relationships/slideLayout" Target="../slideLayouts/slideLayout46.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46.xml"/><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57.png"/></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28.xml"/><Relationship Id="rId1" Type="http://schemas.openxmlformats.org/officeDocument/2006/relationships/slideLayout" Target="../slideLayouts/slideLayout46.xml"/><Relationship Id="rId4" Type="http://schemas.openxmlformats.org/officeDocument/2006/relationships/image" Target="../media/image159.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F67D7D-8F9F-EE4B-9AE0-5B95B010E090}"/>
              </a:ext>
            </a:extLst>
          </p:cNvPr>
          <p:cNvSpPr>
            <a:spLocks noGrp="1"/>
          </p:cNvSpPr>
          <p:nvPr>
            <p:ph type="ctrTitle" idx="4294967295"/>
          </p:nvPr>
        </p:nvSpPr>
        <p:spPr>
          <a:xfrm>
            <a:off x="748034" y="5054894"/>
            <a:ext cx="10290753" cy="1107996"/>
          </a:xfrm>
        </p:spPr>
        <p:txBody>
          <a:bodyPr wrap="square" lIns="0" tIns="0" rIns="0" bIns="0">
            <a:spAutoFit/>
          </a:bodyPr>
          <a:lstStyle/>
          <a:p>
            <a:pPr>
              <a:lnSpc>
                <a:spcPct val="100000"/>
              </a:lnSpc>
              <a:spcBef>
                <a:spcPts val="300"/>
              </a:spcBef>
            </a:pPr>
            <a:r>
              <a:rPr lang="en-US" cap="none">
                <a:solidFill>
                  <a:schemeClr val="bg1"/>
                </a:solidFill>
              </a:rPr>
              <a:t>AMIC – Legacy Data Modernization</a:t>
            </a:r>
            <a:br>
              <a:rPr lang="en-US" cap="none">
                <a:solidFill>
                  <a:schemeClr val="bg1"/>
                </a:solidFill>
              </a:rPr>
            </a:br>
            <a:r>
              <a:rPr lang="en-US" cap="none">
                <a:solidFill>
                  <a:schemeClr val="bg1"/>
                </a:solidFill>
              </a:rPr>
              <a:t>&amp; Conversion</a:t>
            </a:r>
            <a:endParaRPr lang="en-US" b="1">
              <a:solidFill>
                <a:schemeClr val="bg1"/>
              </a:solidFill>
              <a:latin typeface="+mn-lt"/>
            </a:endParaRPr>
          </a:p>
        </p:txBody>
      </p:sp>
      <p:sp>
        <p:nvSpPr>
          <p:cNvPr id="4" name="TextBox 3">
            <a:extLst>
              <a:ext uri="{FF2B5EF4-FFF2-40B4-BE49-F238E27FC236}">
                <a16:creationId xmlns:a16="http://schemas.microsoft.com/office/drawing/2014/main" id="{EB39F9F3-EB1B-7085-B248-AC74D2CA2F36}"/>
              </a:ext>
            </a:extLst>
          </p:cNvPr>
          <p:cNvSpPr txBox="1"/>
          <p:nvPr/>
        </p:nvSpPr>
        <p:spPr>
          <a:xfrm>
            <a:off x="4724400" y="3200400"/>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5" name="Rectangle 4">
            <a:extLst>
              <a:ext uri="{FF2B5EF4-FFF2-40B4-BE49-F238E27FC236}">
                <a16:creationId xmlns:a16="http://schemas.microsoft.com/office/drawing/2014/main" id="{CDAC9DB1-5EB1-4B28-84CE-A2FD7A60F8E6}"/>
              </a:ext>
            </a:extLst>
          </p:cNvPr>
          <p:cNvSpPr/>
          <p:nvPr/>
        </p:nvSpPr>
        <p:spPr>
          <a:xfrm>
            <a:off x="9106432" y="5747392"/>
            <a:ext cx="2723618" cy="83099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Graphik"/>
                <a:ea typeface="+mn-ea"/>
                <a:cs typeface="Arial" panose="020B0604020202020204" pitchFamily="34" charset="0"/>
              </a:rPr>
              <a:t>Prasad Kini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Graphik"/>
                <a:ea typeface="+mn-ea"/>
                <a:cs typeface="Arial" panose="020B0604020202020204" pitchFamily="34" charset="0"/>
              </a:rPr>
              <a:t>ATCI  X-Market Lead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Graphik"/>
                <a:ea typeface="+mn-ea"/>
                <a:cs typeface="Arial" panose="020B0604020202020204" pitchFamily="34" charset="0"/>
              </a:rPr>
              <a:t>Insurance Platforms </a:t>
            </a:r>
          </a:p>
        </p:txBody>
      </p:sp>
    </p:spTree>
    <p:extLst>
      <p:ext uri="{BB962C8B-B14F-4D97-AF65-F5344CB8AC3E}">
        <p14:creationId xmlns:p14="http://schemas.microsoft.com/office/powerpoint/2010/main" val="1322343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Cross Reference Input</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3BBBF879-301B-53BB-DE0E-74493C4DBE40}"/>
              </a:ext>
            </a:extLst>
          </p:cNvPr>
          <p:cNvSpPr txBox="1"/>
          <p:nvPr/>
        </p:nvSpPr>
        <p:spPr>
          <a:xfrm>
            <a:off x="381000" y="809237"/>
            <a:ext cx="11430000" cy="283219"/>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A100FF"/>
                </a:solidFill>
                <a:effectLst/>
                <a:uLnTx/>
                <a:uFillTx/>
                <a:latin typeface="GT Sectra Fine"/>
                <a:ea typeface="Calibri" panose="020F0502020204030204" pitchFamily="34" charset="0"/>
                <a:cs typeface="Times New Roman" panose="02020603050405020304" pitchFamily="18" charset="0"/>
              </a:rPr>
              <a:t>Configuration</a:t>
            </a:r>
          </a:p>
        </p:txBody>
      </p:sp>
      <p:pic>
        <p:nvPicPr>
          <p:cNvPr id="7" name="Picture 6">
            <a:extLst>
              <a:ext uri="{FF2B5EF4-FFF2-40B4-BE49-F238E27FC236}">
                <a16:creationId xmlns:a16="http://schemas.microsoft.com/office/drawing/2014/main" id="{D367EF84-40AB-A875-C5D0-D9A1D385742E}"/>
              </a:ext>
            </a:extLst>
          </p:cNvPr>
          <p:cNvPicPr>
            <a:picLocks noChangeAspect="1"/>
          </p:cNvPicPr>
          <p:nvPr/>
        </p:nvPicPr>
        <p:blipFill>
          <a:blip r:embed="rId2"/>
          <a:stretch>
            <a:fillRect/>
          </a:stretch>
        </p:blipFill>
        <p:spPr>
          <a:xfrm>
            <a:off x="381000" y="1216733"/>
            <a:ext cx="7548690" cy="5053701"/>
          </a:xfrm>
          <a:prstGeom prst="rect">
            <a:avLst/>
          </a:prstGeom>
          <a:ln>
            <a:solidFill>
              <a:schemeClr val="bg1">
                <a:lumMod val="50000"/>
              </a:schemeClr>
            </a:solidFill>
          </a:ln>
        </p:spPr>
      </p:pic>
      <p:sp>
        <p:nvSpPr>
          <p:cNvPr id="3" name="Rectangle: Rounded Corners 2">
            <a:extLst>
              <a:ext uri="{FF2B5EF4-FFF2-40B4-BE49-F238E27FC236}">
                <a16:creationId xmlns:a16="http://schemas.microsoft.com/office/drawing/2014/main" id="{A6462E1A-A8B2-40CA-73EE-FE5ED98B9275}"/>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Cross </a:t>
            </a:r>
            <a:br>
              <a:rPr kumimoji="0" lang="en-US" sz="800" b="0" i="0" u="none" strike="noStrike" kern="1200" cap="none" spc="0" normalizeH="0" baseline="0" noProof="0" dirty="0">
                <a:ln>
                  <a:noFill/>
                </a:ln>
                <a:solidFill>
                  <a:srgbClr val="000000"/>
                </a:solidFill>
                <a:effectLst/>
                <a:uLnTx/>
                <a:uFillTx/>
                <a:latin typeface="Graphik"/>
                <a:ea typeface="+mn-ea"/>
                <a:cs typeface="+mn-cs"/>
              </a:rPr>
            </a:br>
            <a:r>
              <a:rPr kumimoji="0" lang="en-US" sz="800" b="0" i="0" u="none" strike="noStrike" kern="1200" cap="none" spc="0" normalizeH="0" baseline="0" noProof="0" dirty="0">
                <a:ln>
                  <a:noFill/>
                </a:ln>
                <a:solidFill>
                  <a:srgbClr val="000000"/>
                </a:solidFill>
                <a:effectLst/>
                <a:uLnTx/>
                <a:uFillTx/>
                <a:latin typeface="Graphik"/>
                <a:ea typeface="+mn-ea"/>
                <a:cs typeface="+mn-cs"/>
              </a:rPr>
              <a:t>Reference Input (Source &amp; Target)</a:t>
            </a:r>
          </a:p>
        </p:txBody>
      </p:sp>
    </p:spTree>
    <p:extLst>
      <p:ext uri="{BB962C8B-B14F-4D97-AF65-F5344CB8AC3E}">
        <p14:creationId xmlns:p14="http://schemas.microsoft.com/office/powerpoint/2010/main" val="279961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Cross Reference Input</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3BBBF879-301B-53BB-DE0E-74493C4DBE40}"/>
              </a:ext>
            </a:extLst>
          </p:cNvPr>
          <p:cNvSpPr txBox="1"/>
          <p:nvPr/>
        </p:nvSpPr>
        <p:spPr>
          <a:xfrm>
            <a:off x="381000" y="809237"/>
            <a:ext cx="11430000" cy="283219"/>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A100FF"/>
                </a:solidFill>
                <a:effectLst/>
                <a:uLnTx/>
                <a:uFillTx/>
                <a:latin typeface="GT Sectra Fine"/>
                <a:ea typeface="Calibri" panose="020F0502020204030204" pitchFamily="34" charset="0"/>
                <a:cs typeface="Times New Roman" panose="02020603050405020304" pitchFamily="18" charset="0"/>
              </a:rPr>
              <a:t>Output(1)</a:t>
            </a:r>
          </a:p>
        </p:txBody>
      </p:sp>
      <p:pic>
        <p:nvPicPr>
          <p:cNvPr id="5" name="Picture 4">
            <a:extLst>
              <a:ext uri="{FF2B5EF4-FFF2-40B4-BE49-F238E27FC236}">
                <a16:creationId xmlns:a16="http://schemas.microsoft.com/office/drawing/2014/main" id="{8D0B1F3D-6803-08CA-E64A-41EBE495B9D9}"/>
              </a:ext>
            </a:extLst>
          </p:cNvPr>
          <p:cNvPicPr>
            <a:picLocks noChangeAspect="1"/>
          </p:cNvPicPr>
          <p:nvPr/>
        </p:nvPicPr>
        <p:blipFill>
          <a:blip r:embed="rId2"/>
          <a:stretch>
            <a:fillRect/>
          </a:stretch>
        </p:blipFill>
        <p:spPr>
          <a:xfrm>
            <a:off x="381000" y="1216733"/>
            <a:ext cx="7536478" cy="5053701"/>
          </a:xfrm>
          <a:prstGeom prst="rect">
            <a:avLst/>
          </a:prstGeom>
          <a:ln>
            <a:solidFill>
              <a:schemeClr val="bg1">
                <a:lumMod val="50000"/>
              </a:schemeClr>
            </a:solidFill>
          </a:ln>
        </p:spPr>
      </p:pic>
      <p:sp>
        <p:nvSpPr>
          <p:cNvPr id="3" name="Rectangle: Rounded Corners 2">
            <a:extLst>
              <a:ext uri="{FF2B5EF4-FFF2-40B4-BE49-F238E27FC236}">
                <a16:creationId xmlns:a16="http://schemas.microsoft.com/office/drawing/2014/main" id="{5231015E-E412-BE9E-931D-FA3212E280F7}"/>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Cross </a:t>
            </a:r>
            <a:br>
              <a:rPr kumimoji="0" lang="en-US" sz="800" b="0" i="0" u="none" strike="noStrike" kern="1200" cap="none" spc="0" normalizeH="0" baseline="0" noProof="0" dirty="0">
                <a:ln>
                  <a:noFill/>
                </a:ln>
                <a:solidFill>
                  <a:srgbClr val="000000"/>
                </a:solidFill>
                <a:effectLst/>
                <a:uLnTx/>
                <a:uFillTx/>
                <a:latin typeface="Graphik"/>
                <a:ea typeface="+mn-ea"/>
                <a:cs typeface="+mn-cs"/>
              </a:rPr>
            </a:br>
            <a:r>
              <a:rPr kumimoji="0" lang="en-US" sz="800" b="0" i="0" u="none" strike="noStrike" kern="1200" cap="none" spc="0" normalizeH="0" baseline="0" noProof="0" dirty="0">
                <a:ln>
                  <a:noFill/>
                </a:ln>
                <a:solidFill>
                  <a:srgbClr val="000000"/>
                </a:solidFill>
                <a:effectLst/>
                <a:uLnTx/>
                <a:uFillTx/>
                <a:latin typeface="Graphik"/>
                <a:ea typeface="+mn-ea"/>
                <a:cs typeface="+mn-cs"/>
              </a:rPr>
              <a:t>Reference Input (Source &amp; Target)</a:t>
            </a:r>
          </a:p>
        </p:txBody>
      </p:sp>
    </p:spTree>
    <p:extLst>
      <p:ext uri="{BB962C8B-B14F-4D97-AF65-F5344CB8AC3E}">
        <p14:creationId xmlns:p14="http://schemas.microsoft.com/office/powerpoint/2010/main" val="3002626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Cross Reference Input</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3BBBF879-301B-53BB-DE0E-74493C4DBE40}"/>
              </a:ext>
            </a:extLst>
          </p:cNvPr>
          <p:cNvSpPr txBox="1"/>
          <p:nvPr/>
        </p:nvSpPr>
        <p:spPr>
          <a:xfrm>
            <a:off x="381000" y="809237"/>
            <a:ext cx="11430000" cy="283219"/>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A100FF"/>
                </a:solidFill>
                <a:effectLst/>
                <a:uLnTx/>
                <a:uFillTx/>
                <a:latin typeface="GT Sectra Fine"/>
                <a:ea typeface="Calibri" panose="020F0502020204030204" pitchFamily="34" charset="0"/>
                <a:cs typeface="Times New Roman" panose="02020603050405020304" pitchFamily="18" charset="0"/>
              </a:rPr>
              <a:t>Output(2)</a:t>
            </a:r>
          </a:p>
        </p:txBody>
      </p:sp>
      <p:pic>
        <p:nvPicPr>
          <p:cNvPr id="7" name="Picture 6">
            <a:extLst>
              <a:ext uri="{FF2B5EF4-FFF2-40B4-BE49-F238E27FC236}">
                <a16:creationId xmlns:a16="http://schemas.microsoft.com/office/drawing/2014/main" id="{92539FF6-7804-93DA-9637-7E7235211A0B}"/>
              </a:ext>
            </a:extLst>
          </p:cNvPr>
          <p:cNvPicPr>
            <a:picLocks noChangeAspect="1"/>
          </p:cNvPicPr>
          <p:nvPr/>
        </p:nvPicPr>
        <p:blipFill>
          <a:blip r:embed="rId2"/>
          <a:stretch>
            <a:fillRect/>
          </a:stretch>
        </p:blipFill>
        <p:spPr>
          <a:xfrm>
            <a:off x="381000" y="1216733"/>
            <a:ext cx="7536478" cy="5053701"/>
          </a:xfrm>
          <a:prstGeom prst="rect">
            <a:avLst/>
          </a:prstGeom>
          <a:ln>
            <a:solidFill>
              <a:schemeClr val="bg1">
                <a:lumMod val="50000"/>
              </a:schemeClr>
            </a:solidFill>
          </a:ln>
        </p:spPr>
      </p:pic>
      <p:sp>
        <p:nvSpPr>
          <p:cNvPr id="3" name="Rectangle: Rounded Corners 2">
            <a:extLst>
              <a:ext uri="{FF2B5EF4-FFF2-40B4-BE49-F238E27FC236}">
                <a16:creationId xmlns:a16="http://schemas.microsoft.com/office/drawing/2014/main" id="{9D18043F-D023-0AC8-5598-5BCE814BBBAD}"/>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Cross </a:t>
            </a:r>
            <a:br>
              <a:rPr kumimoji="0" lang="en-US" sz="800" b="0" i="0" u="none" strike="noStrike" kern="1200" cap="none" spc="0" normalizeH="0" baseline="0" noProof="0" dirty="0">
                <a:ln>
                  <a:noFill/>
                </a:ln>
                <a:solidFill>
                  <a:srgbClr val="000000"/>
                </a:solidFill>
                <a:effectLst/>
                <a:uLnTx/>
                <a:uFillTx/>
                <a:latin typeface="Graphik"/>
                <a:ea typeface="+mn-ea"/>
                <a:cs typeface="+mn-cs"/>
              </a:rPr>
            </a:br>
            <a:r>
              <a:rPr kumimoji="0" lang="en-US" sz="800" b="0" i="0" u="none" strike="noStrike" kern="1200" cap="none" spc="0" normalizeH="0" baseline="0" noProof="0" dirty="0">
                <a:ln>
                  <a:noFill/>
                </a:ln>
                <a:solidFill>
                  <a:srgbClr val="000000"/>
                </a:solidFill>
                <a:effectLst/>
                <a:uLnTx/>
                <a:uFillTx/>
                <a:latin typeface="Graphik"/>
                <a:ea typeface="+mn-ea"/>
                <a:cs typeface="+mn-cs"/>
              </a:rPr>
              <a:t>Reference Input (Source &amp; Target)</a:t>
            </a:r>
          </a:p>
        </p:txBody>
      </p:sp>
    </p:spTree>
    <p:extLst>
      <p:ext uri="{BB962C8B-B14F-4D97-AF65-F5344CB8AC3E}">
        <p14:creationId xmlns:p14="http://schemas.microsoft.com/office/powerpoint/2010/main" val="13232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Cross Reference Results</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3BBBF879-301B-53BB-DE0E-74493C4DBE40}"/>
              </a:ext>
            </a:extLst>
          </p:cNvPr>
          <p:cNvSpPr txBox="1"/>
          <p:nvPr/>
        </p:nvSpPr>
        <p:spPr>
          <a:xfrm>
            <a:off x="381000" y="809237"/>
            <a:ext cx="11430000" cy="283219"/>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A100FF"/>
                </a:solidFill>
                <a:effectLst/>
                <a:uLnTx/>
                <a:uFillTx/>
                <a:latin typeface="GT Sectra Fine"/>
                <a:ea typeface="Calibri" panose="020F0502020204030204" pitchFamily="34" charset="0"/>
                <a:cs typeface="Times New Roman" panose="02020603050405020304" pitchFamily="18" charset="0"/>
              </a:rPr>
              <a:t>Configuration</a:t>
            </a:r>
          </a:p>
        </p:txBody>
      </p:sp>
      <p:pic>
        <p:nvPicPr>
          <p:cNvPr id="3" name="Picture 2">
            <a:extLst>
              <a:ext uri="{FF2B5EF4-FFF2-40B4-BE49-F238E27FC236}">
                <a16:creationId xmlns:a16="http://schemas.microsoft.com/office/drawing/2014/main" id="{66E3F8F5-06BF-9E90-7ED4-47B250835B44}"/>
              </a:ext>
            </a:extLst>
          </p:cNvPr>
          <p:cNvPicPr>
            <a:picLocks noChangeAspect="1"/>
          </p:cNvPicPr>
          <p:nvPr/>
        </p:nvPicPr>
        <p:blipFill>
          <a:blip r:embed="rId2"/>
          <a:stretch>
            <a:fillRect/>
          </a:stretch>
        </p:blipFill>
        <p:spPr>
          <a:xfrm>
            <a:off x="381000" y="1216733"/>
            <a:ext cx="7548690" cy="5053701"/>
          </a:xfrm>
          <a:prstGeom prst="rect">
            <a:avLst/>
          </a:prstGeom>
          <a:ln>
            <a:solidFill>
              <a:schemeClr val="bg1">
                <a:lumMod val="50000"/>
              </a:schemeClr>
            </a:solidFill>
          </a:ln>
        </p:spPr>
      </p:pic>
      <p:sp>
        <p:nvSpPr>
          <p:cNvPr id="5" name="Rectangle: Rounded Corners 4">
            <a:extLst>
              <a:ext uri="{FF2B5EF4-FFF2-40B4-BE49-F238E27FC236}">
                <a16:creationId xmlns:a16="http://schemas.microsoft.com/office/drawing/2014/main" id="{2EBAFC44-AFF0-3A3B-802A-8C5D84636B44}"/>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Cross Reference Results (Comparison)</a:t>
            </a:r>
          </a:p>
        </p:txBody>
      </p:sp>
    </p:spTree>
    <p:extLst>
      <p:ext uri="{BB962C8B-B14F-4D97-AF65-F5344CB8AC3E}">
        <p14:creationId xmlns:p14="http://schemas.microsoft.com/office/powerpoint/2010/main" val="566937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Cross Reference Results</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3BBBF879-301B-53BB-DE0E-74493C4DBE40}"/>
              </a:ext>
            </a:extLst>
          </p:cNvPr>
          <p:cNvSpPr txBox="1"/>
          <p:nvPr/>
        </p:nvSpPr>
        <p:spPr>
          <a:xfrm>
            <a:off x="381000" y="809237"/>
            <a:ext cx="11430000" cy="283219"/>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A100FF"/>
                </a:solidFill>
                <a:effectLst/>
                <a:uLnTx/>
                <a:uFillTx/>
                <a:latin typeface="GT Sectra Fine"/>
                <a:ea typeface="Calibri" panose="020F0502020204030204" pitchFamily="34" charset="0"/>
                <a:cs typeface="Times New Roman" panose="02020603050405020304" pitchFamily="18" charset="0"/>
              </a:rPr>
              <a:t>Output</a:t>
            </a:r>
          </a:p>
        </p:txBody>
      </p:sp>
      <p:pic>
        <p:nvPicPr>
          <p:cNvPr id="7" name="Picture 6">
            <a:extLst>
              <a:ext uri="{FF2B5EF4-FFF2-40B4-BE49-F238E27FC236}">
                <a16:creationId xmlns:a16="http://schemas.microsoft.com/office/drawing/2014/main" id="{2D1A1C10-CB6B-25E7-F8AD-AF9FC84920C9}"/>
              </a:ext>
            </a:extLst>
          </p:cNvPr>
          <p:cNvPicPr>
            <a:picLocks noChangeAspect="1"/>
          </p:cNvPicPr>
          <p:nvPr/>
        </p:nvPicPr>
        <p:blipFill>
          <a:blip r:embed="rId2"/>
          <a:stretch>
            <a:fillRect/>
          </a:stretch>
        </p:blipFill>
        <p:spPr>
          <a:xfrm>
            <a:off x="381000" y="1216733"/>
            <a:ext cx="7529183" cy="5053701"/>
          </a:xfrm>
          <a:prstGeom prst="rect">
            <a:avLst/>
          </a:prstGeom>
          <a:ln>
            <a:solidFill>
              <a:schemeClr val="bg1">
                <a:lumMod val="50000"/>
              </a:schemeClr>
            </a:solidFill>
          </a:ln>
        </p:spPr>
      </p:pic>
      <p:sp>
        <p:nvSpPr>
          <p:cNvPr id="3" name="Rectangle: Rounded Corners 2">
            <a:extLst>
              <a:ext uri="{FF2B5EF4-FFF2-40B4-BE49-F238E27FC236}">
                <a16:creationId xmlns:a16="http://schemas.microsoft.com/office/drawing/2014/main" id="{79BA5095-0068-CF67-E125-E34A54B54DD6}"/>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Cross Reference Results (Comparison)</a:t>
            </a:r>
          </a:p>
        </p:txBody>
      </p:sp>
    </p:spTree>
    <p:extLst>
      <p:ext uri="{BB962C8B-B14F-4D97-AF65-F5344CB8AC3E}">
        <p14:creationId xmlns:p14="http://schemas.microsoft.com/office/powerpoint/2010/main" val="3085118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Profiling Results (Overview)</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5D195DE9-5CAA-EAD1-E6F6-6F2DD13A6858}"/>
              </a:ext>
            </a:extLst>
          </p:cNvPr>
          <p:cNvPicPr>
            <a:picLocks noChangeAspect="1"/>
          </p:cNvPicPr>
          <p:nvPr/>
        </p:nvPicPr>
        <p:blipFill>
          <a:blip r:embed="rId2"/>
          <a:stretch>
            <a:fillRect/>
          </a:stretch>
        </p:blipFill>
        <p:spPr>
          <a:xfrm>
            <a:off x="381000" y="884179"/>
            <a:ext cx="9575800" cy="5386255"/>
          </a:xfrm>
          <a:prstGeom prst="rect">
            <a:avLst/>
          </a:prstGeom>
          <a:ln>
            <a:solidFill>
              <a:schemeClr val="bg1">
                <a:lumMod val="50000"/>
              </a:schemeClr>
            </a:solidFill>
          </a:ln>
        </p:spPr>
      </p:pic>
      <p:sp>
        <p:nvSpPr>
          <p:cNvPr id="5" name="Rectangle: Rounded Corners 4">
            <a:extLst>
              <a:ext uri="{FF2B5EF4-FFF2-40B4-BE49-F238E27FC236}">
                <a16:creationId xmlns:a16="http://schemas.microsoft.com/office/drawing/2014/main" id="{A143008C-58D5-E162-30CD-7BF43A1E5E22}"/>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Profiling Results</a:t>
            </a:r>
          </a:p>
        </p:txBody>
      </p:sp>
    </p:spTree>
    <p:extLst>
      <p:ext uri="{BB962C8B-B14F-4D97-AF65-F5344CB8AC3E}">
        <p14:creationId xmlns:p14="http://schemas.microsoft.com/office/powerpoint/2010/main" val="1676598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Profiling Results (Variables)</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AE83D27B-95EB-121D-6BEF-1B534054ABB5}"/>
              </a:ext>
            </a:extLst>
          </p:cNvPr>
          <p:cNvPicPr>
            <a:picLocks noChangeAspect="1"/>
          </p:cNvPicPr>
          <p:nvPr/>
        </p:nvPicPr>
        <p:blipFill>
          <a:blip r:embed="rId2"/>
          <a:stretch>
            <a:fillRect/>
          </a:stretch>
        </p:blipFill>
        <p:spPr>
          <a:xfrm>
            <a:off x="380999" y="884179"/>
            <a:ext cx="9575801" cy="5386256"/>
          </a:xfrm>
          <a:prstGeom prst="rect">
            <a:avLst/>
          </a:prstGeom>
          <a:ln>
            <a:solidFill>
              <a:schemeClr val="bg1">
                <a:lumMod val="50000"/>
              </a:schemeClr>
            </a:solidFill>
          </a:ln>
        </p:spPr>
      </p:pic>
      <p:sp>
        <p:nvSpPr>
          <p:cNvPr id="3" name="Rectangle: Rounded Corners 2">
            <a:extLst>
              <a:ext uri="{FF2B5EF4-FFF2-40B4-BE49-F238E27FC236}">
                <a16:creationId xmlns:a16="http://schemas.microsoft.com/office/drawing/2014/main" id="{DDE3AF58-95A8-995D-59F9-A478FE7ED004}"/>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Profiling Results</a:t>
            </a:r>
          </a:p>
        </p:txBody>
      </p:sp>
    </p:spTree>
    <p:extLst>
      <p:ext uri="{BB962C8B-B14F-4D97-AF65-F5344CB8AC3E}">
        <p14:creationId xmlns:p14="http://schemas.microsoft.com/office/powerpoint/2010/main" val="2061260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Profiling Results (Overview-Alerts)</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FC18FC20-3416-BCAC-9375-E860CB08FDAF}"/>
              </a:ext>
            </a:extLst>
          </p:cNvPr>
          <p:cNvPicPr>
            <a:picLocks noChangeAspect="1"/>
          </p:cNvPicPr>
          <p:nvPr/>
        </p:nvPicPr>
        <p:blipFill>
          <a:blip r:embed="rId2"/>
          <a:stretch>
            <a:fillRect/>
          </a:stretch>
        </p:blipFill>
        <p:spPr>
          <a:xfrm>
            <a:off x="380998" y="884180"/>
            <a:ext cx="9575801" cy="5386255"/>
          </a:xfrm>
          <a:prstGeom prst="rect">
            <a:avLst/>
          </a:prstGeom>
          <a:ln>
            <a:solidFill>
              <a:schemeClr val="bg1">
                <a:lumMod val="50000"/>
              </a:schemeClr>
            </a:solidFill>
          </a:ln>
        </p:spPr>
      </p:pic>
      <p:sp>
        <p:nvSpPr>
          <p:cNvPr id="5" name="Rectangle: Rounded Corners 4">
            <a:extLst>
              <a:ext uri="{FF2B5EF4-FFF2-40B4-BE49-F238E27FC236}">
                <a16:creationId xmlns:a16="http://schemas.microsoft.com/office/drawing/2014/main" id="{3D16AE3F-1681-F3D4-248D-89B4827E6117}"/>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Profiling Results</a:t>
            </a:r>
          </a:p>
        </p:txBody>
      </p:sp>
    </p:spTree>
    <p:extLst>
      <p:ext uri="{BB962C8B-B14F-4D97-AF65-F5344CB8AC3E}">
        <p14:creationId xmlns:p14="http://schemas.microsoft.com/office/powerpoint/2010/main" val="271384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Profiling Results (Sample)</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A7C452A4-8E48-EAC8-6D30-F97A5DEBAFA8}"/>
              </a:ext>
            </a:extLst>
          </p:cNvPr>
          <p:cNvPicPr>
            <a:picLocks noChangeAspect="1"/>
          </p:cNvPicPr>
          <p:nvPr/>
        </p:nvPicPr>
        <p:blipFill>
          <a:blip r:embed="rId2"/>
          <a:stretch>
            <a:fillRect/>
          </a:stretch>
        </p:blipFill>
        <p:spPr>
          <a:xfrm>
            <a:off x="380997" y="884180"/>
            <a:ext cx="9575801" cy="5386256"/>
          </a:xfrm>
          <a:prstGeom prst="rect">
            <a:avLst/>
          </a:prstGeom>
          <a:ln>
            <a:solidFill>
              <a:schemeClr val="bg1">
                <a:lumMod val="50000"/>
              </a:schemeClr>
            </a:solidFill>
          </a:ln>
        </p:spPr>
      </p:pic>
      <p:sp>
        <p:nvSpPr>
          <p:cNvPr id="3" name="Rectangle: Rounded Corners 2">
            <a:extLst>
              <a:ext uri="{FF2B5EF4-FFF2-40B4-BE49-F238E27FC236}">
                <a16:creationId xmlns:a16="http://schemas.microsoft.com/office/drawing/2014/main" id="{B0ED180C-1F8C-665F-8694-A05E6BF441F0}"/>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Profiling Results</a:t>
            </a:r>
          </a:p>
        </p:txBody>
      </p:sp>
    </p:spTree>
    <p:extLst>
      <p:ext uri="{BB962C8B-B14F-4D97-AF65-F5344CB8AC3E}">
        <p14:creationId xmlns:p14="http://schemas.microsoft.com/office/powerpoint/2010/main" val="2193593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Generate ER Diagram </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3" name="Picture 2">
            <a:extLst>
              <a:ext uri="{FF2B5EF4-FFF2-40B4-BE49-F238E27FC236}">
                <a16:creationId xmlns:a16="http://schemas.microsoft.com/office/drawing/2014/main" id="{D33332A2-6A95-2F3D-57BB-EEF9E7E1E462}"/>
              </a:ext>
            </a:extLst>
          </p:cNvPr>
          <p:cNvPicPr>
            <a:picLocks noChangeAspect="1"/>
          </p:cNvPicPr>
          <p:nvPr/>
        </p:nvPicPr>
        <p:blipFill>
          <a:blip r:embed="rId2"/>
          <a:stretch>
            <a:fillRect/>
          </a:stretch>
        </p:blipFill>
        <p:spPr>
          <a:xfrm>
            <a:off x="380999" y="884181"/>
            <a:ext cx="9575801" cy="5386255"/>
          </a:xfrm>
          <a:prstGeom prst="rect">
            <a:avLst/>
          </a:prstGeom>
          <a:ln>
            <a:solidFill>
              <a:schemeClr val="bg1">
                <a:lumMod val="50000"/>
              </a:schemeClr>
            </a:solidFill>
          </a:ln>
        </p:spPr>
      </p:pic>
      <p:sp>
        <p:nvSpPr>
          <p:cNvPr id="5" name="Rectangle: Rounded Corners 4">
            <a:extLst>
              <a:ext uri="{FF2B5EF4-FFF2-40B4-BE49-F238E27FC236}">
                <a16:creationId xmlns:a16="http://schemas.microsoft.com/office/drawing/2014/main" id="{0C8BD831-3130-E3C0-6D07-57CD1DC91E40}"/>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Generate ER Diagram </a:t>
            </a:r>
          </a:p>
        </p:txBody>
      </p:sp>
    </p:spTree>
    <p:extLst>
      <p:ext uri="{BB962C8B-B14F-4D97-AF65-F5344CB8AC3E}">
        <p14:creationId xmlns:p14="http://schemas.microsoft.com/office/powerpoint/2010/main" val="4107878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B7345532-A8E3-417E-B122-D05F4AD4178C}"/>
              </a:ext>
            </a:extLst>
          </p:cNvPr>
          <p:cNvSpPr>
            <a:spLocks noChangeArrowheads="1"/>
          </p:cNvSpPr>
          <p:nvPr/>
        </p:nvSpPr>
        <p:spPr bwMode="auto">
          <a:xfrm>
            <a:off x="2475441" y="3534187"/>
            <a:ext cx="8823249" cy="2382322"/>
          </a:xfrm>
          <a:prstGeom prst="rect">
            <a:avLst/>
          </a:prstGeom>
          <a:solidFill>
            <a:schemeClr val="accent1">
              <a:lumMod val="20000"/>
              <a:lumOff val="80000"/>
            </a:schemeClr>
          </a:solidFill>
          <a:ln>
            <a:noFill/>
          </a:ln>
        </p:spPr>
        <p:txBody>
          <a:bodyPr/>
          <a:lstStyle>
            <a:lvl1pPr eaLnBrk="0" hangingPunct="0">
              <a:defRPr b="1">
                <a:solidFill>
                  <a:schemeClr val="tx1"/>
                </a:solidFill>
                <a:latin typeface="Arial" pitchFamily="34" charset="0"/>
                <a:ea typeface="MS PGothic" pitchFamily="34" charset="-128"/>
              </a:defRPr>
            </a:lvl1pPr>
            <a:lvl2pPr marL="742950" indent="-285750" eaLnBrk="0" hangingPunct="0">
              <a:defRPr b="1">
                <a:solidFill>
                  <a:schemeClr val="tx1"/>
                </a:solidFill>
                <a:latin typeface="Arial" pitchFamily="34" charset="0"/>
                <a:ea typeface="MS PGothic" pitchFamily="34" charset="-128"/>
              </a:defRPr>
            </a:lvl2pPr>
            <a:lvl3pPr marL="1143000" indent="-228600" eaLnBrk="0" hangingPunct="0">
              <a:defRPr b="1">
                <a:solidFill>
                  <a:schemeClr val="tx1"/>
                </a:solidFill>
                <a:latin typeface="Arial" pitchFamily="34" charset="0"/>
                <a:ea typeface="MS PGothic" pitchFamily="34" charset="-128"/>
              </a:defRPr>
            </a:lvl3pPr>
            <a:lvl4pPr marL="1600200" indent="-228600" eaLnBrk="0" hangingPunct="0">
              <a:defRPr b="1">
                <a:solidFill>
                  <a:schemeClr val="tx1"/>
                </a:solidFill>
                <a:latin typeface="Arial" pitchFamily="34" charset="0"/>
                <a:ea typeface="MS PGothic" pitchFamily="34" charset="-128"/>
              </a:defRPr>
            </a:lvl4pPr>
            <a:lvl5pPr marL="2057400" indent="-228600" eaLnBrk="0" hangingPunct="0">
              <a:defRPr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Arial" pitchFamily="34" charset="0"/>
                <a:ea typeface="MS PGothic"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000" b="1" i="0" u="none" strike="noStrike" kern="1200" cap="none" spc="0" normalizeH="0" baseline="0" noProof="0">
              <a:ln>
                <a:noFill/>
              </a:ln>
              <a:solidFill>
                <a:srgbClr val="7500C0"/>
              </a:solidFill>
              <a:effectLst/>
              <a:uLnTx/>
              <a:uFillTx/>
              <a:latin typeface="Graphik"/>
              <a:ea typeface="MS PGothic" pitchFamily="34" charset="-128"/>
              <a:cs typeface="+mn-cs"/>
            </a:endParaRPr>
          </a:p>
        </p:txBody>
      </p:sp>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a:t>Insurance : Transformation  Journey 	</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4" name="Rectangle 3">
            <a:extLst>
              <a:ext uri="{FF2B5EF4-FFF2-40B4-BE49-F238E27FC236}">
                <a16:creationId xmlns:a16="http://schemas.microsoft.com/office/drawing/2014/main" id="{EAEFB3AB-F8A7-457F-80CF-8D0631D43AC5}"/>
              </a:ext>
            </a:extLst>
          </p:cNvPr>
          <p:cNvSpPr/>
          <p:nvPr/>
        </p:nvSpPr>
        <p:spPr>
          <a:xfrm>
            <a:off x="381000" y="903286"/>
            <a:ext cx="11430000" cy="1052099"/>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000000"/>
                </a:solidFill>
                <a:effectLst/>
                <a:uLnTx/>
                <a:uFillTx/>
                <a:latin typeface="Graphik"/>
                <a:ea typeface="+mn-ea"/>
                <a:cs typeface="+mn-cs"/>
              </a:rPr>
              <a:t>Accenture Insurance Platforms Practice is integral part of Transformation journey of implementing COTS Platforms and Journey to Cloud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000000"/>
                </a:solidFill>
                <a:effectLst/>
                <a:uLnTx/>
                <a:uFillTx/>
                <a:latin typeface="Graphik"/>
                <a:ea typeface="+mn-ea"/>
                <a:cs typeface="+mn-cs"/>
              </a:rPr>
              <a:t>Data Conversion is key to this Transformation Journey  which should be fueled by Accelerators and Deep Functional Expertise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000000"/>
                </a:solidFill>
                <a:effectLst/>
                <a:uLnTx/>
                <a:uFillTx/>
                <a:latin typeface="Graphik"/>
                <a:ea typeface="+mn-ea"/>
                <a:cs typeface="+mn-cs"/>
              </a:rPr>
              <a:t>Primary scope of Data Conversion services is highlighted  </a:t>
            </a:r>
          </a:p>
        </p:txBody>
      </p:sp>
      <p:sp>
        <p:nvSpPr>
          <p:cNvPr id="47" name="Rectangle 5">
            <a:extLst>
              <a:ext uri="{FF2B5EF4-FFF2-40B4-BE49-F238E27FC236}">
                <a16:creationId xmlns:a16="http://schemas.microsoft.com/office/drawing/2014/main" id="{9BB4ACD9-3B4E-4359-9BF9-A841A36A8E71}"/>
              </a:ext>
            </a:extLst>
          </p:cNvPr>
          <p:cNvSpPr>
            <a:spLocks noChangeArrowheads="1"/>
          </p:cNvSpPr>
          <p:nvPr/>
        </p:nvSpPr>
        <p:spPr bwMode="auto">
          <a:xfrm>
            <a:off x="381000" y="2023752"/>
            <a:ext cx="11430000" cy="246221"/>
          </a:xfrm>
          <a:prstGeom prst="rect">
            <a:avLst/>
          </a:prstGeom>
          <a:solidFill>
            <a:schemeClr val="accent2"/>
          </a:solidFill>
          <a:ln>
            <a:noFill/>
          </a:ln>
        </p:spPr>
        <p:txBody>
          <a:bodyPr wrap="square" anchor="ctr">
            <a:spAutoFit/>
          </a:bodyPr>
          <a:lstStyle>
            <a:lvl1pPr eaLnBrk="0" hangingPunct="0">
              <a:defRPr b="1">
                <a:solidFill>
                  <a:schemeClr val="tx1"/>
                </a:solidFill>
                <a:latin typeface="Arial" pitchFamily="34" charset="0"/>
                <a:ea typeface="MS PGothic" pitchFamily="34" charset="-128"/>
              </a:defRPr>
            </a:lvl1pPr>
            <a:lvl2pPr marL="742950" indent="-285750" eaLnBrk="0" hangingPunct="0">
              <a:defRPr b="1">
                <a:solidFill>
                  <a:schemeClr val="tx1"/>
                </a:solidFill>
                <a:latin typeface="Arial" pitchFamily="34" charset="0"/>
                <a:ea typeface="MS PGothic" pitchFamily="34" charset="-128"/>
              </a:defRPr>
            </a:lvl2pPr>
            <a:lvl3pPr marL="1143000" indent="-228600" eaLnBrk="0" hangingPunct="0">
              <a:defRPr b="1">
                <a:solidFill>
                  <a:schemeClr val="tx1"/>
                </a:solidFill>
                <a:latin typeface="Arial" pitchFamily="34" charset="0"/>
                <a:ea typeface="MS PGothic" pitchFamily="34" charset="-128"/>
              </a:defRPr>
            </a:lvl3pPr>
            <a:lvl4pPr marL="1600200" indent="-228600" eaLnBrk="0" hangingPunct="0">
              <a:defRPr b="1">
                <a:solidFill>
                  <a:schemeClr val="tx1"/>
                </a:solidFill>
                <a:latin typeface="Arial" pitchFamily="34" charset="0"/>
                <a:ea typeface="MS PGothic" pitchFamily="34" charset="-128"/>
              </a:defRPr>
            </a:lvl4pPr>
            <a:lvl5pPr marL="2057400" indent="-228600" eaLnBrk="0" hangingPunct="0">
              <a:defRPr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F8F8F8"/>
                </a:solidFill>
                <a:effectLst/>
                <a:uLnTx/>
                <a:uFillTx/>
                <a:latin typeface="Graphik"/>
                <a:ea typeface="MS PGothic" pitchFamily="34" charset="-128"/>
                <a:cs typeface="+mn-cs"/>
              </a:rPr>
              <a:t>Program</a:t>
            </a:r>
            <a:r>
              <a:rPr kumimoji="0" lang="en-US" altLang="en-US" sz="1000" b="1" i="0" u="none" strike="noStrike" kern="1200" cap="none" spc="0" normalizeH="0" baseline="0" noProof="0">
                <a:ln>
                  <a:noFill/>
                </a:ln>
                <a:solidFill>
                  <a:srgbClr val="E6E6DC"/>
                </a:solidFill>
                <a:effectLst/>
                <a:uLnTx/>
                <a:uFillTx/>
                <a:latin typeface="Graphik"/>
                <a:ea typeface="MS PGothic" pitchFamily="34" charset="-128"/>
                <a:cs typeface="+mn-cs"/>
              </a:rPr>
              <a:t> </a:t>
            </a:r>
            <a:r>
              <a:rPr kumimoji="0" lang="en-US" altLang="en-US" sz="1000" b="1" i="0" u="none" strike="noStrike" kern="1200" cap="none" spc="0" normalizeH="0" baseline="0" noProof="0">
                <a:ln>
                  <a:noFill/>
                </a:ln>
                <a:solidFill>
                  <a:srgbClr val="F8F8F8"/>
                </a:solidFill>
                <a:effectLst/>
                <a:uLnTx/>
                <a:uFillTx/>
                <a:latin typeface="Graphik"/>
                <a:ea typeface="MS PGothic" pitchFamily="34" charset="-128"/>
                <a:cs typeface="+mn-cs"/>
              </a:rPr>
              <a:t>Direction</a:t>
            </a:r>
          </a:p>
        </p:txBody>
      </p:sp>
      <p:sp>
        <p:nvSpPr>
          <p:cNvPr id="48" name="Rectangle 7">
            <a:extLst>
              <a:ext uri="{FF2B5EF4-FFF2-40B4-BE49-F238E27FC236}">
                <a16:creationId xmlns:a16="http://schemas.microsoft.com/office/drawing/2014/main" id="{B992EBEF-5A02-488C-AEBB-D95397803967}"/>
              </a:ext>
            </a:extLst>
          </p:cNvPr>
          <p:cNvSpPr>
            <a:spLocks noChangeArrowheads="1"/>
          </p:cNvSpPr>
          <p:nvPr/>
        </p:nvSpPr>
        <p:spPr bwMode="auto">
          <a:xfrm>
            <a:off x="381000" y="2338340"/>
            <a:ext cx="11430000" cy="400110"/>
          </a:xfrm>
          <a:prstGeom prst="rect">
            <a:avLst/>
          </a:prstGeom>
          <a:solidFill>
            <a:schemeClr val="accent2"/>
          </a:solidFill>
          <a:ln>
            <a:noFill/>
          </a:ln>
        </p:spPr>
        <p:txBody>
          <a:bodyPr wrap="square">
            <a:spAutoFit/>
          </a:bodyPr>
          <a:lstStyle>
            <a:lvl1pPr eaLnBrk="0" hangingPunct="0">
              <a:defRPr b="1">
                <a:solidFill>
                  <a:schemeClr val="tx1"/>
                </a:solidFill>
                <a:latin typeface="Arial" pitchFamily="34" charset="0"/>
                <a:ea typeface="MS PGothic" pitchFamily="34" charset="-128"/>
              </a:defRPr>
            </a:lvl1pPr>
            <a:lvl2pPr marL="742950" indent="-285750" eaLnBrk="0" hangingPunct="0">
              <a:defRPr b="1">
                <a:solidFill>
                  <a:schemeClr val="tx1"/>
                </a:solidFill>
                <a:latin typeface="Arial" pitchFamily="34" charset="0"/>
                <a:ea typeface="MS PGothic" pitchFamily="34" charset="-128"/>
              </a:defRPr>
            </a:lvl2pPr>
            <a:lvl3pPr marL="1143000" indent="-228600" eaLnBrk="0" hangingPunct="0">
              <a:defRPr b="1">
                <a:solidFill>
                  <a:schemeClr val="tx1"/>
                </a:solidFill>
                <a:latin typeface="Arial" pitchFamily="34" charset="0"/>
                <a:ea typeface="MS PGothic" pitchFamily="34" charset="-128"/>
              </a:defRPr>
            </a:lvl3pPr>
            <a:lvl4pPr marL="1600200" indent="-228600" eaLnBrk="0" hangingPunct="0">
              <a:defRPr b="1">
                <a:solidFill>
                  <a:schemeClr val="tx1"/>
                </a:solidFill>
                <a:latin typeface="Arial" pitchFamily="34" charset="0"/>
                <a:ea typeface="MS PGothic" pitchFamily="34" charset="-128"/>
              </a:defRPr>
            </a:lvl4pPr>
            <a:lvl5pPr marL="2057400" indent="-228600" eaLnBrk="0" hangingPunct="0">
              <a:defRPr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F8F8F8"/>
                </a:solidFill>
                <a:effectLst/>
                <a:uLnTx/>
                <a:uFillTx/>
                <a:latin typeface="Graphik"/>
                <a:ea typeface="MS PGothic" pitchFamily="34" charset="-128"/>
                <a:cs typeface="+mn-cs"/>
              </a:rPr>
              <a:t>Business &amp; Functional Coordination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F8F8F8"/>
                </a:solidFill>
                <a:effectLst/>
                <a:uLnTx/>
                <a:uFillTx/>
                <a:latin typeface="Graphik"/>
                <a:ea typeface="MS PGothic" pitchFamily="34" charset="-128"/>
                <a:cs typeface="+mn-cs"/>
              </a:rPr>
              <a:t>(Scope Management, Functional Support, Data Conversions, Data Cleansing, User Acceptance Tests)</a:t>
            </a:r>
            <a:endParaRPr kumimoji="0" lang="en-GB" altLang="en-US" sz="1000" b="1" i="0" u="none" strike="noStrike" kern="1200" cap="none" spc="0" normalizeH="0" baseline="0" noProof="0">
              <a:ln>
                <a:noFill/>
              </a:ln>
              <a:solidFill>
                <a:srgbClr val="F8F8F8"/>
              </a:solidFill>
              <a:effectLst/>
              <a:uLnTx/>
              <a:uFillTx/>
              <a:latin typeface="Graphik"/>
              <a:ea typeface="MS PGothic" pitchFamily="34" charset="-128"/>
              <a:cs typeface="+mn-cs"/>
            </a:endParaRPr>
          </a:p>
        </p:txBody>
      </p:sp>
      <p:sp>
        <p:nvSpPr>
          <p:cNvPr id="67" name="Rectangle 7">
            <a:extLst>
              <a:ext uri="{FF2B5EF4-FFF2-40B4-BE49-F238E27FC236}">
                <a16:creationId xmlns:a16="http://schemas.microsoft.com/office/drawing/2014/main" id="{EEC510DA-F255-44BC-946E-FE1E10FA5579}"/>
              </a:ext>
            </a:extLst>
          </p:cNvPr>
          <p:cNvSpPr>
            <a:spLocks noChangeArrowheads="1"/>
          </p:cNvSpPr>
          <p:nvPr/>
        </p:nvSpPr>
        <p:spPr bwMode="auto">
          <a:xfrm>
            <a:off x="380999" y="2806818"/>
            <a:ext cx="11430000" cy="251455"/>
          </a:xfrm>
          <a:prstGeom prst="rect">
            <a:avLst/>
          </a:prstGeom>
          <a:solidFill>
            <a:schemeClr val="accent2"/>
          </a:solidFill>
          <a:ln>
            <a:noFill/>
          </a:ln>
        </p:spPr>
        <p:txBody>
          <a:bodyPr wrap="square">
            <a:spAutoFit/>
          </a:bodyPr>
          <a:lstStyle>
            <a:lvl1pPr eaLnBrk="0" hangingPunct="0">
              <a:defRPr b="1">
                <a:solidFill>
                  <a:schemeClr val="tx1"/>
                </a:solidFill>
                <a:latin typeface="Arial" pitchFamily="34" charset="0"/>
                <a:ea typeface="MS PGothic" pitchFamily="34" charset="-128"/>
              </a:defRPr>
            </a:lvl1pPr>
            <a:lvl2pPr marL="742950" indent="-285750" eaLnBrk="0" hangingPunct="0">
              <a:defRPr b="1">
                <a:solidFill>
                  <a:schemeClr val="tx1"/>
                </a:solidFill>
                <a:latin typeface="Arial" pitchFamily="34" charset="0"/>
                <a:ea typeface="MS PGothic" pitchFamily="34" charset="-128"/>
              </a:defRPr>
            </a:lvl2pPr>
            <a:lvl3pPr marL="1143000" indent="-228600" eaLnBrk="0" hangingPunct="0">
              <a:defRPr b="1">
                <a:solidFill>
                  <a:schemeClr val="tx1"/>
                </a:solidFill>
                <a:latin typeface="Arial" pitchFamily="34" charset="0"/>
                <a:ea typeface="MS PGothic" pitchFamily="34" charset="-128"/>
              </a:defRPr>
            </a:lvl3pPr>
            <a:lvl4pPr marL="1600200" indent="-228600" eaLnBrk="0" hangingPunct="0">
              <a:defRPr b="1">
                <a:solidFill>
                  <a:schemeClr val="tx1"/>
                </a:solidFill>
                <a:latin typeface="Arial" pitchFamily="34" charset="0"/>
                <a:ea typeface="MS PGothic" pitchFamily="34" charset="-128"/>
              </a:defRPr>
            </a:lvl4pPr>
            <a:lvl5pPr marL="2057400" indent="-228600" eaLnBrk="0" hangingPunct="0">
              <a:defRPr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F8F8F8"/>
                </a:solidFill>
                <a:effectLst/>
                <a:uLnTx/>
                <a:uFillTx/>
                <a:latin typeface="Graphik"/>
                <a:ea typeface="MS PGothic" pitchFamily="34" charset="-128"/>
                <a:cs typeface="+mn-cs"/>
              </a:rPr>
              <a:t>Journey to Cloud</a:t>
            </a:r>
            <a:endParaRPr kumimoji="0" lang="en-GB" altLang="en-US" sz="1000" b="1" i="0" u="none" strike="noStrike" kern="1200" cap="none" spc="0" normalizeH="0" baseline="0" noProof="0">
              <a:ln>
                <a:noFill/>
              </a:ln>
              <a:solidFill>
                <a:srgbClr val="F8F8F8"/>
              </a:solidFill>
              <a:effectLst/>
              <a:uLnTx/>
              <a:uFillTx/>
              <a:latin typeface="Graphik"/>
              <a:ea typeface="MS PGothic" pitchFamily="34" charset="-128"/>
              <a:cs typeface="+mn-cs"/>
            </a:endParaRPr>
          </a:p>
        </p:txBody>
      </p:sp>
      <p:sp>
        <p:nvSpPr>
          <p:cNvPr id="52" name="Freeform 25">
            <a:extLst>
              <a:ext uri="{FF2B5EF4-FFF2-40B4-BE49-F238E27FC236}">
                <a16:creationId xmlns:a16="http://schemas.microsoft.com/office/drawing/2014/main" id="{F1613BB5-226F-4FFA-BF7E-448041BC1550}"/>
              </a:ext>
            </a:extLst>
          </p:cNvPr>
          <p:cNvSpPr>
            <a:spLocks/>
          </p:cNvSpPr>
          <p:nvPr/>
        </p:nvSpPr>
        <p:spPr bwMode="auto">
          <a:xfrm>
            <a:off x="8792775" y="3619449"/>
            <a:ext cx="2277410" cy="593570"/>
          </a:xfrm>
          <a:custGeom>
            <a:avLst/>
            <a:gdLst>
              <a:gd name="T0" fmla="*/ 2147483647 w 1058"/>
              <a:gd name="T1" fmla="*/ 0 h 931"/>
              <a:gd name="T2" fmla="*/ 0 w 1058"/>
              <a:gd name="T3" fmla="*/ 0 h 931"/>
              <a:gd name="T4" fmla="*/ 0 w 1058"/>
              <a:gd name="T5" fmla="*/ 2147483647 h 931"/>
              <a:gd name="T6" fmla="*/ 2147483647 w 1058"/>
              <a:gd name="T7" fmla="*/ 2147483647 h 931"/>
              <a:gd name="T8" fmla="*/ 2147483647 w 1058"/>
              <a:gd name="T9" fmla="*/ 2147483647 h 931"/>
              <a:gd name="T10" fmla="*/ 2147483647 w 1058"/>
              <a:gd name="T11" fmla="*/ 0 h 931"/>
              <a:gd name="T12" fmla="*/ 0 60000 65536"/>
              <a:gd name="T13" fmla="*/ 0 60000 65536"/>
              <a:gd name="T14" fmla="*/ 0 60000 65536"/>
              <a:gd name="T15" fmla="*/ 0 60000 65536"/>
              <a:gd name="T16" fmla="*/ 0 60000 65536"/>
              <a:gd name="T17" fmla="*/ 0 60000 65536"/>
              <a:gd name="T18" fmla="*/ 0 w 1058"/>
              <a:gd name="T19" fmla="*/ 0 h 931"/>
              <a:gd name="T20" fmla="*/ 1058 w 1058"/>
              <a:gd name="T21" fmla="*/ 931 h 931"/>
            </a:gdLst>
            <a:ahLst/>
            <a:cxnLst>
              <a:cxn ang="T12">
                <a:pos x="T0" y="T1"/>
              </a:cxn>
              <a:cxn ang="T13">
                <a:pos x="T2" y="T3"/>
              </a:cxn>
              <a:cxn ang="T14">
                <a:pos x="T4" y="T5"/>
              </a:cxn>
              <a:cxn ang="T15">
                <a:pos x="T6" y="T7"/>
              </a:cxn>
              <a:cxn ang="T16">
                <a:pos x="T8" y="T9"/>
              </a:cxn>
              <a:cxn ang="T17">
                <a:pos x="T10" y="T11"/>
              </a:cxn>
            </a:cxnLst>
            <a:rect l="T18" t="T19" r="T20" b="T21"/>
            <a:pathLst>
              <a:path w="1058" h="931">
                <a:moveTo>
                  <a:pt x="961" y="0"/>
                </a:moveTo>
                <a:lnTo>
                  <a:pt x="0" y="0"/>
                </a:lnTo>
                <a:lnTo>
                  <a:pt x="0" y="931"/>
                </a:lnTo>
                <a:lnTo>
                  <a:pt x="961" y="931"/>
                </a:lnTo>
                <a:lnTo>
                  <a:pt x="1058" y="466"/>
                </a:lnTo>
                <a:lnTo>
                  <a:pt x="961" y="0"/>
                </a:lnTo>
                <a:close/>
              </a:path>
            </a:pathLst>
          </a:custGeom>
          <a:noFill/>
          <a:ln w="9525">
            <a:solidFill>
              <a:schemeClr val="tx1"/>
            </a:solidFill>
            <a:prstDash val="dash"/>
            <a:round/>
            <a:headEnd/>
            <a:tailEnd/>
          </a:ln>
        </p:spPr>
        <p:txBody>
          <a:bodyPr lIns="0" rIns="0" anchor="ctr"/>
          <a:lstStyle>
            <a:lvl1pPr eaLnBrk="0" hangingPunct="0">
              <a:defRPr b="1">
                <a:solidFill>
                  <a:schemeClr val="tx1"/>
                </a:solidFill>
                <a:latin typeface="Arial" pitchFamily="34" charset="0"/>
                <a:ea typeface="MS PGothic" pitchFamily="34" charset="-128"/>
              </a:defRPr>
            </a:lvl1pPr>
            <a:lvl2pPr marL="742950" indent="-285750" eaLnBrk="0" hangingPunct="0">
              <a:defRPr b="1">
                <a:solidFill>
                  <a:schemeClr val="tx1"/>
                </a:solidFill>
                <a:latin typeface="Arial" pitchFamily="34" charset="0"/>
                <a:ea typeface="MS PGothic" pitchFamily="34" charset="-128"/>
              </a:defRPr>
            </a:lvl2pPr>
            <a:lvl3pPr marL="1143000" indent="-228600" eaLnBrk="0" hangingPunct="0">
              <a:defRPr b="1">
                <a:solidFill>
                  <a:schemeClr val="tx1"/>
                </a:solidFill>
                <a:latin typeface="Arial" pitchFamily="34" charset="0"/>
                <a:ea typeface="MS PGothic" pitchFamily="34" charset="-128"/>
              </a:defRPr>
            </a:lvl3pPr>
            <a:lvl4pPr marL="1600200" indent="-228600" eaLnBrk="0" hangingPunct="0">
              <a:defRPr b="1">
                <a:solidFill>
                  <a:schemeClr val="tx1"/>
                </a:solidFill>
                <a:latin typeface="Arial" pitchFamily="34" charset="0"/>
                <a:ea typeface="MS PGothic" pitchFamily="34" charset="-128"/>
              </a:defRPr>
            </a:lvl4pPr>
            <a:lvl5pPr marL="2057400" indent="-228600" eaLnBrk="0" hangingPunct="0">
              <a:defRPr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7500C0"/>
                </a:solidFill>
                <a:effectLst/>
                <a:uLnTx/>
                <a:uFillTx/>
                <a:latin typeface="Graphik"/>
                <a:ea typeface="MS PGothic" pitchFamily="34" charset="-128"/>
                <a:cs typeface="+mn-cs"/>
              </a:rPr>
              <a:t>System Integration Test</a:t>
            </a:r>
          </a:p>
        </p:txBody>
      </p:sp>
      <p:grpSp>
        <p:nvGrpSpPr>
          <p:cNvPr id="53" name="Group 33">
            <a:extLst>
              <a:ext uri="{FF2B5EF4-FFF2-40B4-BE49-F238E27FC236}">
                <a16:creationId xmlns:a16="http://schemas.microsoft.com/office/drawing/2014/main" id="{CEF28DBF-C679-4F6D-A6F9-D6DAD7369DB7}"/>
              </a:ext>
            </a:extLst>
          </p:cNvPr>
          <p:cNvGrpSpPr>
            <a:grpSpLocks/>
          </p:cNvGrpSpPr>
          <p:nvPr/>
        </p:nvGrpSpPr>
        <p:grpSpPr bwMode="auto">
          <a:xfrm>
            <a:off x="8811312" y="5092954"/>
            <a:ext cx="2277410" cy="527082"/>
            <a:chOff x="3813" y="3076"/>
            <a:chExt cx="1058" cy="388"/>
          </a:xfrm>
          <a:solidFill>
            <a:schemeClr val="bg1"/>
          </a:solidFill>
          <a:effectLst/>
        </p:grpSpPr>
        <p:sp>
          <p:nvSpPr>
            <p:cNvPr id="92" name="Freeform 31">
              <a:extLst>
                <a:ext uri="{FF2B5EF4-FFF2-40B4-BE49-F238E27FC236}">
                  <a16:creationId xmlns:a16="http://schemas.microsoft.com/office/drawing/2014/main" id="{25B3A171-795A-44B7-B20F-7D2FAF1834EB}"/>
                </a:ext>
              </a:extLst>
            </p:cNvPr>
            <p:cNvSpPr>
              <a:spLocks/>
            </p:cNvSpPr>
            <p:nvPr/>
          </p:nvSpPr>
          <p:spPr bwMode="auto">
            <a:xfrm>
              <a:off x="3813" y="3076"/>
              <a:ext cx="1058" cy="381"/>
            </a:xfrm>
            <a:custGeom>
              <a:avLst/>
              <a:gdLst/>
              <a:ahLst/>
              <a:cxnLst>
                <a:cxn ang="0">
                  <a:pos x="961" y="0"/>
                </a:cxn>
                <a:cxn ang="0">
                  <a:pos x="0" y="0"/>
                </a:cxn>
                <a:cxn ang="0">
                  <a:pos x="0" y="381"/>
                </a:cxn>
                <a:cxn ang="0">
                  <a:pos x="961" y="381"/>
                </a:cxn>
                <a:cxn ang="0">
                  <a:pos x="1058" y="190"/>
                </a:cxn>
                <a:cxn ang="0">
                  <a:pos x="961" y="0"/>
                </a:cxn>
              </a:cxnLst>
              <a:rect l="0" t="0" r="r" b="b"/>
              <a:pathLst>
                <a:path w="1058" h="381">
                  <a:moveTo>
                    <a:pt x="961" y="0"/>
                  </a:moveTo>
                  <a:lnTo>
                    <a:pt x="0" y="0"/>
                  </a:lnTo>
                  <a:lnTo>
                    <a:pt x="0" y="381"/>
                  </a:lnTo>
                  <a:lnTo>
                    <a:pt x="961" y="381"/>
                  </a:lnTo>
                  <a:lnTo>
                    <a:pt x="1058" y="190"/>
                  </a:lnTo>
                  <a:lnTo>
                    <a:pt x="961" y="0"/>
                  </a:lnTo>
                  <a:close/>
                </a:path>
              </a:pathLst>
            </a:custGeom>
            <a:grpFill/>
            <a:ln w="9525">
              <a:solidFill>
                <a:srgbClr val="7500C0"/>
              </a:solidFill>
              <a:prstDash val="dash"/>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7500C0"/>
                </a:solidFill>
                <a:effectLst/>
                <a:uLnTx/>
                <a:uFillTx/>
                <a:latin typeface="Graphik"/>
                <a:ea typeface="+mn-ea"/>
                <a:cs typeface="+mn-cs"/>
              </a:endParaRPr>
            </a:p>
          </p:txBody>
        </p:sp>
        <p:sp>
          <p:nvSpPr>
            <p:cNvPr id="93" name="Freeform 32">
              <a:extLst>
                <a:ext uri="{FF2B5EF4-FFF2-40B4-BE49-F238E27FC236}">
                  <a16:creationId xmlns:a16="http://schemas.microsoft.com/office/drawing/2014/main" id="{E0A3A928-971E-41D6-9736-520E76714100}"/>
                </a:ext>
              </a:extLst>
            </p:cNvPr>
            <p:cNvSpPr>
              <a:spLocks/>
            </p:cNvSpPr>
            <p:nvPr/>
          </p:nvSpPr>
          <p:spPr bwMode="auto">
            <a:xfrm>
              <a:off x="3813" y="3076"/>
              <a:ext cx="1058" cy="388"/>
            </a:xfrm>
            <a:custGeom>
              <a:avLst/>
              <a:gdLst/>
              <a:ahLst/>
              <a:cxnLst>
                <a:cxn ang="0">
                  <a:pos x="961" y="0"/>
                </a:cxn>
                <a:cxn ang="0">
                  <a:pos x="0" y="0"/>
                </a:cxn>
                <a:cxn ang="0">
                  <a:pos x="0" y="381"/>
                </a:cxn>
                <a:cxn ang="0">
                  <a:pos x="961" y="381"/>
                </a:cxn>
                <a:cxn ang="0">
                  <a:pos x="1058" y="190"/>
                </a:cxn>
                <a:cxn ang="0">
                  <a:pos x="961" y="0"/>
                </a:cxn>
              </a:cxnLst>
              <a:rect l="0" t="0" r="r" b="b"/>
              <a:pathLst>
                <a:path w="1058" h="381">
                  <a:moveTo>
                    <a:pt x="961" y="0"/>
                  </a:moveTo>
                  <a:lnTo>
                    <a:pt x="0" y="0"/>
                  </a:lnTo>
                  <a:lnTo>
                    <a:pt x="0" y="381"/>
                  </a:lnTo>
                  <a:lnTo>
                    <a:pt x="961" y="381"/>
                  </a:lnTo>
                  <a:lnTo>
                    <a:pt x="1058" y="190"/>
                  </a:lnTo>
                  <a:lnTo>
                    <a:pt x="961" y="0"/>
                  </a:lnTo>
                  <a:close/>
                </a:path>
              </a:pathLst>
            </a:custGeom>
            <a:solidFill>
              <a:schemeClr val="accent1">
                <a:lumMod val="20000"/>
                <a:lumOff val="80000"/>
              </a:schemeClr>
            </a:solidFill>
            <a:ln w="5" cap="rnd">
              <a:solidFill>
                <a:srgbClr val="7500C0"/>
              </a:solidFill>
              <a:prstDash val="dash"/>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500C0"/>
                  </a:solidFill>
                  <a:effectLst/>
                  <a:uLnTx/>
                  <a:uFillTx/>
                  <a:latin typeface="Graphik"/>
                  <a:ea typeface="+mn-ea"/>
                  <a:cs typeface="+mn-cs"/>
                </a:rPr>
                <a:t>Dress Rehearsals</a:t>
              </a:r>
            </a:p>
          </p:txBody>
        </p:sp>
      </p:grpSp>
      <p:sp>
        <p:nvSpPr>
          <p:cNvPr id="54" name="Freeform 36">
            <a:extLst>
              <a:ext uri="{FF2B5EF4-FFF2-40B4-BE49-F238E27FC236}">
                <a16:creationId xmlns:a16="http://schemas.microsoft.com/office/drawing/2014/main" id="{A809A3AA-B88B-4CD5-9E78-5B1DD1F565E8}"/>
              </a:ext>
            </a:extLst>
          </p:cNvPr>
          <p:cNvSpPr>
            <a:spLocks/>
          </p:cNvSpPr>
          <p:nvPr/>
        </p:nvSpPr>
        <p:spPr bwMode="auto">
          <a:xfrm>
            <a:off x="11386489" y="3113853"/>
            <a:ext cx="424511" cy="3188227"/>
          </a:xfrm>
          <a:custGeom>
            <a:avLst/>
            <a:gdLst/>
            <a:ahLst/>
            <a:cxnLst>
              <a:cxn ang="0">
                <a:pos x="133" y="0"/>
              </a:cxn>
              <a:cxn ang="0">
                <a:pos x="0" y="0"/>
              </a:cxn>
              <a:cxn ang="0">
                <a:pos x="0" y="1989"/>
              </a:cxn>
              <a:cxn ang="0">
                <a:pos x="133" y="1989"/>
              </a:cxn>
              <a:cxn ang="0">
                <a:pos x="253" y="994"/>
              </a:cxn>
              <a:cxn ang="0">
                <a:pos x="133" y="0"/>
              </a:cxn>
            </a:cxnLst>
            <a:rect l="0" t="0" r="r" b="b"/>
            <a:pathLst>
              <a:path w="253" h="1989">
                <a:moveTo>
                  <a:pt x="133" y="0"/>
                </a:moveTo>
                <a:lnTo>
                  <a:pt x="0" y="0"/>
                </a:lnTo>
                <a:lnTo>
                  <a:pt x="0" y="1989"/>
                </a:lnTo>
                <a:lnTo>
                  <a:pt x="133" y="1989"/>
                </a:lnTo>
                <a:lnTo>
                  <a:pt x="253" y="994"/>
                </a:lnTo>
                <a:lnTo>
                  <a:pt x="133" y="0"/>
                </a:lnTo>
                <a:close/>
              </a:path>
            </a:pathLst>
          </a:custGeom>
          <a:solidFill>
            <a:srgbClr val="7500C0"/>
          </a:solidFill>
          <a:ln w="5" cap="rnd">
            <a:solidFill>
              <a:srgbClr val="7500C0"/>
            </a:solidFill>
            <a:prstDash val="dash"/>
            <a:round/>
            <a:headEnd/>
            <a:tailEnd/>
          </a:ln>
        </p:spPr>
        <p:txBody>
          <a:bodyPr vert="vert"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Graphik"/>
                <a:ea typeface="+mn-ea"/>
                <a:cs typeface="+mn-cs"/>
              </a:rPr>
              <a:t>Roll-out</a:t>
            </a:r>
          </a:p>
        </p:txBody>
      </p:sp>
      <p:sp>
        <p:nvSpPr>
          <p:cNvPr id="90" name="Freeform 41">
            <a:extLst>
              <a:ext uri="{FF2B5EF4-FFF2-40B4-BE49-F238E27FC236}">
                <a16:creationId xmlns:a16="http://schemas.microsoft.com/office/drawing/2014/main" id="{A966F6DB-3344-44B1-AF67-D1B4E3A4B6E4}"/>
              </a:ext>
            </a:extLst>
          </p:cNvPr>
          <p:cNvSpPr>
            <a:spLocks/>
          </p:cNvSpPr>
          <p:nvPr/>
        </p:nvSpPr>
        <p:spPr bwMode="auto">
          <a:xfrm>
            <a:off x="884461" y="3125114"/>
            <a:ext cx="1526285" cy="3199486"/>
          </a:xfrm>
          <a:custGeom>
            <a:avLst/>
            <a:gdLst/>
            <a:ahLst/>
            <a:cxnLst>
              <a:cxn ang="0">
                <a:pos x="522" y="0"/>
              </a:cxn>
              <a:cxn ang="0">
                <a:pos x="0" y="0"/>
              </a:cxn>
              <a:cxn ang="0">
                <a:pos x="0" y="1989"/>
              </a:cxn>
              <a:cxn ang="0">
                <a:pos x="522" y="1989"/>
              </a:cxn>
              <a:cxn ang="0">
                <a:pos x="592" y="994"/>
              </a:cxn>
              <a:cxn ang="0">
                <a:pos x="522" y="0"/>
              </a:cxn>
            </a:cxnLst>
            <a:rect l="0" t="0" r="r" b="b"/>
            <a:pathLst>
              <a:path w="592" h="1989">
                <a:moveTo>
                  <a:pt x="522" y="0"/>
                </a:moveTo>
                <a:lnTo>
                  <a:pt x="0" y="0"/>
                </a:lnTo>
                <a:lnTo>
                  <a:pt x="0" y="1989"/>
                </a:lnTo>
                <a:lnTo>
                  <a:pt x="522" y="1989"/>
                </a:lnTo>
                <a:lnTo>
                  <a:pt x="592" y="994"/>
                </a:lnTo>
                <a:lnTo>
                  <a:pt x="522" y="0"/>
                </a:lnTo>
                <a:close/>
              </a:path>
            </a:pathLst>
          </a:custGeom>
          <a:solidFill>
            <a:schemeClr val="bg1"/>
          </a:solidFill>
          <a:ln w="9525">
            <a:solidFill>
              <a:srgbClr val="7500C0"/>
            </a:solidFill>
            <a:prstDash val="dash"/>
            <a:round/>
            <a:headEnd/>
            <a:tailEnd/>
          </a:ln>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00066"/>
              </a:solidFill>
              <a:effectLst/>
              <a:uLnTx/>
              <a:uFillTx/>
              <a:latin typeface="Graphik"/>
              <a:ea typeface="+mn-ea"/>
              <a:cs typeface="+mn-cs"/>
            </a:endParaRPr>
          </a:p>
        </p:txBody>
      </p:sp>
      <p:sp>
        <p:nvSpPr>
          <p:cNvPr id="56" name="Freeform 71">
            <a:extLst>
              <a:ext uri="{FF2B5EF4-FFF2-40B4-BE49-F238E27FC236}">
                <a16:creationId xmlns:a16="http://schemas.microsoft.com/office/drawing/2014/main" id="{BECC68E0-63FD-4F07-8F7A-85B4358CCF46}"/>
              </a:ext>
            </a:extLst>
          </p:cNvPr>
          <p:cNvSpPr>
            <a:spLocks/>
          </p:cNvSpPr>
          <p:nvPr/>
        </p:nvSpPr>
        <p:spPr bwMode="auto">
          <a:xfrm>
            <a:off x="2475441" y="5984070"/>
            <a:ext cx="8823249" cy="329270"/>
          </a:xfrm>
          <a:custGeom>
            <a:avLst/>
            <a:gdLst>
              <a:gd name="T0" fmla="*/ 2147483647 w 3639"/>
              <a:gd name="T1" fmla="*/ 0 h 212"/>
              <a:gd name="T2" fmla="*/ 0 w 3639"/>
              <a:gd name="T3" fmla="*/ 0 h 212"/>
              <a:gd name="T4" fmla="*/ 0 w 3639"/>
              <a:gd name="T5" fmla="*/ 2147483647 h 212"/>
              <a:gd name="T6" fmla="*/ 2147483647 w 3639"/>
              <a:gd name="T7" fmla="*/ 2147483647 h 212"/>
              <a:gd name="T8" fmla="*/ 2147483647 w 3639"/>
              <a:gd name="T9" fmla="*/ 2147483647 h 212"/>
              <a:gd name="T10" fmla="*/ 2147483647 w 3639"/>
              <a:gd name="T11" fmla="*/ 0 h 212"/>
              <a:gd name="T12" fmla="*/ 0 60000 65536"/>
              <a:gd name="T13" fmla="*/ 0 60000 65536"/>
              <a:gd name="T14" fmla="*/ 0 60000 65536"/>
              <a:gd name="T15" fmla="*/ 0 60000 65536"/>
              <a:gd name="T16" fmla="*/ 0 60000 65536"/>
              <a:gd name="T17" fmla="*/ 0 60000 65536"/>
              <a:gd name="T18" fmla="*/ 0 w 3639"/>
              <a:gd name="T19" fmla="*/ 0 h 212"/>
              <a:gd name="T20" fmla="*/ 3639 w 3639"/>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3639" h="212">
                <a:moveTo>
                  <a:pt x="3639" y="0"/>
                </a:moveTo>
                <a:lnTo>
                  <a:pt x="0" y="0"/>
                </a:lnTo>
                <a:lnTo>
                  <a:pt x="0" y="212"/>
                </a:lnTo>
                <a:lnTo>
                  <a:pt x="3639" y="212"/>
                </a:lnTo>
                <a:lnTo>
                  <a:pt x="3639" y="106"/>
                </a:lnTo>
                <a:lnTo>
                  <a:pt x="3639" y="0"/>
                </a:lnTo>
                <a:close/>
              </a:path>
            </a:pathLst>
          </a:custGeom>
          <a:solidFill>
            <a:schemeClr val="accent1">
              <a:lumMod val="20000"/>
              <a:lumOff val="80000"/>
            </a:schemeClr>
          </a:solidFill>
          <a:ln>
            <a:noFill/>
          </a:ln>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7500C0"/>
                </a:solidFill>
                <a:effectLst/>
                <a:uLnTx/>
                <a:uFillTx/>
                <a:latin typeface="Graphik"/>
                <a:ea typeface="MS PGothic" pitchFamily="34" charset="-128"/>
                <a:cs typeface="+mn-cs"/>
              </a:rPr>
              <a:t>Business implementation (Training, Communication, Client Support)</a:t>
            </a:r>
            <a:endParaRPr kumimoji="0" lang="en-US" altLang="en-US" sz="1000" b="0" i="0" u="none" strike="noStrike" kern="1200" cap="none" spc="0" normalizeH="0" baseline="0" noProof="0">
              <a:ln>
                <a:noFill/>
              </a:ln>
              <a:solidFill>
                <a:srgbClr val="7500C0"/>
              </a:solidFill>
              <a:effectLst/>
              <a:uLnTx/>
              <a:uFillTx/>
              <a:latin typeface="Graphik"/>
              <a:ea typeface="MS PGothic" pitchFamily="34" charset="-128"/>
              <a:cs typeface="+mn-cs"/>
            </a:endParaRPr>
          </a:p>
        </p:txBody>
      </p:sp>
      <p:sp>
        <p:nvSpPr>
          <p:cNvPr id="58" name="Freeform 74">
            <a:extLst>
              <a:ext uri="{FF2B5EF4-FFF2-40B4-BE49-F238E27FC236}">
                <a16:creationId xmlns:a16="http://schemas.microsoft.com/office/drawing/2014/main" id="{4AE9A6FD-FB6D-4D4A-AF0B-B9BAAC1C2658}"/>
              </a:ext>
            </a:extLst>
          </p:cNvPr>
          <p:cNvSpPr>
            <a:spLocks/>
          </p:cNvSpPr>
          <p:nvPr/>
        </p:nvSpPr>
        <p:spPr bwMode="auto">
          <a:xfrm>
            <a:off x="2475441" y="3118131"/>
            <a:ext cx="8823249" cy="366830"/>
          </a:xfrm>
          <a:custGeom>
            <a:avLst/>
            <a:gdLst>
              <a:gd name="T0" fmla="*/ 2147483647 w 3639"/>
              <a:gd name="T1" fmla="*/ 0 h 211"/>
              <a:gd name="T2" fmla="*/ 0 w 3639"/>
              <a:gd name="T3" fmla="*/ 0 h 211"/>
              <a:gd name="T4" fmla="*/ 0 w 3639"/>
              <a:gd name="T5" fmla="*/ 2147483647 h 211"/>
              <a:gd name="T6" fmla="*/ 2147483647 w 3639"/>
              <a:gd name="T7" fmla="*/ 2147483647 h 211"/>
              <a:gd name="T8" fmla="*/ 2147483647 w 3639"/>
              <a:gd name="T9" fmla="*/ 2147483647 h 211"/>
              <a:gd name="T10" fmla="*/ 2147483647 w 3639"/>
              <a:gd name="T11" fmla="*/ 0 h 211"/>
              <a:gd name="T12" fmla="*/ 0 60000 65536"/>
              <a:gd name="T13" fmla="*/ 0 60000 65536"/>
              <a:gd name="T14" fmla="*/ 0 60000 65536"/>
              <a:gd name="T15" fmla="*/ 0 60000 65536"/>
              <a:gd name="T16" fmla="*/ 0 60000 65536"/>
              <a:gd name="T17" fmla="*/ 0 60000 65536"/>
              <a:gd name="T18" fmla="*/ 0 w 3639"/>
              <a:gd name="T19" fmla="*/ 0 h 211"/>
              <a:gd name="T20" fmla="*/ 3639 w 3639"/>
              <a:gd name="T21" fmla="*/ 211 h 211"/>
            </a:gdLst>
            <a:ahLst/>
            <a:cxnLst>
              <a:cxn ang="T12">
                <a:pos x="T0" y="T1"/>
              </a:cxn>
              <a:cxn ang="T13">
                <a:pos x="T2" y="T3"/>
              </a:cxn>
              <a:cxn ang="T14">
                <a:pos x="T4" y="T5"/>
              </a:cxn>
              <a:cxn ang="T15">
                <a:pos x="T6" y="T7"/>
              </a:cxn>
              <a:cxn ang="T16">
                <a:pos x="T8" y="T9"/>
              </a:cxn>
              <a:cxn ang="T17">
                <a:pos x="T10" y="T11"/>
              </a:cxn>
            </a:cxnLst>
            <a:rect l="T18" t="T19" r="T20" b="T21"/>
            <a:pathLst>
              <a:path w="3639" h="211">
                <a:moveTo>
                  <a:pt x="3639" y="0"/>
                </a:moveTo>
                <a:lnTo>
                  <a:pt x="0" y="0"/>
                </a:lnTo>
                <a:lnTo>
                  <a:pt x="0" y="211"/>
                </a:lnTo>
                <a:lnTo>
                  <a:pt x="3639" y="211"/>
                </a:lnTo>
                <a:lnTo>
                  <a:pt x="3639" y="106"/>
                </a:lnTo>
                <a:lnTo>
                  <a:pt x="3639" y="0"/>
                </a:lnTo>
                <a:close/>
              </a:path>
            </a:pathLst>
          </a:custGeom>
          <a:solidFill>
            <a:schemeClr val="accent1">
              <a:lumMod val="20000"/>
              <a:lumOff val="80000"/>
            </a:schemeClr>
          </a:solidFill>
          <a:ln>
            <a:noFill/>
          </a:ln>
        </p:spPr>
        <p:txBody>
          <a:bodyPr anchor="ctr"/>
          <a:lstStyle>
            <a:lvl1pPr eaLnBrk="0" hangingPunct="0">
              <a:defRPr b="1">
                <a:solidFill>
                  <a:schemeClr val="tx1"/>
                </a:solidFill>
                <a:latin typeface="Arial" pitchFamily="34" charset="0"/>
                <a:ea typeface="MS PGothic" pitchFamily="34" charset="-128"/>
              </a:defRPr>
            </a:lvl1pPr>
            <a:lvl2pPr marL="742950" indent="-285750" eaLnBrk="0" hangingPunct="0">
              <a:defRPr b="1">
                <a:solidFill>
                  <a:schemeClr val="tx1"/>
                </a:solidFill>
                <a:latin typeface="Arial" pitchFamily="34" charset="0"/>
                <a:ea typeface="MS PGothic" pitchFamily="34" charset="-128"/>
              </a:defRPr>
            </a:lvl2pPr>
            <a:lvl3pPr marL="1143000" indent="-228600" eaLnBrk="0" hangingPunct="0">
              <a:defRPr b="1">
                <a:solidFill>
                  <a:schemeClr val="tx1"/>
                </a:solidFill>
                <a:latin typeface="Arial" pitchFamily="34" charset="0"/>
                <a:ea typeface="MS PGothic" pitchFamily="34" charset="-128"/>
              </a:defRPr>
            </a:lvl3pPr>
            <a:lvl4pPr marL="1600200" indent="-228600" eaLnBrk="0" hangingPunct="0">
              <a:defRPr b="1">
                <a:solidFill>
                  <a:schemeClr val="tx1"/>
                </a:solidFill>
                <a:latin typeface="Arial" pitchFamily="34" charset="0"/>
                <a:ea typeface="MS PGothic" pitchFamily="34" charset="-128"/>
              </a:defRPr>
            </a:lvl4pPr>
            <a:lvl5pPr marL="2057400" indent="-228600" eaLnBrk="0" hangingPunct="0">
              <a:defRPr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7500C0"/>
                </a:solidFill>
                <a:effectLst/>
                <a:uLnTx/>
                <a:uFillTx/>
                <a:latin typeface="Graphik"/>
                <a:ea typeface="MS PGothic" pitchFamily="34" charset="-128"/>
                <a:cs typeface="+mn-cs"/>
              </a:rPr>
              <a:t>Configuration Management (Releases, Environments)</a:t>
            </a:r>
          </a:p>
        </p:txBody>
      </p:sp>
      <p:grpSp>
        <p:nvGrpSpPr>
          <p:cNvPr id="59" name="Group 78">
            <a:extLst>
              <a:ext uri="{FF2B5EF4-FFF2-40B4-BE49-F238E27FC236}">
                <a16:creationId xmlns:a16="http://schemas.microsoft.com/office/drawing/2014/main" id="{1FEC07F5-A1FF-4670-AC66-F61935BD4ECC}"/>
              </a:ext>
            </a:extLst>
          </p:cNvPr>
          <p:cNvGrpSpPr>
            <a:grpSpLocks/>
          </p:cNvGrpSpPr>
          <p:nvPr/>
        </p:nvGrpSpPr>
        <p:grpSpPr bwMode="auto">
          <a:xfrm>
            <a:off x="381000" y="3125114"/>
            <a:ext cx="456343" cy="3188227"/>
            <a:chOff x="385" y="1792"/>
            <a:chExt cx="212" cy="1982"/>
          </a:xfrm>
          <a:solidFill>
            <a:schemeClr val="accent2"/>
          </a:solidFill>
          <a:effectLst/>
        </p:grpSpPr>
        <p:sp>
          <p:nvSpPr>
            <p:cNvPr id="88" name="Freeform 76">
              <a:extLst>
                <a:ext uri="{FF2B5EF4-FFF2-40B4-BE49-F238E27FC236}">
                  <a16:creationId xmlns:a16="http://schemas.microsoft.com/office/drawing/2014/main" id="{FB3CC012-A85E-45D0-A286-06B590A1BD6E}"/>
                </a:ext>
              </a:extLst>
            </p:cNvPr>
            <p:cNvSpPr>
              <a:spLocks/>
            </p:cNvSpPr>
            <p:nvPr/>
          </p:nvSpPr>
          <p:spPr bwMode="auto">
            <a:xfrm>
              <a:off x="385" y="1792"/>
              <a:ext cx="212" cy="1982"/>
            </a:xfrm>
            <a:custGeom>
              <a:avLst/>
              <a:gdLst/>
              <a:ahLst/>
              <a:cxnLst>
                <a:cxn ang="0">
                  <a:pos x="139" y="0"/>
                </a:cxn>
                <a:cxn ang="0">
                  <a:pos x="0" y="0"/>
                </a:cxn>
                <a:cxn ang="0">
                  <a:pos x="0" y="1982"/>
                </a:cxn>
                <a:cxn ang="0">
                  <a:pos x="139" y="1982"/>
                </a:cxn>
                <a:cxn ang="0">
                  <a:pos x="212" y="991"/>
                </a:cxn>
                <a:cxn ang="0">
                  <a:pos x="139" y="0"/>
                </a:cxn>
              </a:cxnLst>
              <a:rect l="0" t="0" r="r" b="b"/>
              <a:pathLst>
                <a:path w="212" h="1982">
                  <a:moveTo>
                    <a:pt x="139" y="0"/>
                  </a:moveTo>
                  <a:lnTo>
                    <a:pt x="0" y="0"/>
                  </a:lnTo>
                  <a:lnTo>
                    <a:pt x="0" y="1982"/>
                  </a:lnTo>
                  <a:lnTo>
                    <a:pt x="139" y="1982"/>
                  </a:lnTo>
                  <a:lnTo>
                    <a:pt x="212" y="991"/>
                  </a:lnTo>
                  <a:lnTo>
                    <a:pt x="139" y="0"/>
                  </a:lnTo>
                  <a:close/>
                </a:path>
              </a:pathLst>
            </a:custGeom>
            <a:grpFill/>
            <a:ln w="9525">
              <a:solidFill>
                <a:srgbClr val="750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E6E6DC"/>
                </a:solidFill>
                <a:effectLst/>
                <a:uLnTx/>
                <a:uFillTx/>
                <a:latin typeface="Graphik"/>
                <a:ea typeface="+mn-ea"/>
                <a:cs typeface="+mn-cs"/>
              </a:endParaRPr>
            </a:p>
          </p:txBody>
        </p:sp>
        <p:sp>
          <p:nvSpPr>
            <p:cNvPr id="89" name="Freeform 77">
              <a:extLst>
                <a:ext uri="{FF2B5EF4-FFF2-40B4-BE49-F238E27FC236}">
                  <a16:creationId xmlns:a16="http://schemas.microsoft.com/office/drawing/2014/main" id="{261D5406-2E01-48E7-9524-A7AEAE42D09F}"/>
                </a:ext>
              </a:extLst>
            </p:cNvPr>
            <p:cNvSpPr>
              <a:spLocks/>
            </p:cNvSpPr>
            <p:nvPr/>
          </p:nvSpPr>
          <p:spPr bwMode="auto">
            <a:xfrm>
              <a:off x="385" y="1792"/>
              <a:ext cx="212" cy="1982"/>
            </a:xfrm>
            <a:custGeom>
              <a:avLst/>
              <a:gdLst/>
              <a:ahLst/>
              <a:cxnLst>
                <a:cxn ang="0">
                  <a:pos x="139" y="0"/>
                </a:cxn>
                <a:cxn ang="0">
                  <a:pos x="0" y="0"/>
                </a:cxn>
                <a:cxn ang="0">
                  <a:pos x="0" y="1982"/>
                </a:cxn>
                <a:cxn ang="0">
                  <a:pos x="139" y="1982"/>
                </a:cxn>
                <a:cxn ang="0">
                  <a:pos x="212" y="991"/>
                </a:cxn>
                <a:cxn ang="0">
                  <a:pos x="139" y="0"/>
                </a:cxn>
              </a:cxnLst>
              <a:rect l="0" t="0" r="r" b="b"/>
              <a:pathLst>
                <a:path w="212" h="1982">
                  <a:moveTo>
                    <a:pt x="139" y="0"/>
                  </a:moveTo>
                  <a:lnTo>
                    <a:pt x="0" y="0"/>
                  </a:lnTo>
                  <a:lnTo>
                    <a:pt x="0" y="1982"/>
                  </a:lnTo>
                  <a:lnTo>
                    <a:pt x="139" y="1982"/>
                  </a:lnTo>
                  <a:lnTo>
                    <a:pt x="212" y="991"/>
                  </a:lnTo>
                  <a:lnTo>
                    <a:pt x="139" y="0"/>
                  </a:lnTo>
                  <a:close/>
                </a:path>
              </a:pathLst>
            </a:custGeom>
            <a:grpFill/>
            <a:ln w="5" cap="rnd">
              <a:solidFill>
                <a:srgbClr val="7500C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E6E6DC"/>
                </a:solidFill>
                <a:effectLst/>
                <a:uLnTx/>
                <a:uFillTx/>
                <a:latin typeface="Graphik"/>
                <a:ea typeface="+mn-ea"/>
                <a:cs typeface="+mn-cs"/>
              </a:endParaRPr>
            </a:p>
          </p:txBody>
        </p:sp>
      </p:grpSp>
      <p:sp>
        <p:nvSpPr>
          <p:cNvPr id="60" name="Rectangle 79">
            <a:extLst>
              <a:ext uri="{FF2B5EF4-FFF2-40B4-BE49-F238E27FC236}">
                <a16:creationId xmlns:a16="http://schemas.microsoft.com/office/drawing/2014/main" id="{598F77E6-DCBB-4BC7-B1BB-E8DAA98A257D}"/>
              </a:ext>
            </a:extLst>
          </p:cNvPr>
          <p:cNvSpPr>
            <a:spLocks noChangeArrowheads="1"/>
          </p:cNvSpPr>
          <p:nvPr/>
        </p:nvSpPr>
        <p:spPr bwMode="auto">
          <a:xfrm rot="5400000">
            <a:off x="-93107" y="4715965"/>
            <a:ext cx="1284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Arial" pitchFamily="34" charset="0"/>
                <a:ea typeface="MS PGothic" pitchFamily="34" charset="-128"/>
              </a:defRPr>
            </a:lvl1pPr>
            <a:lvl2pPr marL="742950" indent="-285750" eaLnBrk="0" hangingPunct="0">
              <a:defRPr b="1">
                <a:solidFill>
                  <a:schemeClr val="tx1"/>
                </a:solidFill>
                <a:latin typeface="Arial" pitchFamily="34" charset="0"/>
                <a:ea typeface="MS PGothic" pitchFamily="34" charset="-128"/>
              </a:defRPr>
            </a:lvl2pPr>
            <a:lvl3pPr marL="1143000" indent="-228600" eaLnBrk="0" hangingPunct="0">
              <a:defRPr b="1">
                <a:solidFill>
                  <a:schemeClr val="tx1"/>
                </a:solidFill>
                <a:latin typeface="Arial" pitchFamily="34" charset="0"/>
                <a:ea typeface="MS PGothic" pitchFamily="34" charset="-128"/>
              </a:defRPr>
            </a:lvl3pPr>
            <a:lvl4pPr marL="1600200" indent="-228600" eaLnBrk="0" hangingPunct="0">
              <a:defRPr b="1">
                <a:solidFill>
                  <a:schemeClr val="tx1"/>
                </a:solidFill>
                <a:latin typeface="Arial" pitchFamily="34" charset="0"/>
                <a:ea typeface="MS PGothic" pitchFamily="34" charset="-128"/>
              </a:defRPr>
            </a:lvl4pPr>
            <a:lvl5pPr marL="2057400" indent="-228600" eaLnBrk="0" hangingPunct="0">
              <a:defRPr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Arial" pitchFamily="34" charset="0"/>
                <a:ea typeface="MS PGothic"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F8F8F8"/>
                </a:solidFill>
                <a:effectLst/>
                <a:uLnTx/>
                <a:uFillTx/>
                <a:latin typeface="Graphik"/>
                <a:ea typeface="MS PGothic" pitchFamily="34" charset="-128"/>
                <a:cs typeface="+mn-cs"/>
              </a:rPr>
              <a:t>Business</a:t>
            </a:r>
            <a:r>
              <a:rPr kumimoji="0" lang="en-US" altLang="en-US" sz="1000" b="1" i="0" u="none" strike="noStrike" kern="1200" cap="none" spc="0" normalizeH="0" baseline="0" noProof="0">
                <a:ln>
                  <a:noFill/>
                </a:ln>
                <a:solidFill>
                  <a:srgbClr val="E6E6DC"/>
                </a:solidFill>
                <a:effectLst/>
                <a:uLnTx/>
                <a:uFillTx/>
                <a:latin typeface="Graphik"/>
                <a:ea typeface="MS PGothic" pitchFamily="34" charset="-128"/>
                <a:cs typeface="+mn-cs"/>
              </a:rPr>
              <a:t> </a:t>
            </a:r>
            <a:r>
              <a:rPr kumimoji="0" lang="en-US" altLang="en-US" sz="1000" b="1" i="0" u="none" strike="noStrike" kern="1200" cap="none" spc="0" normalizeH="0" baseline="0" noProof="0">
                <a:ln>
                  <a:noFill/>
                </a:ln>
                <a:solidFill>
                  <a:srgbClr val="F8F8F8"/>
                </a:solidFill>
                <a:effectLst/>
                <a:uLnTx/>
                <a:uFillTx/>
                <a:latin typeface="Graphik"/>
                <a:ea typeface="MS PGothic" pitchFamily="34" charset="-128"/>
                <a:cs typeface="+mn-cs"/>
              </a:rPr>
              <a:t>Objectives</a:t>
            </a:r>
            <a:endParaRPr kumimoji="0" lang="en-US" altLang="en-US" sz="1000" b="0" i="0" u="none" strike="noStrike" kern="1200" cap="none" spc="0" normalizeH="0" baseline="0" noProof="0">
              <a:ln>
                <a:noFill/>
              </a:ln>
              <a:solidFill>
                <a:srgbClr val="F8F8F8"/>
              </a:solidFill>
              <a:effectLst/>
              <a:uLnTx/>
              <a:uFillTx/>
              <a:latin typeface="Graphik"/>
              <a:ea typeface="MS PGothic" pitchFamily="34" charset="-128"/>
              <a:cs typeface="+mn-cs"/>
            </a:endParaRPr>
          </a:p>
        </p:txBody>
      </p:sp>
      <p:sp>
        <p:nvSpPr>
          <p:cNvPr id="86" name="Freeform 80">
            <a:extLst>
              <a:ext uri="{FF2B5EF4-FFF2-40B4-BE49-F238E27FC236}">
                <a16:creationId xmlns:a16="http://schemas.microsoft.com/office/drawing/2014/main" id="{4713EFC6-B382-4947-8F1B-DFF5B1AD550A}"/>
              </a:ext>
            </a:extLst>
          </p:cNvPr>
          <p:cNvSpPr>
            <a:spLocks/>
          </p:cNvSpPr>
          <p:nvPr/>
        </p:nvSpPr>
        <p:spPr bwMode="auto">
          <a:xfrm>
            <a:off x="2528800" y="4797349"/>
            <a:ext cx="6173564" cy="1077759"/>
          </a:xfrm>
          <a:custGeom>
            <a:avLst/>
            <a:gdLst/>
            <a:ahLst/>
            <a:cxnLst>
              <a:cxn ang="0">
                <a:pos x="2307" y="0"/>
              </a:cxn>
              <a:cxn ang="0">
                <a:pos x="0" y="0"/>
              </a:cxn>
              <a:cxn ang="0">
                <a:pos x="0" y="670"/>
              </a:cxn>
              <a:cxn ang="0">
                <a:pos x="2307" y="670"/>
              </a:cxn>
              <a:cxn ang="0">
                <a:pos x="2370" y="335"/>
              </a:cxn>
              <a:cxn ang="0">
                <a:pos x="2307" y="0"/>
              </a:cxn>
            </a:cxnLst>
            <a:rect l="0" t="0" r="r" b="b"/>
            <a:pathLst>
              <a:path w="2370" h="670">
                <a:moveTo>
                  <a:pt x="2307" y="0"/>
                </a:moveTo>
                <a:lnTo>
                  <a:pt x="0" y="0"/>
                </a:lnTo>
                <a:lnTo>
                  <a:pt x="0" y="670"/>
                </a:lnTo>
                <a:lnTo>
                  <a:pt x="2307" y="670"/>
                </a:lnTo>
                <a:lnTo>
                  <a:pt x="2370" y="335"/>
                </a:lnTo>
                <a:lnTo>
                  <a:pt x="2307" y="0"/>
                </a:lnTo>
                <a:close/>
              </a:path>
            </a:pathLst>
          </a:custGeom>
          <a:solidFill>
            <a:schemeClr val="accent1">
              <a:lumMod val="20000"/>
              <a:lumOff val="80000"/>
            </a:schemeClr>
          </a:solidFill>
          <a:ln w="9525">
            <a:solidFill>
              <a:schemeClr val="tx1"/>
            </a:solidFill>
            <a:prstDash val="solid"/>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7500C0"/>
              </a:solidFill>
              <a:effectLst/>
              <a:uLnTx/>
              <a:uFillTx/>
              <a:latin typeface="Graphik"/>
              <a:ea typeface="+mn-ea"/>
              <a:cs typeface="+mn-cs"/>
            </a:endParaRPr>
          </a:p>
        </p:txBody>
      </p:sp>
      <p:sp>
        <p:nvSpPr>
          <p:cNvPr id="87" name="Freeform 81">
            <a:extLst>
              <a:ext uri="{FF2B5EF4-FFF2-40B4-BE49-F238E27FC236}">
                <a16:creationId xmlns:a16="http://schemas.microsoft.com/office/drawing/2014/main" id="{73CCDCC8-001D-4D76-811C-0D6C953EEF7F}"/>
              </a:ext>
            </a:extLst>
          </p:cNvPr>
          <p:cNvSpPr>
            <a:spLocks/>
          </p:cNvSpPr>
          <p:nvPr/>
        </p:nvSpPr>
        <p:spPr bwMode="auto">
          <a:xfrm>
            <a:off x="2528800" y="4797349"/>
            <a:ext cx="6173564" cy="1077759"/>
          </a:xfrm>
          <a:custGeom>
            <a:avLst/>
            <a:gdLst/>
            <a:ahLst/>
            <a:cxnLst>
              <a:cxn ang="0">
                <a:pos x="2307" y="0"/>
              </a:cxn>
              <a:cxn ang="0">
                <a:pos x="0" y="0"/>
              </a:cxn>
              <a:cxn ang="0">
                <a:pos x="0" y="670"/>
              </a:cxn>
              <a:cxn ang="0">
                <a:pos x="2307" y="670"/>
              </a:cxn>
              <a:cxn ang="0">
                <a:pos x="2370" y="335"/>
              </a:cxn>
              <a:cxn ang="0">
                <a:pos x="2307" y="0"/>
              </a:cxn>
            </a:cxnLst>
            <a:rect l="0" t="0" r="r" b="b"/>
            <a:pathLst>
              <a:path w="2370" h="670">
                <a:moveTo>
                  <a:pt x="2307" y="0"/>
                </a:moveTo>
                <a:lnTo>
                  <a:pt x="0" y="0"/>
                </a:lnTo>
                <a:lnTo>
                  <a:pt x="0" y="670"/>
                </a:lnTo>
                <a:lnTo>
                  <a:pt x="2307" y="670"/>
                </a:lnTo>
                <a:lnTo>
                  <a:pt x="2370" y="335"/>
                </a:lnTo>
                <a:lnTo>
                  <a:pt x="2307" y="0"/>
                </a:lnTo>
                <a:close/>
              </a:path>
            </a:pathLst>
          </a:custGeom>
          <a:solidFill>
            <a:schemeClr val="accent1">
              <a:lumMod val="20000"/>
              <a:lumOff val="80000"/>
            </a:schemeClr>
          </a:solidFill>
          <a:ln w="5" cap="rnd">
            <a:solidFill>
              <a:schemeClr val="accent2"/>
            </a:solidFill>
            <a:prstDash val="solid"/>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7500C0"/>
                </a:solidFill>
                <a:effectLst/>
                <a:uLnTx/>
                <a:uFillTx/>
                <a:latin typeface="Graphik"/>
                <a:ea typeface="+mn-ea"/>
                <a:cs typeface="+mn-cs"/>
              </a:rPr>
              <a:t>Data Conversion</a:t>
            </a:r>
          </a:p>
        </p:txBody>
      </p:sp>
      <p:sp>
        <p:nvSpPr>
          <p:cNvPr id="66" name="Freeform 25">
            <a:extLst>
              <a:ext uri="{FF2B5EF4-FFF2-40B4-BE49-F238E27FC236}">
                <a16:creationId xmlns:a16="http://schemas.microsoft.com/office/drawing/2014/main" id="{304B7095-E628-4188-A613-E317EFE0B6C4}"/>
              </a:ext>
            </a:extLst>
          </p:cNvPr>
          <p:cNvSpPr>
            <a:spLocks/>
          </p:cNvSpPr>
          <p:nvPr/>
        </p:nvSpPr>
        <p:spPr bwMode="auto">
          <a:xfrm>
            <a:off x="8792773" y="4394004"/>
            <a:ext cx="2277410" cy="517966"/>
          </a:xfrm>
          <a:custGeom>
            <a:avLst/>
            <a:gdLst>
              <a:gd name="T0" fmla="*/ 2147483647 w 1058"/>
              <a:gd name="T1" fmla="*/ 0 h 931"/>
              <a:gd name="T2" fmla="*/ 0 w 1058"/>
              <a:gd name="T3" fmla="*/ 0 h 931"/>
              <a:gd name="T4" fmla="*/ 0 w 1058"/>
              <a:gd name="T5" fmla="*/ 2147483647 h 931"/>
              <a:gd name="T6" fmla="*/ 2147483647 w 1058"/>
              <a:gd name="T7" fmla="*/ 2147483647 h 931"/>
              <a:gd name="T8" fmla="*/ 2147483647 w 1058"/>
              <a:gd name="T9" fmla="*/ 2147483647 h 931"/>
              <a:gd name="T10" fmla="*/ 2147483647 w 1058"/>
              <a:gd name="T11" fmla="*/ 0 h 931"/>
              <a:gd name="T12" fmla="*/ 0 60000 65536"/>
              <a:gd name="T13" fmla="*/ 0 60000 65536"/>
              <a:gd name="T14" fmla="*/ 0 60000 65536"/>
              <a:gd name="T15" fmla="*/ 0 60000 65536"/>
              <a:gd name="T16" fmla="*/ 0 60000 65536"/>
              <a:gd name="T17" fmla="*/ 0 60000 65536"/>
              <a:gd name="T18" fmla="*/ 0 w 1058"/>
              <a:gd name="T19" fmla="*/ 0 h 931"/>
              <a:gd name="T20" fmla="*/ 1058 w 1058"/>
              <a:gd name="T21" fmla="*/ 931 h 931"/>
            </a:gdLst>
            <a:ahLst/>
            <a:cxnLst>
              <a:cxn ang="T12">
                <a:pos x="T0" y="T1"/>
              </a:cxn>
              <a:cxn ang="T13">
                <a:pos x="T2" y="T3"/>
              </a:cxn>
              <a:cxn ang="T14">
                <a:pos x="T4" y="T5"/>
              </a:cxn>
              <a:cxn ang="T15">
                <a:pos x="T6" y="T7"/>
              </a:cxn>
              <a:cxn ang="T16">
                <a:pos x="T8" y="T9"/>
              </a:cxn>
              <a:cxn ang="T17">
                <a:pos x="T10" y="T11"/>
              </a:cxn>
            </a:cxnLst>
            <a:rect l="T18" t="T19" r="T20" b="T21"/>
            <a:pathLst>
              <a:path w="1058" h="931">
                <a:moveTo>
                  <a:pt x="961" y="0"/>
                </a:moveTo>
                <a:lnTo>
                  <a:pt x="0" y="0"/>
                </a:lnTo>
                <a:lnTo>
                  <a:pt x="0" y="931"/>
                </a:lnTo>
                <a:lnTo>
                  <a:pt x="961" y="931"/>
                </a:lnTo>
                <a:lnTo>
                  <a:pt x="1058" y="466"/>
                </a:lnTo>
                <a:lnTo>
                  <a:pt x="961" y="0"/>
                </a:lnTo>
                <a:close/>
              </a:path>
            </a:pathLst>
          </a:custGeom>
          <a:noFill/>
          <a:ln w="9525">
            <a:solidFill>
              <a:schemeClr val="tx1"/>
            </a:solidFill>
            <a:prstDash val="dash"/>
            <a:round/>
            <a:headEnd/>
            <a:tailEnd/>
          </a:ln>
        </p:spPr>
        <p:txBody>
          <a:bodyPr lIns="0" rIns="0" anchor="ctr"/>
          <a:lstStyle>
            <a:lvl1pPr eaLnBrk="0" hangingPunct="0">
              <a:defRPr b="1">
                <a:solidFill>
                  <a:schemeClr val="tx1"/>
                </a:solidFill>
                <a:latin typeface="Arial" pitchFamily="34" charset="0"/>
                <a:ea typeface="MS PGothic" pitchFamily="34" charset="-128"/>
              </a:defRPr>
            </a:lvl1pPr>
            <a:lvl2pPr marL="742950" indent="-285750" eaLnBrk="0" hangingPunct="0">
              <a:defRPr b="1">
                <a:solidFill>
                  <a:schemeClr val="tx1"/>
                </a:solidFill>
                <a:latin typeface="Arial" pitchFamily="34" charset="0"/>
                <a:ea typeface="MS PGothic" pitchFamily="34" charset="-128"/>
              </a:defRPr>
            </a:lvl2pPr>
            <a:lvl3pPr marL="1143000" indent="-228600" eaLnBrk="0" hangingPunct="0">
              <a:defRPr b="1">
                <a:solidFill>
                  <a:schemeClr val="tx1"/>
                </a:solidFill>
                <a:latin typeface="Arial" pitchFamily="34" charset="0"/>
                <a:ea typeface="MS PGothic" pitchFamily="34" charset="-128"/>
              </a:defRPr>
            </a:lvl3pPr>
            <a:lvl4pPr marL="1600200" indent="-228600" eaLnBrk="0" hangingPunct="0">
              <a:defRPr b="1">
                <a:solidFill>
                  <a:schemeClr val="tx1"/>
                </a:solidFill>
                <a:latin typeface="Arial" pitchFamily="34" charset="0"/>
                <a:ea typeface="MS PGothic" pitchFamily="34" charset="-128"/>
              </a:defRPr>
            </a:lvl4pPr>
            <a:lvl5pPr marL="2057400" indent="-228600" eaLnBrk="0" hangingPunct="0">
              <a:defRPr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Arial" pitchFamily="34" charset="0"/>
                <a:ea typeface="MS PGothic"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7500C0"/>
                </a:solidFill>
                <a:effectLst/>
                <a:uLnTx/>
                <a:uFillTx/>
                <a:latin typeface="Graphik"/>
                <a:ea typeface="MS PGothic" pitchFamily="34" charset="-128"/>
                <a:cs typeface="+mn-cs"/>
              </a:rPr>
              <a:t>User Acceptance Test</a:t>
            </a:r>
            <a:endParaRPr kumimoji="0" lang="en-GB" altLang="en-US" sz="1000" b="1" i="0" u="none" strike="noStrike" kern="1200" cap="none" spc="0" normalizeH="0" baseline="0" noProof="0">
              <a:ln>
                <a:noFill/>
              </a:ln>
              <a:solidFill>
                <a:srgbClr val="7500C0"/>
              </a:solidFill>
              <a:effectLst/>
              <a:uLnTx/>
              <a:uFillTx/>
              <a:latin typeface="Graphik"/>
              <a:ea typeface="MS PGothic" pitchFamily="34" charset="-128"/>
              <a:cs typeface="+mn-cs"/>
            </a:endParaRPr>
          </a:p>
        </p:txBody>
      </p:sp>
      <p:sp>
        <p:nvSpPr>
          <p:cNvPr id="64" name="Rectangle 93">
            <a:extLst>
              <a:ext uri="{FF2B5EF4-FFF2-40B4-BE49-F238E27FC236}">
                <a16:creationId xmlns:a16="http://schemas.microsoft.com/office/drawing/2014/main" id="{58C16DB0-BD91-412B-87C8-01C5E52AE475}"/>
              </a:ext>
            </a:extLst>
          </p:cNvPr>
          <p:cNvSpPr>
            <a:spLocks noChangeArrowheads="1"/>
          </p:cNvSpPr>
          <p:nvPr/>
        </p:nvSpPr>
        <p:spPr bwMode="auto">
          <a:xfrm>
            <a:off x="7731512" y="5092813"/>
            <a:ext cx="785244" cy="681712"/>
          </a:xfrm>
          <a:prstGeom prst="rect">
            <a:avLst/>
          </a:prstGeom>
          <a:noFill/>
          <a:ln w="9525" cap="rnd">
            <a:solidFill>
              <a:schemeClr val="accent2"/>
            </a:solidFill>
            <a:prstDash val="dash"/>
            <a:miter lim="800000"/>
            <a:headEnd/>
            <a:tailEnd/>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7500C0"/>
                </a:solidFill>
                <a:effectLst/>
                <a:uLnTx/>
                <a:uFillTx/>
                <a:latin typeface="Graphik"/>
                <a:ea typeface="+mn-ea"/>
                <a:cs typeface="+mn-cs"/>
              </a:rPr>
              <a:t>Validate</a:t>
            </a:r>
          </a:p>
        </p:txBody>
      </p:sp>
      <p:sp>
        <p:nvSpPr>
          <p:cNvPr id="79" name="Rectangle 85">
            <a:extLst>
              <a:ext uri="{FF2B5EF4-FFF2-40B4-BE49-F238E27FC236}">
                <a16:creationId xmlns:a16="http://schemas.microsoft.com/office/drawing/2014/main" id="{E5540F88-6EE3-46A4-BD0D-04FEFF477B68}"/>
              </a:ext>
            </a:extLst>
          </p:cNvPr>
          <p:cNvSpPr>
            <a:spLocks noChangeArrowheads="1"/>
          </p:cNvSpPr>
          <p:nvPr/>
        </p:nvSpPr>
        <p:spPr bwMode="auto">
          <a:xfrm>
            <a:off x="3500348" y="5092813"/>
            <a:ext cx="2589433" cy="303100"/>
          </a:xfrm>
          <a:prstGeom prst="rect">
            <a:avLst/>
          </a:prstGeom>
          <a:noFill/>
          <a:ln w="9525" cap="rnd">
            <a:solidFill>
              <a:schemeClr val="accent2"/>
            </a:solidFill>
            <a:prstDash val="solid"/>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7500C0"/>
                </a:solidFill>
                <a:effectLst/>
                <a:uLnTx/>
                <a:uFillTx/>
                <a:latin typeface="Graphik"/>
                <a:ea typeface="+mn-ea"/>
                <a:cs typeface="+mn-cs"/>
              </a:rPr>
              <a:t>Transform</a:t>
            </a:r>
          </a:p>
        </p:txBody>
      </p:sp>
      <p:sp>
        <p:nvSpPr>
          <p:cNvPr id="77" name="Rectangle 89">
            <a:extLst>
              <a:ext uri="{FF2B5EF4-FFF2-40B4-BE49-F238E27FC236}">
                <a16:creationId xmlns:a16="http://schemas.microsoft.com/office/drawing/2014/main" id="{21E90CEB-48A7-4AE2-B800-12E70D5EDDC3}"/>
              </a:ext>
            </a:extLst>
          </p:cNvPr>
          <p:cNvSpPr>
            <a:spLocks noChangeArrowheads="1"/>
          </p:cNvSpPr>
          <p:nvPr/>
        </p:nvSpPr>
        <p:spPr bwMode="auto">
          <a:xfrm>
            <a:off x="2648466" y="5092813"/>
            <a:ext cx="733828" cy="303100"/>
          </a:xfrm>
          <a:prstGeom prst="rect">
            <a:avLst/>
          </a:prstGeom>
          <a:noFill/>
          <a:ln w="9525" cap="rnd">
            <a:solidFill>
              <a:schemeClr val="accent2"/>
            </a:solidFill>
            <a:prstDash val="solid"/>
            <a:miter lim="800000"/>
            <a:headEnd/>
            <a:tailEnd/>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7500C0"/>
                </a:solidFill>
                <a:effectLst/>
                <a:uLnTx/>
                <a:uFillTx/>
                <a:latin typeface="Graphik"/>
                <a:ea typeface="+mn-ea"/>
                <a:cs typeface="+mn-cs"/>
              </a:rPr>
              <a:t>Extract</a:t>
            </a:r>
          </a:p>
        </p:txBody>
      </p:sp>
      <p:sp>
        <p:nvSpPr>
          <p:cNvPr id="73" name="Rectangle 101">
            <a:extLst>
              <a:ext uri="{FF2B5EF4-FFF2-40B4-BE49-F238E27FC236}">
                <a16:creationId xmlns:a16="http://schemas.microsoft.com/office/drawing/2014/main" id="{9575932C-88B8-4F13-9BC5-B544E2AF2499}"/>
              </a:ext>
            </a:extLst>
          </p:cNvPr>
          <p:cNvSpPr>
            <a:spLocks noChangeArrowheads="1"/>
          </p:cNvSpPr>
          <p:nvPr/>
        </p:nvSpPr>
        <p:spPr bwMode="auto">
          <a:xfrm>
            <a:off x="6207834" y="5092813"/>
            <a:ext cx="1405625" cy="303100"/>
          </a:xfrm>
          <a:prstGeom prst="rect">
            <a:avLst/>
          </a:prstGeom>
          <a:noFill/>
          <a:ln w="9525" algn="ctr">
            <a:solidFill>
              <a:schemeClr val="accent2"/>
            </a:solidFill>
            <a:prstDash val="solid"/>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7500C0"/>
                </a:solidFill>
                <a:effectLst/>
                <a:uLnTx/>
                <a:uFillTx/>
                <a:latin typeface="Graphik"/>
                <a:ea typeface="+mn-ea"/>
                <a:cs typeface="+mn-cs"/>
              </a:rPr>
              <a:t>Load</a:t>
            </a:r>
          </a:p>
        </p:txBody>
      </p:sp>
      <p:sp>
        <p:nvSpPr>
          <p:cNvPr id="100" name="Rectangle 99">
            <a:extLst>
              <a:ext uri="{FF2B5EF4-FFF2-40B4-BE49-F238E27FC236}">
                <a16:creationId xmlns:a16="http://schemas.microsoft.com/office/drawing/2014/main" id="{5F268D4B-4F92-45AC-B0D4-61825C876801}"/>
              </a:ext>
            </a:extLst>
          </p:cNvPr>
          <p:cNvSpPr/>
          <p:nvPr/>
        </p:nvSpPr>
        <p:spPr>
          <a:xfrm>
            <a:off x="972225" y="3236700"/>
            <a:ext cx="1274317" cy="29238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7500C0"/>
                </a:solidFill>
                <a:effectLst/>
                <a:uLnTx/>
                <a:uFillTx/>
                <a:latin typeface="Graphik"/>
                <a:ea typeface="+mn-ea"/>
                <a:cs typeface="+mn-cs"/>
              </a:rPr>
              <a:t>Transformation Approach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7500C0"/>
              </a:solidFill>
              <a:effectLst/>
              <a:uLnTx/>
              <a:uFillTx/>
              <a:latin typeface="Graphik"/>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7500C0"/>
                </a:solidFill>
                <a:effectLst/>
                <a:uLnTx/>
                <a:uFillTx/>
                <a:latin typeface="Graphik"/>
                <a:ea typeface="+mn-ea"/>
                <a:cs typeface="+mn-cs"/>
              </a:rPr>
              <a:t> Product Rationalization assessment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7500C0"/>
              </a:solidFill>
              <a:effectLst/>
              <a:uLnTx/>
              <a:uFillTx/>
              <a:latin typeface="Graphik"/>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7500C0"/>
                </a:solidFill>
                <a:effectLst/>
                <a:uLnTx/>
                <a:uFillTx/>
                <a:latin typeface="Graphik"/>
                <a:ea typeface="+mn-ea"/>
                <a:cs typeface="+mn-cs"/>
              </a:rPr>
              <a:t>Platforms Implementation Strategy </a:t>
            </a:r>
          </a:p>
          <a:p>
            <a:pPr marL="0" marR="0" lvl="0" indent="0" algn="ct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GB" sz="1000" b="0" i="0" u="none" strike="noStrike" kern="1200" cap="none" spc="0" normalizeH="0" baseline="0" noProof="0">
              <a:ln>
                <a:noFill/>
              </a:ln>
              <a:solidFill>
                <a:srgbClr val="7500C0"/>
              </a:solidFill>
              <a:effectLst/>
              <a:uLnTx/>
              <a:uFillTx/>
              <a:latin typeface="Graphik"/>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7500C0"/>
                </a:solidFill>
                <a:effectLst/>
                <a:uLnTx/>
                <a:uFillTx/>
                <a:latin typeface="Graphik"/>
                <a:ea typeface="+mn-ea"/>
                <a:cs typeface="+mn-cs"/>
              </a:rPr>
              <a:t>Conversion  strategy for historical data</a:t>
            </a:r>
          </a:p>
          <a:p>
            <a:pPr marL="0" marR="0" lvl="0" indent="0" algn="ct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GB" sz="1000" b="0" i="0" u="none" strike="noStrike" kern="1200" cap="none" spc="0" normalizeH="0" baseline="0" noProof="0">
              <a:ln>
                <a:noFill/>
              </a:ln>
              <a:solidFill>
                <a:srgbClr val="7500C0"/>
              </a:solidFill>
              <a:effectLst/>
              <a:uLnTx/>
              <a:uFillTx/>
              <a:latin typeface="Graphik"/>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7500C0"/>
                </a:solidFill>
                <a:effectLst/>
                <a:uLnTx/>
                <a:uFillTx/>
                <a:latin typeface="Graphik"/>
                <a:ea typeface="+mn-ea"/>
                <a:cs typeface="+mn-cs"/>
              </a:rPr>
              <a:t>Phasing of Conversion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7500C0"/>
              </a:solidFill>
              <a:effectLst/>
              <a:uLnTx/>
              <a:uFillTx/>
              <a:latin typeface="Graphik"/>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7500C0"/>
                </a:solidFill>
                <a:effectLst/>
                <a:uLnTx/>
                <a:uFillTx/>
                <a:latin typeface="Graphik"/>
                <a:ea typeface="+mn-ea"/>
                <a:cs typeface="+mn-cs"/>
              </a:rPr>
              <a:t>Quality &amp;risk mitigation</a:t>
            </a:r>
          </a:p>
        </p:txBody>
      </p:sp>
      <p:sp>
        <p:nvSpPr>
          <p:cNvPr id="110" name="Arrow: Pentagon 109">
            <a:extLst>
              <a:ext uri="{FF2B5EF4-FFF2-40B4-BE49-F238E27FC236}">
                <a16:creationId xmlns:a16="http://schemas.microsoft.com/office/drawing/2014/main" id="{F0FB4E4C-E05B-4F44-805F-5C9D4EBC5A19}"/>
              </a:ext>
            </a:extLst>
          </p:cNvPr>
          <p:cNvSpPr/>
          <p:nvPr/>
        </p:nvSpPr>
        <p:spPr>
          <a:xfrm>
            <a:off x="2528800" y="3603577"/>
            <a:ext cx="5987956" cy="332666"/>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7500C0"/>
                </a:solidFill>
                <a:effectLst/>
                <a:uLnTx/>
                <a:uFillTx/>
                <a:latin typeface="Graphik"/>
                <a:ea typeface="MS PGothic" pitchFamily="34" charset="-128"/>
                <a:cs typeface="+mn-cs"/>
              </a:rPr>
              <a:t>Target System Extension and Configuration</a:t>
            </a:r>
          </a:p>
        </p:txBody>
      </p:sp>
      <p:sp>
        <p:nvSpPr>
          <p:cNvPr id="111" name="Arrow: Pentagon 110">
            <a:extLst>
              <a:ext uri="{FF2B5EF4-FFF2-40B4-BE49-F238E27FC236}">
                <a16:creationId xmlns:a16="http://schemas.microsoft.com/office/drawing/2014/main" id="{1F2F6F93-542D-45B9-82E0-C596931D0459}"/>
              </a:ext>
            </a:extLst>
          </p:cNvPr>
          <p:cNvSpPr/>
          <p:nvPr/>
        </p:nvSpPr>
        <p:spPr>
          <a:xfrm>
            <a:off x="2528800" y="4009517"/>
            <a:ext cx="5987956" cy="332666"/>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7500C0"/>
                </a:solidFill>
                <a:effectLst/>
                <a:uLnTx/>
                <a:uFillTx/>
                <a:latin typeface="Graphik"/>
                <a:ea typeface="MS PGothic" pitchFamily="34" charset="-128"/>
                <a:cs typeface="+mn-cs"/>
              </a:rPr>
              <a:t>Interface Development</a:t>
            </a:r>
          </a:p>
        </p:txBody>
      </p:sp>
      <p:sp>
        <p:nvSpPr>
          <p:cNvPr id="112" name="Arrow: Pentagon 111">
            <a:extLst>
              <a:ext uri="{FF2B5EF4-FFF2-40B4-BE49-F238E27FC236}">
                <a16:creationId xmlns:a16="http://schemas.microsoft.com/office/drawing/2014/main" id="{DD27FFA7-3A04-40DD-8220-58415B2E2219}"/>
              </a:ext>
            </a:extLst>
          </p:cNvPr>
          <p:cNvSpPr/>
          <p:nvPr/>
        </p:nvSpPr>
        <p:spPr>
          <a:xfrm>
            <a:off x="2528800" y="4415456"/>
            <a:ext cx="5987956" cy="332666"/>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7500C0"/>
                </a:solidFill>
                <a:effectLst/>
                <a:uLnTx/>
                <a:uFillTx/>
                <a:latin typeface="Graphik"/>
                <a:ea typeface="MS PGothic" pitchFamily="34" charset="-128"/>
                <a:cs typeface="+mn-cs"/>
              </a:rPr>
              <a:t>Front Office System Adjustments</a:t>
            </a:r>
          </a:p>
        </p:txBody>
      </p:sp>
      <p:sp>
        <p:nvSpPr>
          <p:cNvPr id="115" name="Rectangle 89">
            <a:extLst>
              <a:ext uri="{FF2B5EF4-FFF2-40B4-BE49-F238E27FC236}">
                <a16:creationId xmlns:a16="http://schemas.microsoft.com/office/drawing/2014/main" id="{8C718155-357A-462C-9BA6-1F3A0738CAA5}"/>
              </a:ext>
            </a:extLst>
          </p:cNvPr>
          <p:cNvSpPr>
            <a:spLocks noChangeArrowheads="1"/>
          </p:cNvSpPr>
          <p:nvPr/>
        </p:nvSpPr>
        <p:spPr bwMode="auto">
          <a:xfrm>
            <a:off x="2648466" y="5471425"/>
            <a:ext cx="4964993" cy="303100"/>
          </a:xfrm>
          <a:prstGeom prst="rect">
            <a:avLst/>
          </a:prstGeom>
          <a:noFill/>
          <a:ln w="9525" cap="rnd">
            <a:solidFill>
              <a:schemeClr val="accent2"/>
            </a:solidFill>
            <a:prstDash val="solid"/>
            <a:miter lim="800000"/>
            <a:headEnd/>
            <a:tailEnd/>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7500C0"/>
                </a:solidFill>
                <a:effectLst/>
                <a:uLnTx/>
                <a:uFillTx/>
                <a:latin typeface="Graphik"/>
                <a:ea typeface="+mn-ea"/>
                <a:cs typeface="+mn-cs"/>
              </a:rPr>
              <a:t>Data profiling &amp; Cleansing</a:t>
            </a:r>
          </a:p>
        </p:txBody>
      </p:sp>
    </p:spTree>
    <p:extLst>
      <p:ext uri="{BB962C8B-B14F-4D97-AF65-F5344CB8AC3E}">
        <p14:creationId xmlns:p14="http://schemas.microsoft.com/office/powerpoint/2010/main" val="3795591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HTML hyperlink </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1EFC44D7-6069-9C1C-E662-3D0F0FAD2683}"/>
              </a:ext>
            </a:extLst>
          </p:cNvPr>
          <p:cNvPicPr>
            <a:picLocks noChangeAspect="1"/>
          </p:cNvPicPr>
          <p:nvPr/>
        </p:nvPicPr>
        <p:blipFill rotWithShape="1">
          <a:blip r:embed="rId2"/>
          <a:srcRect t="34802" b="6686"/>
          <a:stretch/>
        </p:blipFill>
        <p:spPr>
          <a:xfrm>
            <a:off x="380999" y="1905516"/>
            <a:ext cx="11425149" cy="3760272"/>
          </a:xfrm>
          <a:prstGeom prst="rect">
            <a:avLst/>
          </a:prstGeom>
          <a:ln w="12700">
            <a:solidFill>
              <a:schemeClr val="bg1">
                <a:lumMod val="50000"/>
              </a:schemeClr>
            </a:solidFill>
          </a:ln>
        </p:spPr>
      </p:pic>
      <p:sp>
        <p:nvSpPr>
          <p:cNvPr id="6" name="Rectangle 5">
            <a:extLst>
              <a:ext uri="{FF2B5EF4-FFF2-40B4-BE49-F238E27FC236}">
                <a16:creationId xmlns:a16="http://schemas.microsoft.com/office/drawing/2014/main" id="{1718F33F-E6F6-08DF-2387-01AA7C2C2105}"/>
              </a:ext>
            </a:extLst>
          </p:cNvPr>
          <p:cNvSpPr/>
          <p:nvPr/>
        </p:nvSpPr>
        <p:spPr>
          <a:xfrm>
            <a:off x="9655969" y="3471863"/>
            <a:ext cx="1714500" cy="3000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Graphik"/>
              <a:ea typeface="+mn-ea"/>
              <a:cs typeface="+mn-cs"/>
            </a:endParaRPr>
          </a:p>
        </p:txBody>
      </p:sp>
      <p:sp>
        <p:nvSpPr>
          <p:cNvPr id="3" name="Rectangle: Rounded Corners 2">
            <a:extLst>
              <a:ext uri="{FF2B5EF4-FFF2-40B4-BE49-F238E27FC236}">
                <a16:creationId xmlns:a16="http://schemas.microsoft.com/office/drawing/2014/main" id="{22A00B8E-F327-2CF7-A452-DA66048EAE76}"/>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HTML Hyperlink</a:t>
            </a:r>
          </a:p>
        </p:txBody>
      </p:sp>
    </p:spTree>
    <p:extLst>
      <p:ext uri="{BB962C8B-B14F-4D97-AF65-F5344CB8AC3E}">
        <p14:creationId xmlns:p14="http://schemas.microsoft.com/office/powerpoint/2010/main" val="2066433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Dropdown &amp; Formulas for All Source Table Fields</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3" name="TextBox 2">
            <a:extLst>
              <a:ext uri="{FF2B5EF4-FFF2-40B4-BE49-F238E27FC236}">
                <a16:creationId xmlns:a16="http://schemas.microsoft.com/office/drawing/2014/main" id="{08B4389F-75FA-5597-A695-7267AC8C3843}"/>
              </a:ext>
            </a:extLst>
          </p:cNvPr>
          <p:cNvSpPr txBox="1"/>
          <p:nvPr/>
        </p:nvSpPr>
        <p:spPr>
          <a:xfrm>
            <a:off x="381000" y="809237"/>
            <a:ext cx="11430000" cy="283219"/>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A100FF"/>
                </a:solidFill>
                <a:effectLst/>
                <a:uLnTx/>
                <a:uFillTx/>
                <a:latin typeface="GT Sectra Fine"/>
                <a:ea typeface="Calibri" panose="020F0502020204030204" pitchFamily="34" charset="0"/>
                <a:cs typeface="Times New Roman" panose="02020603050405020304" pitchFamily="18" charset="0"/>
              </a:rPr>
              <a:t>Configuration</a:t>
            </a:r>
          </a:p>
        </p:txBody>
      </p:sp>
      <p:pic>
        <p:nvPicPr>
          <p:cNvPr id="8" name="Picture 7">
            <a:extLst>
              <a:ext uri="{FF2B5EF4-FFF2-40B4-BE49-F238E27FC236}">
                <a16:creationId xmlns:a16="http://schemas.microsoft.com/office/drawing/2014/main" id="{681CB8E7-8DEB-9A48-025C-CD462AB71EF0}"/>
              </a:ext>
            </a:extLst>
          </p:cNvPr>
          <p:cNvPicPr>
            <a:picLocks noChangeAspect="1"/>
          </p:cNvPicPr>
          <p:nvPr/>
        </p:nvPicPr>
        <p:blipFill>
          <a:blip r:embed="rId2"/>
          <a:stretch>
            <a:fillRect/>
          </a:stretch>
        </p:blipFill>
        <p:spPr>
          <a:xfrm>
            <a:off x="381000" y="1258785"/>
            <a:ext cx="7445745" cy="4989616"/>
          </a:xfrm>
          <a:prstGeom prst="rect">
            <a:avLst/>
          </a:prstGeom>
          <a:ln w="12700">
            <a:solidFill>
              <a:schemeClr val="bg1">
                <a:lumMod val="50000"/>
              </a:schemeClr>
            </a:solidFill>
          </a:ln>
        </p:spPr>
      </p:pic>
      <p:sp>
        <p:nvSpPr>
          <p:cNvPr id="6" name="Rectangle: Rounded Corners 5">
            <a:extLst>
              <a:ext uri="{FF2B5EF4-FFF2-40B4-BE49-F238E27FC236}">
                <a16:creationId xmlns:a16="http://schemas.microsoft.com/office/drawing/2014/main" id="{4E8A95EE-AE73-CA87-CBC9-F6905E14FEEC}"/>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Dropdown &amp; Formulas For All Source Table Fields</a:t>
            </a:r>
          </a:p>
        </p:txBody>
      </p:sp>
    </p:spTree>
    <p:extLst>
      <p:ext uri="{BB962C8B-B14F-4D97-AF65-F5344CB8AC3E}">
        <p14:creationId xmlns:p14="http://schemas.microsoft.com/office/powerpoint/2010/main" val="79985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E9314A4-CD48-8FEB-E569-E50A691E9F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0" t="34712" r="700" b="6657"/>
          <a:stretch/>
        </p:blipFill>
        <p:spPr bwMode="auto">
          <a:xfrm>
            <a:off x="381000" y="1844263"/>
            <a:ext cx="11430000" cy="3823113"/>
          </a:xfrm>
          <a:prstGeom prst="rect">
            <a:avLst/>
          </a:prstGeom>
          <a:ln w="12700">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Dropdown &amp; Formulas for All Source Table Fields</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3" name="TextBox 2">
            <a:extLst>
              <a:ext uri="{FF2B5EF4-FFF2-40B4-BE49-F238E27FC236}">
                <a16:creationId xmlns:a16="http://schemas.microsoft.com/office/drawing/2014/main" id="{08B4389F-75FA-5597-A695-7267AC8C3843}"/>
              </a:ext>
            </a:extLst>
          </p:cNvPr>
          <p:cNvSpPr txBox="1"/>
          <p:nvPr/>
        </p:nvSpPr>
        <p:spPr>
          <a:xfrm>
            <a:off x="381000" y="809237"/>
            <a:ext cx="11430000" cy="283219"/>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A100FF"/>
                </a:solidFill>
                <a:effectLst/>
                <a:uLnTx/>
                <a:uFillTx/>
                <a:latin typeface="GT Sectra Fine"/>
                <a:ea typeface="Calibri" panose="020F0502020204030204" pitchFamily="34" charset="0"/>
                <a:cs typeface="Times New Roman" panose="02020603050405020304" pitchFamily="18" charset="0"/>
              </a:rPr>
              <a:t>Output</a:t>
            </a:r>
          </a:p>
        </p:txBody>
      </p:sp>
      <p:sp>
        <p:nvSpPr>
          <p:cNvPr id="6" name="Rectangle 5">
            <a:extLst>
              <a:ext uri="{FF2B5EF4-FFF2-40B4-BE49-F238E27FC236}">
                <a16:creationId xmlns:a16="http://schemas.microsoft.com/office/drawing/2014/main" id="{A9E29E5E-5571-9539-642F-A9B64EFB48AB}"/>
              </a:ext>
            </a:extLst>
          </p:cNvPr>
          <p:cNvSpPr/>
          <p:nvPr/>
        </p:nvSpPr>
        <p:spPr>
          <a:xfrm>
            <a:off x="5514975" y="3558640"/>
            <a:ext cx="2228850" cy="15848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Graphik"/>
              <a:ea typeface="+mn-ea"/>
              <a:cs typeface="+mn-cs"/>
            </a:endParaRPr>
          </a:p>
        </p:txBody>
      </p:sp>
      <p:sp>
        <p:nvSpPr>
          <p:cNvPr id="10" name="Rectangle: Rounded Corners 9">
            <a:extLst>
              <a:ext uri="{FF2B5EF4-FFF2-40B4-BE49-F238E27FC236}">
                <a16:creationId xmlns:a16="http://schemas.microsoft.com/office/drawing/2014/main" id="{5DEA8FDA-98B0-1F02-D0E3-2E4CFD3E3ED3}"/>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Dropdown &amp; Formulas For All Source Table Fields</a:t>
            </a:r>
          </a:p>
        </p:txBody>
      </p:sp>
    </p:spTree>
    <p:extLst>
      <p:ext uri="{BB962C8B-B14F-4D97-AF65-F5344CB8AC3E}">
        <p14:creationId xmlns:p14="http://schemas.microsoft.com/office/powerpoint/2010/main" val="28900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dirty="0"/>
              <a:t>Mapping/Conversion Status Tracker </a:t>
            </a:r>
            <a:r>
              <a:rPr lang="en-GB" sz="3000" dirty="0"/>
              <a:t>(1/2)</a:t>
            </a:r>
            <a:endParaRPr lang="en-US" sz="3000" dirty="0"/>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13" name="Picture 12">
            <a:extLst>
              <a:ext uri="{FF2B5EF4-FFF2-40B4-BE49-F238E27FC236}">
                <a16:creationId xmlns:a16="http://schemas.microsoft.com/office/drawing/2014/main" id="{888EA1D5-41BD-6784-F8A1-F08F8C49C2E1}"/>
              </a:ext>
            </a:extLst>
          </p:cNvPr>
          <p:cNvPicPr>
            <a:picLocks noChangeAspect="1"/>
          </p:cNvPicPr>
          <p:nvPr/>
        </p:nvPicPr>
        <p:blipFill>
          <a:blip r:embed="rId3"/>
          <a:stretch>
            <a:fillRect/>
          </a:stretch>
        </p:blipFill>
        <p:spPr>
          <a:xfrm>
            <a:off x="380999" y="1080175"/>
            <a:ext cx="9563661" cy="4893905"/>
          </a:xfrm>
          <a:prstGeom prst="rect">
            <a:avLst/>
          </a:prstGeom>
        </p:spPr>
      </p:pic>
    </p:spTree>
    <p:extLst>
      <p:ext uri="{BB962C8B-B14F-4D97-AF65-F5344CB8AC3E}">
        <p14:creationId xmlns:p14="http://schemas.microsoft.com/office/powerpoint/2010/main" val="1739740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dirty="0"/>
              <a:t>Mapping/Conversion Status Tracker </a:t>
            </a:r>
            <a:r>
              <a:rPr lang="en-GB" sz="3000" dirty="0"/>
              <a:t>(2/2)</a:t>
            </a:r>
            <a:endParaRPr lang="en-US" sz="3000" dirty="0"/>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5" name="Picture 4">
            <a:extLst>
              <a:ext uri="{FF2B5EF4-FFF2-40B4-BE49-F238E27FC236}">
                <a16:creationId xmlns:a16="http://schemas.microsoft.com/office/drawing/2014/main" id="{F2C80D8F-748A-0A00-AA9B-991397E96081}"/>
              </a:ext>
            </a:extLst>
          </p:cNvPr>
          <p:cNvPicPr>
            <a:picLocks noChangeAspect="1"/>
          </p:cNvPicPr>
          <p:nvPr/>
        </p:nvPicPr>
        <p:blipFill>
          <a:blip r:embed="rId3"/>
          <a:stretch>
            <a:fillRect/>
          </a:stretch>
        </p:blipFill>
        <p:spPr>
          <a:xfrm>
            <a:off x="223837" y="776287"/>
            <a:ext cx="11744325" cy="5305425"/>
          </a:xfrm>
          <a:prstGeom prst="rect">
            <a:avLst/>
          </a:prstGeom>
          <a:ln w="9525">
            <a:solidFill>
              <a:schemeClr val="bg1">
                <a:lumMod val="50000"/>
              </a:schemeClr>
            </a:solidFill>
          </a:ln>
        </p:spPr>
      </p:pic>
    </p:spTree>
    <p:extLst>
      <p:ext uri="{BB962C8B-B14F-4D97-AF65-F5344CB8AC3E}">
        <p14:creationId xmlns:p14="http://schemas.microsoft.com/office/powerpoint/2010/main" val="1231372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738664"/>
          </a:xfrm>
        </p:spPr>
        <p:txBody>
          <a:bodyPr lIns="0" tIns="0" rIns="0" bIns="0">
            <a:spAutoFit/>
          </a:bodyPr>
          <a:lstStyle/>
          <a:p>
            <a:r>
              <a:rPr lang="en-US" sz="3000"/>
              <a:t>ADF – Accelerators To Optimize Quality &amp; Increase </a:t>
            </a:r>
            <a:br>
              <a:rPr lang="en-US" sz="3000"/>
            </a:br>
            <a:r>
              <a:rPr lang="en-US" sz="3000"/>
              <a:t>Delivery Speed</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7" name="TextBox 6">
            <a:extLst>
              <a:ext uri="{FF2B5EF4-FFF2-40B4-BE49-F238E27FC236}">
                <a16:creationId xmlns:a16="http://schemas.microsoft.com/office/drawing/2014/main" id="{D8C2B663-91A7-45F2-9AB2-2017FEED43F9}"/>
              </a:ext>
            </a:extLst>
          </p:cNvPr>
          <p:cNvSpPr txBox="1"/>
          <p:nvPr/>
        </p:nvSpPr>
        <p:spPr>
          <a:xfrm>
            <a:off x="381000" y="1429087"/>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Data &amp; Schema Profiling </a:t>
            </a:r>
          </a:p>
        </p:txBody>
      </p:sp>
      <p:cxnSp>
        <p:nvCxnSpPr>
          <p:cNvPr id="8" name="Straight Connector 7">
            <a:extLst>
              <a:ext uri="{FF2B5EF4-FFF2-40B4-BE49-F238E27FC236}">
                <a16:creationId xmlns:a16="http://schemas.microsoft.com/office/drawing/2014/main" id="{A62FA8BB-983C-4E1F-B38D-C3A0E97610CE}"/>
              </a:ext>
            </a:extLst>
          </p:cNvPr>
          <p:cNvCxnSpPr>
            <a:cxnSpLocks/>
          </p:cNvCxnSpPr>
          <p:nvPr/>
        </p:nvCxnSpPr>
        <p:spPr>
          <a:xfrm>
            <a:off x="381000" y="1660151"/>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BBBEED-31BB-4F32-A38F-25EEEBAD9608}"/>
              </a:ext>
            </a:extLst>
          </p:cNvPr>
          <p:cNvSpPr txBox="1"/>
          <p:nvPr/>
        </p:nvSpPr>
        <p:spPr>
          <a:xfrm>
            <a:off x="3337554" y="1429087"/>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marR="0" lvl="0" indent="0" fontAlgn="auto">
              <a:lnSpc>
                <a:spcPct val="100000"/>
              </a:lnSpc>
              <a:spcBef>
                <a:spcPts val="0"/>
              </a:spcBef>
              <a:spcAft>
                <a:spcPts val="0"/>
              </a:spcAft>
              <a:buClrTx/>
              <a:buSzTx/>
              <a:buFontTx/>
              <a:buNone/>
              <a:tabLst/>
              <a:defRPr kumimoji="0" sz="1400" b="1" i="0" u="none" strike="noStrike" cap="none" spc="0" normalizeH="0" baseline="0">
                <a:ln>
                  <a:noFill/>
                </a:ln>
                <a:solidFill>
                  <a:srgbClr val="7500C0"/>
                </a:solidFill>
                <a:effectLst/>
                <a:uLnTx/>
                <a:uFillTx/>
                <a:latin typeface="Graphik"/>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Code Quality Checker</a:t>
            </a:r>
          </a:p>
        </p:txBody>
      </p:sp>
      <p:cxnSp>
        <p:nvCxnSpPr>
          <p:cNvPr id="12" name="Straight Connector 11">
            <a:extLst>
              <a:ext uri="{FF2B5EF4-FFF2-40B4-BE49-F238E27FC236}">
                <a16:creationId xmlns:a16="http://schemas.microsoft.com/office/drawing/2014/main" id="{C68BC16C-6592-4F75-BA5B-F3DDECA6EF37}"/>
              </a:ext>
            </a:extLst>
          </p:cNvPr>
          <p:cNvCxnSpPr>
            <a:cxnSpLocks/>
          </p:cNvCxnSpPr>
          <p:nvPr/>
        </p:nvCxnSpPr>
        <p:spPr>
          <a:xfrm>
            <a:off x="3337554" y="1660151"/>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8D5A1B-F914-492C-A551-385CF427C31C}"/>
              </a:ext>
            </a:extLst>
          </p:cNvPr>
          <p:cNvSpPr/>
          <p:nvPr/>
        </p:nvSpPr>
        <p:spPr>
          <a:xfrm>
            <a:off x="6294108" y="1429087"/>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mn-cs"/>
              </a:rPr>
              <a:t>Data Cleansing</a:t>
            </a:r>
          </a:p>
        </p:txBody>
      </p:sp>
      <p:cxnSp>
        <p:nvCxnSpPr>
          <p:cNvPr id="18" name="Straight Connector 17">
            <a:extLst>
              <a:ext uri="{FF2B5EF4-FFF2-40B4-BE49-F238E27FC236}">
                <a16:creationId xmlns:a16="http://schemas.microsoft.com/office/drawing/2014/main" id="{48DCDBA5-E1F5-4B3F-ADCF-E23334ABEBC1}"/>
              </a:ext>
            </a:extLst>
          </p:cNvPr>
          <p:cNvCxnSpPr>
            <a:cxnSpLocks/>
          </p:cNvCxnSpPr>
          <p:nvPr/>
        </p:nvCxnSpPr>
        <p:spPr>
          <a:xfrm>
            <a:off x="6294108" y="1660151"/>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4163CF5-3222-4347-95EA-EE8EB695A629}"/>
              </a:ext>
            </a:extLst>
          </p:cNvPr>
          <p:cNvSpPr/>
          <p:nvPr/>
        </p:nvSpPr>
        <p:spPr>
          <a:xfrm>
            <a:off x="9250660" y="1429087"/>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Data Wrangling</a:t>
            </a:r>
            <a:endParaRPr kumimoji="0" lang="en-GB" sz="1200" b="1" i="0" u="none" strike="noStrike" kern="1200" cap="none" spc="0" normalizeH="0" baseline="0" noProof="0">
              <a:ln>
                <a:noFill/>
              </a:ln>
              <a:solidFill>
                <a:srgbClr val="7500C0"/>
              </a:solidFill>
              <a:effectLst/>
              <a:uLnTx/>
              <a:uFillTx/>
              <a:latin typeface="Graphik"/>
              <a:ea typeface="+mn-ea"/>
              <a:cs typeface="+mn-cs"/>
            </a:endParaRPr>
          </a:p>
        </p:txBody>
      </p:sp>
      <p:cxnSp>
        <p:nvCxnSpPr>
          <p:cNvPr id="22" name="Straight Connector 21">
            <a:extLst>
              <a:ext uri="{FF2B5EF4-FFF2-40B4-BE49-F238E27FC236}">
                <a16:creationId xmlns:a16="http://schemas.microsoft.com/office/drawing/2014/main" id="{6161F8F6-5709-4376-8EB3-ABD5BB87E8D6}"/>
              </a:ext>
            </a:extLst>
          </p:cNvPr>
          <p:cNvCxnSpPr>
            <a:cxnSpLocks/>
          </p:cNvCxnSpPr>
          <p:nvPr/>
        </p:nvCxnSpPr>
        <p:spPr>
          <a:xfrm>
            <a:off x="9250660" y="1660151"/>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40551A-9D55-4046-B7F7-94D8CAFCFA6D}"/>
              </a:ext>
            </a:extLst>
          </p:cNvPr>
          <p:cNvCxnSpPr>
            <a:cxnSpLocks/>
          </p:cNvCxnSpPr>
          <p:nvPr/>
        </p:nvCxnSpPr>
        <p:spPr>
          <a:xfrm>
            <a:off x="3139446" y="1429382"/>
            <a:ext cx="0" cy="472041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46A5B8-6EFC-4789-8B1B-0CD8C02DFA19}"/>
              </a:ext>
            </a:extLst>
          </p:cNvPr>
          <p:cNvCxnSpPr>
            <a:cxnSpLocks/>
          </p:cNvCxnSpPr>
          <p:nvPr/>
        </p:nvCxnSpPr>
        <p:spPr>
          <a:xfrm>
            <a:off x="6096000" y="1429382"/>
            <a:ext cx="0" cy="472041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4E8B5E-EA31-4D47-A856-951261E9F204}"/>
              </a:ext>
            </a:extLst>
          </p:cNvPr>
          <p:cNvCxnSpPr>
            <a:cxnSpLocks/>
          </p:cNvCxnSpPr>
          <p:nvPr/>
        </p:nvCxnSpPr>
        <p:spPr>
          <a:xfrm>
            <a:off x="9052545" y="1429382"/>
            <a:ext cx="0" cy="472041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C0B5D1F-5C13-460B-BE0B-13E4F0C418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7554" y="1738129"/>
            <a:ext cx="2560308" cy="1391802"/>
          </a:xfrm>
          <a:prstGeom prst="rect">
            <a:avLst/>
          </a:prstGeom>
          <a:ln w="6350">
            <a:solidFill>
              <a:schemeClr val="bg1">
                <a:lumMod val="50000"/>
              </a:schemeClr>
            </a:solidFill>
          </a:ln>
        </p:spPr>
      </p:pic>
      <p:pic>
        <p:nvPicPr>
          <p:cNvPr id="28" name="Picture 27">
            <a:extLst>
              <a:ext uri="{FF2B5EF4-FFF2-40B4-BE49-F238E27FC236}">
                <a16:creationId xmlns:a16="http://schemas.microsoft.com/office/drawing/2014/main" id="{FA463131-FBCE-49B9-9063-D0842B73390A}"/>
              </a:ext>
            </a:extLst>
          </p:cNvPr>
          <p:cNvPicPr>
            <a:picLocks noChangeAspect="1"/>
          </p:cNvPicPr>
          <p:nvPr/>
        </p:nvPicPr>
        <p:blipFill>
          <a:blip r:embed="rId4"/>
          <a:stretch>
            <a:fillRect/>
          </a:stretch>
        </p:blipFill>
        <p:spPr>
          <a:xfrm>
            <a:off x="6294109" y="1768714"/>
            <a:ext cx="2560298" cy="1378559"/>
          </a:xfrm>
          <a:prstGeom prst="rect">
            <a:avLst/>
          </a:prstGeom>
          <a:ln w="6350">
            <a:solidFill>
              <a:schemeClr val="bg1">
                <a:lumMod val="50000"/>
              </a:schemeClr>
            </a:solidFill>
          </a:ln>
        </p:spPr>
      </p:pic>
      <p:pic>
        <p:nvPicPr>
          <p:cNvPr id="29" name="Picture 28">
            <a:extLst>
              <a:ext uri="{FF2B5EF4-FFF2-40B4-BE49-F238E27FC236}">
                <a16:creationId xmlns:a16="http://schemas.microsoft.com/office/drawing/2014/main" id="{3A05457D-1350-4F5F-AD27-4E6640961B8A}"/>
              </a:ext>
            </a:extLst>
          </p:cNvPr>
          <p:cNvPicPr>
            <a:picLocks noChangeAspect="1"/>
          </p:cNvPicPr>
          <p:nvPr/>
        </p:nvPicPr>
        <p:blipFill>
          <a:blip r:embed="rId5"/>
          <a:stretch>
            <a:fillRect/>
          </a:stretch>
        </p:blipFill>
        <p:spPr>
          <a:xfrm>
            <a:off x="9250660" y="1768714"/>
            <a:ext cx="2560288" cy="1378558"/>
          </a:xfrm>
          <a:prstGeom prst="rect">
            <a:avLst/>
          </a:prstGeom>
          <a:ln w="6350">
            <a:solidFill>
              <a:schemeClr val="bg1">
                <a:lumMod val="50000"/>
              </a:schemeClr>
            </a:solidFill>
          </a:ln>
        </p:spPr>
      </p:pic>
      <p:grpSp>
        <p:nvGrpSpPr>
          <p:cNvPr id="34" name="Group 33">
            <a:extLst>
              <a:ext uri="{FF2B5EF4-FFF2-40B4-BE49-F238E27FC236}">
                <a16:creationId xmlns:a16="http://schemas.microsoft.com/office/drawing/2014/main" id="{1319D0F0-B56B-45B9-AD16-376B47A217E9}"/>
              </a:ext>
            </a:extLst>
          </p:cNvPr>
          <p:cNvGrpSpPr/>
          <p:nvPr/>
        </p:nvGrpSpPr>
        <p:grpSpPr>
          <a:xfrm>
            <a:off x="381000" y="1738130"/>
            <a:ext cx="2560320" cy="1391808"/>
            <a:chOff x="381000" y="2021974"/>
            <a:chExt cx="2560320" cy="1806615"/>
          </a:xfrm>
        </p:grpSpPr>
        <p:pic>
          <p:nvPicPr>
            <p:cNvPr id="35" name="Picture 34">
              <a:extLst>
                <a:ext uri="{FF2B5EF4-FFF2-40B4-BE49-F238E27FC236}">
                  <a16:creationId xmlns:a16="http://schemas.microsoft.com/office/drawing/2014/main" id="{11D4CC69-D85D-4896-B0BD-0A82F8F357C8}"/>
                </a:ext>
              </a:extLst>
            </p:cNvPr>
            <p:cNvPicPr>
              <a:picLocks noChangeAspect="1"/>
            </p:cNvPicPr>
            <p:nvPr/>
          </p:nvPicPr>
          <p:blipFill>
            <a:blip r:embed="rId6"/>
            <a:stretch>
              <a:fillRect/>
            </a:stretch>
          </p:blipFill>
          <p:spPr>
            <a:xfrm>
              <a:off x="381000" y="2021974"/>
              <a:ext cx="2560320" cy="1081954"/>
            </a:xfrm>
            <a:prstGeom prst="rect">
              <a:avLst/>
            </a:prstGeom>
            <a:ln w="6350">
              <a:solidFill>
                <a:schemeClr val="bg1">
                  <a:lumMod val="50000"/>
                </a:schemeClr>
              </a:solidFill>
            </a:ln>
          </p:spPr>
        </p:pic>
        <p:pic>
          <p:nvPicPr>
            <p:cNvPr id="36" name="Picture 35">
              <a:extLst>
                <a:ext uri="{FF2B5EF4-FFF2-40B4-BE49-F238E27FC236}">
                  <a16:creationId xmlns:a16="http://schemas.microsoft.com/office/drawing/2014/main" id="{B60E5868-64D5-4512-AFAD-F61E5E138411}"/>
                </a:ext>
              </a:extLst>
            </p:cNvPr>
            <p:cNvPicPr>
              <a:picLocks noChangeAspect="1"/>
            </p:cNvPicPr>
            <p:nvPr/>
          </p:nvPicPr>
          <p:blipFill>
            <a:blip r:embed="rId7"/>
            <a:stretch>
              <a:fillRect/>
            </a:stretch>
          </p:blipFill>
          <p:spPr>
            <a:xfrm>
              <a:off x="381000" y="3161757"/>
              <a:ext cx="2560306" cy="666832"/>
            </a:xfrm>
            <a:prstGeom prst="rect">
              <a:avLst/>
            </a:prstGeom>
            <a:ln>
              <a:solidFill>
                <a:schemeClr val="bg1">
                  <a:lumMod val="50000"/>
                </a:schemeClr>
              </a:solidFill>
            </a:ln>
          </p:spPr>
        </p:pic>
      </p:grpSp>
      <p:sp>
        <p:nvSpPr>
          <p:cNvPr id="38" name="TextBox 37">
            <a:extLst>
              <a:ext uri="{FF2B5EF4-FFF2-40B4-BE49-F238E27FC236}">
                <a16:creationId xmlns:a16="http://schemas.microsoft.com/office/drawing/2014/main" id="{6C4D0044-5911-41A6-A72C-2559EC8F2C11}"/>
              </a:ext>
            </a:extLst>
          </p:cNvPr>
          <p:cNvSpPr txBox="1"/>
          <p:nvPr/>
        </p:nvSpPr>
        <p:spPr>
          <a:xfrm>
            <a:off x="381000" y="3182151"/>
            <a:ext cx="2560320" cy="369332"/>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Power BI - Provide intuitive ways to clean, transform, and understand data such as key statistics and distributions in Power Query Editor.</a:t>
            </a:r>
          </a:p>
        </p:txBody>
      </p:sp>
      <p:sp>
        <p:nvSpPr>
          <p:cNvPr id="39" name="TextBox 38">
            <a:extLst>
              <a:ext uri="{FF2B5EF4-FFF2-40B4-BE49-F238E27FC236}">
                <a16:creationId xmlns:a16="http://schemas.microsoft.com/office/drawing/2014/main" id="{B361664F-C53B-4466-B919-A3A838A16671}"/>
              </a:ext>
            </a:extLst>
          </p:cNvPr>
          <p:cNvSpPr txBox="1"/>
          <p:nvPr/>
        </p:nvSpPr>
        <p:spPr>
          <a:xfrm>
            <a:off x="3337554" y="3182151"/>
            <a:ext cx="2560320" cy="49244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Scans all ADF objects and generates Code Quality results in excel sheet. This makes sure that all team members are enforcing the naming conventions and best practices.</a:t>
            </a:r>
          </a:p>
        </p:txBody>
      </p:sp>
      <p:sp>
        <p:nvSpPr>
          <p:cNvPr id="41" name="Rectangle 40">
            <a:extLst>
              <a:ext uri="{FF2B5EF4-FFF2-40B4-BE49-F238E27FC236}">
                <a16:creationId xmlns:a16="http://schemas.microsoft.com/office/drawing/2014/main" id="{F77DC6C4-9B1F-436F-9033-4F8ACE11EF48}"/>
              </a:ext>
            </a:extLst>
          </p:cNvPr>
          <p:cNvSpPr/>
          <p:nvPr/>
        </p:nvSpPr>
        <p:spPr>
          <a:xfrm>
            <a:off x="6294108" y="3182151"/>
            <a:ext cx="2560320" cy="369332"/>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mn-cs"/>
              </a:rPr>
              <a:t>Reports generated on top of records where Data Quality rules failed. Both summary &amp; detailed view available</a:t>
            </a:r>
          </a:p>
        </p:txBody>
      </p:sp>
      <p:sp>
        <p:nvSpPr>
          <p:cNvPr id="43" name="Rectangle 42">
            <a:extLst>
              <a:ext uri="{FF2B5EF4-FFF2-40B4-BE49-F238E27FC236}">
                <a16:creationId xmlns:a16="http://schemas.microsoft.com/office/drawing/2014/main" id="{33B51607-B52F-4F94-9592-FA8C0C36591C}"/>
              </a:ext>
            </a:extLst>
          </p:cNvPr>
          <p:cNvSpPr/>
          <p:nvPr/>
        </p:nvSpPr>
        <p:spPr>
          <a:xfrm>
            <a:off x="9250660" y="3182151"/>
            <a:ext cx="2560320" cy="49244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Power BI - Involves piecing raw data together and understanding the business context of data like merging multiple data sources into a single dataset for analysis.</a:t>
            </a:r>
          </a:p>
        </p:txBody>
      </p:sp>
      <p:sp>
        <p:nvSpPr>
          <p:cNvPr id="6" name="TextBox 5">
            <a:extLst>
              <a:ext uri="{FF2B5EF4-FFF2-40B4-BE49-F238E27FC236}">
                <a16:creationId xmlns:a16="http://schemas.microsoft.com/office/drawing/2014/main" id="{5F83A835-5BEB-4E61-9E6B-16A41D98F38C}"/>
              </a:ext>
            </a:extLst>
          </p:cNvPr>
          <p:cNvSpPr txBox="1"/>
          <p:nvPr/>
        </p:nvSpPr>
        <p:spPr>
          <a:xfrm>
            <a:off x="381000" y="3810229"/>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Re-usable Templates</a:t>
            </a:r>
          </a:p>
        </p:txBody>
      </p:sp>
      <p:cxnSp>
        <p:nvCxnSpPr>
          <p:cNvPr id="9" name="Straight Connector 8">
            <a:extLst>
              <a:ext uri="{FF2B5EF4-FFF2-40B4-BE49-F238E27FC236}">
                <a16:creationId xmlns:a16="http://schemas.microsoft.com/office/drawing/2014/main" id="{9E060B97-9D49-4F88-B579-3307822EA96C}"/>
              </a:ext>
            </a:extLst>
          </p:cNvPr>
          <p:cNvCxnSpPr>
            <a:cxnSpLocks/>
          </p:cNvCxnSpPr>
          <p:nvPr/>
        </p:nvCxnSpPr>
        <p:spPr>
          <a:xfrm>
            <a:off x="381000" y="4041890"/>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6F4CC3-E5B8-43B3-95E3-86521962799A}"/>
              </a:ext>
            </a:extLst>
          </p:cNvPr>
          <p:cNvSpPr txBox="1"/>
          <p:nvPr/>
        </p:nvSpPr>
        <p:spPr>
          <a:xfrm>
            <a:off x="3337554" y="3810229"/>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Technical Reconciliation Report</a:t>
            </a:r>
          </a:p>
        </p:txBody>
      </p:sp>
      <p:cxnSp>
        <p:nvCxnSpPr>
          <p:cNvPr id="14" name="Straight Connector 13">
            <a:extLst>
              <a:ext uri="{FF2B5EF4-FFF2-40B4-BE49-F238E27FC236}">
                <a16:creationId xmlns:a16="http://schemas.microsoft.com/office/drawing/2014/main" id="{E0AAA65A-FDF0-4EC9-9C5E-2067F8F150DC}"/>
              </a:ext>
            </a:extLst>
          </p:cNvPr>
          <p:cNvCxnSpPr>
            <a:cxnSpLocks/>
          </p:cNvCxnSpPr>
          <p:nvPr/>
        </p:nvCxnSpPr>
        <p:spPr>
          <a:xfrm>
            <a:off x="3337554" y="4041890"/>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780CBE2-D84E-4F8F-AFEA-9996A7C189EA}"/>
              </a:ext>
            </a:extLst>
          </p:cNvPr>
          <p:cNvSpPr txBox="1"/>
          <p:nvPr/>
        </p:nvSpPr>
        <p:spPr>
          <a:xfrm>
            <a:off x="6294108" y="3810229"/>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Automatic Documentation</a:t>
            </a:r>
          </a:p>
        </p:txBody>
      </p:sp>
      <p:cxnSp>
        <p:nvCxnSpPr>
          <p:cNvPr id="19" name="Straight Connector 18">
            <a:extLst>
              <a:ext uri="{FF2B5EF4-FFF2-40B4-BE49-F238E27FC236}">
                <a16:creationId xmlns:a16="http://schemas.microsoft.com/office/drawing/2014/main" id="{F3BC0953-9FE2-4CAC-B8E6-B3ADB22EFB86}"/>
              </a:ext>
            </a:extLst>
          </p:cNvPr>
          <p:cNvCxnSpPr>
            <a:cxnSpLocks/>
          </p:cNvCxnSpPr>
          <p:nvPr/>
        </p:nvCxnSpPr>
        <p:spPr>
          <a:xfrm>
            <a:off x="6294108" y="4041890"/>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1A0385-D6B7-45C2-B0E8-7BCE0D3E432B}"/>
              </a:ext>
            </a:extLst>
          </p:cNvPr>
          <p:cNvSpPr txBox="1"/>
          <p:nvPr/>
        </p:nvSpPr>
        <p:spPr>
          <a:xfrm>
            <a:off x="9250660" y="3810229"/>
            <a:ext cx="256032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Continuous Monitoring</a:t>
            </a:r>
          </a:p>
        </p:txBody>
      </p:sp>
      <p:cxnSp>
        <p:nvCxnSpPr>
          <p:cNvPr id="23" name="Straight Connector 22">
            <a:extLst>
              <a:ext uri="{FF2B5EF4-FFF2-40B4-BE49-F238E27FC236}">
                <a16:creationId xmlns:a16="http://schemas.microsoft.com/office/drawing/2014/main" id="{2FAEF475-E2ED-44A9-8BEE-4981D517AD12}"/>
              </a:ext>
            </a:extLst>
          </p:cNvPr>
          <p:cNvCxnSpPr>
            <a:cxnSpLocks/>
          </p:cNvCxnSpPr>
          <p:nvPr/>
        </p:nvCxnSpPr>
        <p:spPr>
          <a:xfrm>
            <a:off x="9250660" y="4041890"/>
            <a:ext cx="2560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E47624D4-D08B-49C0-B061-0B552B4919A2}"/>
              </a:ext>
            </a:extLst>
          </p:cNvPr>
          <p:cNvPicPr>
            <a:picLocks noChangeAspect="1"/>
          </p:cNvPicPr>
          <p:nvPr/>
        </p:nvPicPr>
        <p:blipFill>
          <a:blip r:embed="rId8"/>
          <a:stretch>
            <a:fillRect/>
          </a:stretch>
        </p:blipFill>
        <p:spPr>
          <a:xfrm>
            <a:off x="381001" y="4132547"/>
            <a:ext cx="2560320" cy="1231250"/>
          </a:xfrm>
          <a:prstGeom prst="rect">
            <a:avLst/>
          </a:prstGeom>
          <a:ln w="6350">
            <a:solidFill>
              <a:schemeClr val="bg1">
                <a:lumMod val="50000"/>
              </a:schemeClr>
            </a:solidFill>
          </a:ln>
        </p:spPr>
      </p:pic>
      <p:pic>
        <p:nvPicPr>
          <p:cNvPr id="31" name="Picture 30">
            <a:extLst>
              <a:ext uri="{FF2B5EF4-FFF2-40B4-BE49-F238E27FC236}">
                <a16:creationId xmlns:a16="http://schemas.microsoft.com/office/drawing/2014/main" id="{7D71BD4B-FB9E-4623-93BD-D8CFE7787EC5}"/>
              </a:ext>
            </a:extLst>
          </p:cNvPr>
          <p:cNvPicPr>
            <a:picLocks noChangeAspect="1"/>
          </p:cNvPicPr>
          <p:nvPr/>
        </p:nvPicPr>
        <p:blipFill>
          <a:blip r:embed="rId9"/>
          <a:stretch>
            <a:fillRect/>
          </a:stretch>
        </p:blipFill>
        <p:spPr>
          <a:xfrm>
            <a:off x="9250660" y="4132548"/>
            <a:ext cx="2560283" cy="1231250"/>
          </a:xfrm>
          <a:prstGeom prst="rect">
            <a:avLst/>
          </a:prstGeom>
          <a:ln w="6350">
            <a:solidFill>
              <a:schemeClr val="bg1">
                <a:lumMod val="50000"/>
              </a:schemeClr>
            </a:solidFill>
          </a:ln>
        </p:spPr>
      </p:pic>
      <p:pic>
        <p:nvPicPr>
          <p:cNvPr id="32" name="Picture 31">
            <a:extLst>
              <a:ext uri="{FF2B5EF4-FFF2-40B4-BE49-F238E27FC236}">
                <a16:creationId xmlns:a16="http://schemas.microsoft.com/office/drawing/2014/main" id="{EC18ABE4-A65D-4EAE-8399-706E50E703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294109" y="4132546"/>
            <a:ext cx="2560296" cy="1231250"/>
          </a:xfrm>
          <a:prstGeom prst="rect">
            <a:avLst/>
          </a:prstGeom>
          <a:ln w="6350">
            <a:solidFill>
              <a:schemeClr val="bg1">
                <a:lumMod val="50000"/>
              </a:schemeClr>
            </a:solidFill>
          </a:ln>
        </p:spPr>
      </p:pic>
      <p:pic>
        <p:nvPicPr>
          <p:cNvPr id="33" name="Picture 32">
            <a:extLst>
              <a:ext uri="{FF2B5EF4-FFF2-40B4-BE49-F238E27FC236}">
                <a16:creationId xmlns:a16="http://schemas.microsoft.com/office/drawing/2014/main" id="{B19CDEE3-3244-43B0-930C-BD290201A0A7}"/>
              </a:ext>
            </a:extLst>
          </p:cNvPr>
          <p:cNvPicPr>
            <a:picLocks noChangeAspect="1"/>
          </p:cNvPicPr>
          <p:nvPr/>
        </p:nvPicPr>
        <p:blipFill>
          <a:blip r:embed="rId11"/>
          <a:stretch>
            <a:fillRect/>
          </a:stretch>
        </p:blipFill>
        <p:spPr>
          <a:xfrm>
            <a:off x="3337555" y="4132546"/>
            <a:ext cx="2560306" cy="1231249"/>
          </a:xfrm>
          <a:prstGeom prst="rect">
            <a:avLst/>
          </a:prstGeom>
          <a:ln>
            <a:solidFill>
              <a:schemeClr val="bg1">
                <a:lumMod val="50000"/>
              </a:schemeClr>
            </a:solidFill>
          </a:ln>
        </p:spPr>
      </p:pic>
      <p:sp>
        <p:nvSpPr>
          <p:cNvPr id="37" name="TextBox 36">
            <a:extLst>
              <a:ext uri="{FF2B5EF4-FFF2-40B4-BE49-F238E27FC236}">
                <a16:creationId xmlns:a16="http://schemas.microsoft.com/office/drawing/2014/main" id="{1AC51DF0-EDC0-4D7B-939E-F05B93197744}"/>
              </a:ext>
            </a:extLst>
          </p:cNvPr>
          <p:cNvSpPr txBox="1"/>
          <p:nvPr/>
        </p:nvSpPr>
        <p:spPr>
          <a:xfrm>
            <a:off x="381000" y="5411134"/>
            <a:ext cx="2560320" cy="61555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Different organizations have similar data integration needs and require repeat business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Graphik"/>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Improve developer productivity along with reducing development time for repeat processes.</a:t>
            </a:r>
          </a:p>
        </p:txBody>
      </p:sp>
      <p:sp>
        <p:nvSpPr>
          <p:cNvPr id="40" name="TextBox 39">
            <a:extLst>
              <a:ext uri="{FF2B5EF4-FFF2-40B4-BE49-F238E27FC236}">
                <a16:creationId xmlns:a16="http://schemas.microsoft.com/office/drawing/2014/main" id="{3DB5DF33-9182-4424-87F9-E6BB37B06DA5}"/>
              </a:ext>
            </a:extLst>
          </p:cNvPr>
          <p:cNvSpPr txBox="1"/>
          <p:nvPr/>
        </p:nvSpPr>
        <p:spPr>
          <a:xfrm>
            <a:off x="6294108" y="5411134"/>
            <a:ext cx="2560320" cy="61555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Automation scripts will scan all ADF objects and generates them in excel format where we can use this as technical design document instead of manually preparing one and updating for each iteration/development changes.</a:t>
            </a:r>
          </a:p>
        </p:txBody>
      </p:sp>
      <p:sp>
        <p:nvSpPr>
          <p:cNvPr id="42" name="TextBox 41">
            <a:extLst>
              <a:ext uri="{FF2B5EF4-FFF2-40B4-BE49-F238E27FC236}">
                <a16:creationId xmlns:a16="http://schemas.microsoft.com/office/drawing/2014/main" id="{FE99A953-2ED6-4483-AC2C-76D5D1FFC29A}"/>
              </a:ext>
            </a:extLst>
          </p:cNvPr>
          <p:cNvSpPr txBox="1"/>
          <p:nvPr/>
        </p:nvSpPr>
        <p:spPr>
          <a:xfrm>
            <a:off x="9250660" y="5411134"/>
            <a:ext cx="2560320" cy="738664"/>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Azure Monitor helps you maximize the availability and performance of your applications and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This information helps you understand how your applications are performing and proactively identify issues affecting them and the resources they depend on</a:t>
            </a:r>
          </a:p>
        </p:txBody>
      </p:sp>
      <p:sp>
        <p:nvSpPr>
          <p:cNvPr id="44" name="TextBox 43">
            <a:extLst>
              <a:ext uri="{FF2B5EF4-FFF2-40B4-BE49-F238E27FC236}">
                <a16:creationId xmlns:a16="http://schemas.microsoft.com/office/drawing/2014/main" id="{D0C7C508-C80E-42E7-9436-C8046B0D5789}"/>
              </a:ext>
            </a:extLst>
          </p:cNvPr>
          <p:cNvSpPr txBox="1"/>
          <p:nvPr/>
        </p:nvSpPr>
        <p:spPr>
          <a:xfrm>
            <a:off x="3337541" y="5454450"/>
            <a:ext cx="2560320" cy="49244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Reconciliation reports with all auditing and error details available which includes % of Data Quality failure,% of records migrated successfully, error messages in case of any failures</a:t>
            </a:r>
          </a:p>
        </p:txBody>
      </p:sp>
    </p:spTree>
    <p:extLst>
      <p:ext uri="{BB962C8B-B14F-4D97-AF65-F5344CB8AC3E}">
        <p14:creationId xmlns:p14="http://schemas.microsoft.com/office/powerpoint/2010/main" val="1134364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738664"/>
          </a:xfrm>
        </p:spPr>
        <p:txBody>
          <a:bodyPr lIns="0" tIns="0" rIns="0" bIns="0">
            <a:spAutoFit/>
          </a:bodyPr>
          <a:lstStyle/>
          <a:p>
            <a:r>
              <a:rPr lang="en-US" sz="3000"/>
              <a:t>ADF – Accelerators To Optimize Quality &amp; Increase </a:t>
            </a:r>
            <a:br>
              <a:rPr lang="en-US" sz="3000"/>
            </a:br>
            <a:r>
              <a:rPr lang="en-US" sz="3000"/>
              <a:t>Delivery Speed</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cxnSp>
        <p:nvCxnSpPr>
          <p:cNvPr id="49" name="Straight Connector 48">
            <a:extLst>
              <a:ext uri="{FF2B5EF4-FFF2-40B4-BE49-F238E27FC236}">
                <a16:creationId xmlns:a16="http://schemas.microsoft.com/office/drawing/2014/main" id="{039DBBA0-AA98-4F37-AB04-E1FE82B0C7DF}"/>
              </a:ext>
            </a:extLst>
          </p:cNvPr>
          <p:cNvCxnSpPr>
            <a:cxnSpLocks/>
          </p:cNvCxnSpPr>
          <p:nvPr/>
        </p:nvCxnSpPr>
        <p:spPr>
          <a:xfrm>
            <a:off x="4219231" y="1183217"/>
            <a:ext cx="0" cy="511992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3A8A9A-F255-4911-BAF8-DC263967AE68}"/>
              </a:ext>
            </a:extLst>
          </p:cNvPr>
          <p:cNvCxnSpPr>
            <a:cxnSpLocks/>
          </p:cNvCxnSpPr>
          <p:nvPr/>
        </p:nvCxnSpPr>
        <p:spPr>
          <a:xfrm>
            <a:off x="8603853" y="1183217"/>
            <a:ext cx="0" cy="511992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D5E2DC-5777-4E60-A1AC-7E4D71360516}"/>
              </a:ext>
            </a:extLst>
          </p:cNvPr>
          <p:cNvSpPr txBox="1"/>
          <p:nvPr/>
        </p:nvSpPr>
        <p:spPr>
          <a:xfrm>
            <a:off x="381000" y="1183217"/>
            <a:ext cx="356616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a:rPr>
              <a:t>Copy Data – Configuration Driven</a:t>
            </a:r>
          </a:p>
        </p:txBody>
      </p:sp>
      <p:cxnSp>
        <p:nvCxnSpPr>
          <p:cNvPr id="46" name="Straight Connector 45">
            <a:extLst>
              <a:ext uri="{FF2B5EF4-FFF2-40B4-BE49-F238E27FC236}">
                <a16:creationId xmlns:a16="http://schemas.microsoft.com/office/drawing/2014/main" id="{804BC3E7-E252-4291-9333-626A34B0C0DD}"/>
              </a:ext>
            </a:extLst>
          </p:cNvPr>
          <p:cNvCxnSpPr>
            <a:cxnSpLocks/>
          </p:cNvCxnSpPr>
          <p:nvPr/>
        </p:nvCxnSpPr>
        <p:spPr>
          <a:xfrm>
            <a:off x="381000" y="1410707"/>
            <a:ext cx="3566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516152C-45C7-4A17-954F-73F15DCBAA1C}"/>
              </a:ext>
            </a:extLst>
          </p:cNvPr>
          <p:cNvSpPr txBox="1"/>
          <p:nvPr/>
        </p:nvSpPr>
        <p:spPr>
          <a:xfrm>
            <a:off x="381000" y="2670733"/>
            <a:ext cx="3566160" cy="246221"/>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Using this framework, data/files can be copied from source server to target server with no code. Only metadata configuration is required</a:t>
            </a:r>
          </a:p>
        </p:txBody>
      </p:sp>
      <p:sp>
        <p:nvSpPr>
          <p:cNvPr id="52" name="TextBox 51">
            <a:extLst>
              <a:ext uri="{FF2B5EF4-FFF2-40B4-BE49-F238E27FC236}">
                <a16:creationId xmlns:a16="http://schemas.microsoft.com/office/drawing/2014/main" id="{DA97415E-4A03-4E64-A4FA-7DB9F2DCF90C}"/>
              </a:ext>
            </a:extLst>
          </p:cNvPr>
          <p:cNvSpPr txBox="1"/>
          <p:nvPr/>
        </p:nvSpPr>
        <p:spPr>
          <a:xfrm>
            <a:off x="381000" y="3017576"/>
            <a:ext cx="356616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Functional Reconciliation Report</a:t>
            </a:r>
          </a:p>
        </p:txBody>
      </p:sp>
      <p:cxnSp>
        <p:nvCxnSpPr>
          <p:cNvPr id="53" name="Straight Connector 52">
            <a:extLst>
              <a:ext uri="{FF2B5EF4-FFF2-40B4-BE49-F238E27FC236}">
                <a16:creationId xmlns:a16="http://schemas.microsoft.com/office/drawing/2014/main" id="{C8B5BE3E-3E94-4BEB-84E6-2EC86808DC16}"/>
              </a:ext>
            </a:extLst>
          </p:cNvPr>
          <p:cNvCxnSpPr>
            <a:cxnSpLocks/>
          </p:cNvCxnSpPr>
          <p:nvPr/>
        </p:nvCxnSpPr>
        <p:spPr>
          <a:xfrm>
            <a:off x="381000" y="3238858"/>
            <a:ext cx="3566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9F720A7-58D9-4451-B531-839CE52C92D6}"/>
              </a:ext>
            </a:extLst>
          </p:cNvPr>
          <p:cNvSpPr txBox="1"/>
          <p:nvPr/>
        </p:nvSpPr>
        <p:spPr>
          <a:xfrm>
            <a:off x="381000" y="5378925"/>
            <a:ext cx="3566160" cy="738664"/>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lvl="0">
              <a:defRPr sz="800">
                <a:solidFill>
                  <a:srgbClr val="000000"/>
                </a:solidFill>
                <a:latin typeface="Graphik"/>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Below results are generated as part of existing functional reconciliation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Simple record counts check for each table to keep track of whether the targeted number of records have migrated or not</a:t>
            </a:r>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Compare SUM of measure fields between source and target</a:t>
            </a:r>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Compare individual transactions between source and target</a:t>
            </a:r>
          </a:p>
        </p:txBody>
      </p:sp>
      <p:pic>
        <p:nvPicPr>
          <p:cNvPr id="56" name="Picture 55">
            <a:extLst>
              <a:ext uri="{FF2B5EF4-FFF2-40B4-BE49-F238E27FC236}">
                <a16:creationId xmlns:a16="http://schemas.microsoft.com/office/drawing/2014/main" id="{BCADB274-4576-4F23-9E90-6F23C11E72A2}"/>
              </a:ext>
            </a:extLst>
          </p:cNvPr>
          <p:cNvPicPr>
            <a:picLocks noChangeAspect="1"/>
          </p:cNvPicPr>
          <p:nvPr/>
        </p:nvPicPr>
        <p:blipFill>
          <a:blip r:embed="rId3"/>
          <a:stretch>
            <a:fillRect/>
          </a:stretch>
        </p:blipFill>
        <p:spPr>
          <a:xfrm>
            <a:off x="381001" y="1468657"/>
            <a:ext cx="3566160" cy="1107117"/>
          </a:xfrm>
          <a:prstGeom prst="rect">
            <a:avLst/>
          </a:prstGeom>
          <a:ln w="9525">
            <a:solidFill>
              <a:schemeClr val="bg1">
                <a:lumMod val="50000"/>
              </a:schemeClr>
            </a:solidFill>
          </a:ln>
        </p:spPr>
      </p:pic>
      <p:pic>
        <p:nvPicPr>
          <p:cNvPr id="57" name="Picture 56">
            <a:extLst>
              <a:ext uri="{FF2B5EF4-FFF2-40B4-BE49-F238E27FC236}">
                <a16:creationId xmlns:a16="http://schemas.microsoft.com/office/drawing/2014/main" id="{0EB41B4C-0813-4025-ADC5-9345BBB59BDC}"/>
              </a:ext>
            </a:extLst>
          </p:cNvPr>
          <p:cNvPicPr>
            <a:picLocks noChangeAspect="1"/>
          </p:cNvPicPr>
          <p:nvPr/>
        </p:nvPicPr>
        <p:blipFill>
          <a:blip r:embed="rId4"/>
          <a:stretch>
            <a:fillRect/>
          </a:stretch>
        </p:blipFill>
        <p:spPr>
          <a:xfrm>
            <a:off x="381000" y="3301843"/>
            <a:ext cx="3568532" cy="1998867"/>
          </a:xfrm>
          <a:prstGeom prst="rect">
            <a:avLst/>
          </a:prstGeom>
          <a:ln w="9525">
            <a:solidFill>
              <a:schemeClr val="bg1">
                <a:lumMod val="50000"/>
              </a:schemeClr>
            </a:solidFill>
          </a:ln>
        </p:spPr>
      </p:pic>
      <p:sp>
        <p:nvSpPr>
          <p:cNvPr id="47" name="TextBox 46">
            <a:extLst>
              <a:ext uri="{FF2B5EF4-FFF2-40B4-BE49-F238E27FC236}">
                <a16:creationId xmlns:a16="http://schemas.microsoft.com/office/drawing/2014/main" id="{558EEFAF-A5F1-448D-8705-B1821A35F503}"/>
              </a:ext>
            </a:extLst>
          </p:cNvPr>
          <p:cNvSpPr txBox="1"/>
          <p:nvPr/>
        </p:nvSpPr>
        <p:spPr>
          <a:xfrm>
            <a:off x="8875924" y="1183217"/>
            <a:ext cx="2935076"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marR="0" lvl="0" indent="0" fontAlgn="auto">
              <a:lnSpc>
                <a:spcPct val="100000"/>
              </a:lnSpc>
              <a:spcBef>
                <a:spcPts val="0"/>
              </a:spcBef>
              <a:spcAft>
                <a:spcPts val="0"/>
              </a:spcAft>
              <a:buClrTx/>
              <a:buSzTx/>
              <a:buFontTx/>
              <a:buNone/>
              <a:tabLst/>
              <a:defRPr kumimoji="0" sz="1400" b="1" i="0" u="none" strike="noStrike" cap="none" spc="0" normalizeH="0" baseline="0">
                <a:ln>
                  <a:noFill/>
                </a:ln>
                <a:solidFill>
                  <a:srgbClr val="7500C0"/>
                </a:solidFill>
                <a:effectLst/>
                <a:uLnTx/>
                <a:uFillTx/>
                <a:latin typeface="Graphik"/>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No Code Transformation in ADF</a:t>
            </a:r>
          </a:p>
        </p:txBody>
      </p:sp>
      <p:cxnSp>
        <p:nvCxnSpPr>
          <p:cNvPr id="48" name="Straight Connector 47">
            <a:extLst>
              <a:ext uri="{FF2B5EF4-FFF2-40B4-BE49-F238E27FC236}">
                <a16:creationId xmlns:a16="http://schemas.microsoft.com/office/drawing/2014/main" id="{6EB1314D-8EC2-4954-8135-C63F3E8BEFB3}"/>
              </a:ext>
            </a:extLst>
          </p:cNvPr>
          <p:cNvCxnSpPr>
            <a:cxnSpLocks/>
          </p:cNvCxnSpPr>
          <p:nvPr/>
        </p:nvCxnSpPr>
        <p:spPr>
          <a:xfrm>
            <a:off x="8875924" y="1410707"/>
            <a:ext cx="293507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7D913C7-865A-4F89-8200-CC556D6B1278}"/>
              </a:ext>
            </a:extLst>
          </p:cNvPr>
          <p:cNvSpPr txBox="1"/>
          <p:nvPr/>
        </p:nvSpPr>
        <p:spPr>
          <a:xfrm>
            <a:off x="8875924" y="5687584"/>
            <a:ext cx="2935076" cy="61555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000000"/>
                </a:solidFill>
                <a:effectLst/>
                <a:uLnTx/>
                <a:uFillTx/>
                <a:latin typeface="Graphik"/>
                <a:ea typeface="+mn-ea"/>
                <a:cs typeface="Arial" pitchFamily="34" charset="0"/>
              </a:rPr>
              <a:t>Mapping Data Flow - Visually designed data transformations which  </a:t>
            </a: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allows data engineers to develop data transformation logic without writing code. The resulting data flows are executed as activities within Azure Data Factory pipelines that use scaled-out Apache Spark clusters.</a:t>
            </a:r>
          </a:p>
        </p:txBody>
      </p:sp>
      <p:pic>
        <p:nvPicPr>
          <p:cNvPr id="58" name="Picture 57">
            <a:extLst>
              <a:ext uri="{FF2B5EF4-FFF2-40B4-BE49-F238E27FC236}">
                <a16:creationId xmlns:a16="http://schemas.microsoft.com/office/drawing/2014/main" id="{D518E5AD-476D-4696-A087-46E727F0F552}"/>
              </a:ext>
            </a:extLst>
          </p:cNvPr>
          <p:cNvPicPr>
            <a:picLocks noChangeAspect="1"/>
          </p:cNvPicPr>
          <p:nvPr/>
        </p:nvPicPr>
        <p:blipFill>
          <a:blip r:embed="rId5"/>
          <a:stretch>
            <a:fillRect/>
          </a:stretch>
        </p:blipFill>
        <p:spPr>
          <a:xfrm>
            <a:off x="8875924" y="1468657"/>
            <a:ext cx="1112606" cy="4132044"/>
          </a:xfrm>
          <a:prstGeom prst="rect">
            <a:avLst/>
          </a:prstGeom>
          <a:ln w="9525">
            <a:solidFill>
              <a:schemeClr val="bg1">
                <a:lumMod val="50000"/>
              </a:schemeClr>
            </a:solidFill>
          </a:ln>
        </p:spPr>
      </p:pic>
      <p:pic>
        <p:nvPicPr>
          <p:cNvPr id="59" name="Picture 58">
            <a:extLst>
              <a:ext uri="{FF2B5EF4-FFF2-40B4-BE49-F238E27FC236}">
                <a16:creationId xmlns:a16="http://schemas.microsoft.com/office/drawing/2014/main" id="{FBE5BEBB-09D6-4530-8ADD-1647CE53455C}"/>
              </a:ext>
            </a:extLst>
          </p:cNvPr>
          <p:cNvPicPr>
            <a:picLocks noChangeAspect="1"/>
          </p:cNvPicPr>
          <p:nvPr/>
        </p:nvPicPr>
        <p:blipFill>
          <a:blip r:embed="rId6"/>
          <a:stretch>
            <a:fillRect/>
          </a:stretch>
        </p:blipFill>
        <p:spPr>
          <a:xfrm>
            <a:off x="10088186" y="1468657"/>
            <a:ext cx="884614" cy="3544089"/>
          </a:xfrm>
          <a:prstGeom prst="rect">
            <a:avLst/>
          </a:prstGeom>
          <a:ln w="9525">
            <a:solidFill>
              <a:schemeClr val="bg1">
                <a:lumMod val="50000"/>
              </a:schemeClr>
            </a:solidFill>
          </a:ln>
        </p:spPr>
      </p:pic>
      <p:sp>
        <p:nvSpPr>
          <p:cNvPr id="60" name="TextBox 59">
            <a:extLst>
              <a:ext uri="{FF2B5EF4-FFF2-40B4-BE49-F238E27FC236}">
                <a16:creationId xmlns:a16="http://schemas.microsoft.com/office/drawing/2014/main" id="{CFC2FFE5-5457-4810-9CA3-D8131F7BD22E}"/>
              </a:ext>
            </a:extLst>
          </p:cNvPr>
          <p:cNvSpPr txBox="1"/>
          <p:nvPr/>
        </p:nvSpPr>
        <p:spPr>
          <a:xfrm>
            <a:off x="4491302" y="1183217"/>
            <a:ext cx="384048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defPPr>
              <a:defRPr lang="en-US"/>
            </a:defPPr>
            <a:lvl1pPr marR="0" lvl="0" indent="0" fontAlgn="auto">
              <a:lnSpc>
                <a:spcPct val="100000"/>
              </a:lnSpc>
              <a:spcBef>
                <a:spcPts val="0"/>
              </a:spcBef>
              <a:spcAft>
                <a:spcPts val="0"/>
              </a:spcAft>
              <a:buClrTx/>
              <a:buSzTx/>
              <a:buFontTx/>
              <a:buNone/>
              <a:tabLst/>
              <a:defRPr kumimoji="0" sz="1400" b="1" i="0" u="none" strike="noStrike" cap="none" spc="0" normalizeH="0" baseline="0">
                <a:ln>
                  <a:noFill/>
                </a:ln>
                <a:solidFill>
                  <a:srgbClr val="7500C0"/>
                </a:solidFill>
                <a:effectLst/>
                <a:uLnTx/>
                <a:uFillTx/>
                <a:latin typeface="Graphik"/>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7500C0"/>
                </a:solidFill>
                <a:effectLst/>
                <a:uLnTx/>
                <a:uFillTx/>
                <a:latin typeface="Graphik"/>
                <a:ea typeface="+mn-ea"/>
                <a:cs typeface="Arial" pitchFamily="34" charset="0"/>
              </a:rPr>
              <a:t>Data Discovery &amp; Classification – Multiple Sources</a:t>
            </a:r>
          </a:p>
        </p:txBody>
      </p:sp>
      <p:cxnSp>
        <p:nvCxnSpPr>
          <p:cNvPr id="61" name="Straight Connector 60">
            <a:extLst>
              <a:ext uri="{FF2B5EF4-FFF2-40B4-BE49-F238E27FC236}">
                <a16:creationId xmlns:a16="http://schemas.microsoft.com/office/drawing/2014/main" id="{2BE537D9-D521-486D-8710-B071803B4478}"/>
              </a:ext>
            </a:extLst>
          </p:cNvPr>
          <p:cNvCxnSpPr>
            <a:cxnSpLocks/>
          </p:cNvCxnSpPr>
          <p:nvPr/>
        </p:nvCxnSpPr>
        <p:spPr>
          <a:xfrm>
            <a:off x="4491302" y="1410707"/>
            <a:ext cx="38404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800EA17-DAB9-4FBA-A773-19A87B36E4B3}"/>
              </a:ext>
            </a:extLst>
          </p:cNvPr>
          <p:cNvSpPr txBox="1"/>
          <p:nvPr/>
        </p:nvSpPr>
        <p:spPr>
          <a:xfrm>
            <a:off x="6485156" y="1468657"/>
            <a:ext cx="1846625" cy="61555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Enable Business Analyst/Data engineers to access trustworthy data from multiple sources and benefit from the automated classification by Purview</a:t>
            </a:r>
          </a:p>
        </p:txBody>
      </p:sp>
      <p:pic>
        <p:nvPicPr>
          <p:cNvPr id="62" name="Picture 61">
            <a:extLst>
              <a:ext uri="{FF2B5EF4-FFF2-40B4-BE49-F238E27FC236}">
                <a16:creationId xmlns:a16="http://schemas.microsoft.com/office/drawing/2014/main" id="{C1A3B184-3BFC-47A5-A670-56DE1733A925}"/>
              </a:ext>
            </a:extLst>
          </p:cNvPr>
          <p:cNvPicPr>
            <a:picLocks noChangeAspect="1"/>
          </p:cNvPicPr>
          <p:nvPr/>
        </p:nvPicPr>
        <p:blipFill>
          <a:blip r:embed="rId7"/>
          <a:stretch>
            <a:fillRect/>
          </a:stretch>
        </p:blipFill>
        <p:spPr>
          <a:xfrm>
            <a:off x="4491302" y="1468657"/>
            <a:ext cx="1846626" cy="1107117"/>
          </a:xfrm>
          <a:prstGeom prst="rect">
            <a:avLst/>
          </a:prstGeom>
          <a:ln w="9525">
            <a:solidFill>
              <a:schemeClr val="bg1">
                <a:lumMod val="50000"/>
              </a:schemeClr>
            </a:solidFill>
          </a:ln>
        </p:spPr>
      </p:pic>
      <p:sp>
        <p:nvSpPr>
          <p:cNvPr id="64" name="TextBox 63">
            <a:extLst>
              <a:ext uri="{FF2B5EF4-FFF2-40B4-BE49-F238E27FC236}">
                <a16:creationId xmlns:a16="http://schemas.microsoft.com/office/drawing/2014/main" id="{D548466E-D8D2-47C5-BE9C-79047EFEF633}"/>
              </a:ext>
            </a:extLst>
          </p:cNvPr>
          <p:cNvSpPr txBox="1"/>
          <p:nvPr/>
        </p:nvSpPr>
        <p:spPr>
          <a:xfrm>
            <a:off x="4491302" y="2652204"/>
            <a:ext cx="384048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No code Data Quality Rules in ADF</a:t>
            </a:r>
          </a:p>
        </p:txBody>
      </p:sp>
      <p:cxnSp>
        <p:nvCxnSpPr>
          <p:cNvPr id="65" name="Straight Connector 64">
            <a:extLst>
              <a:ext uri="{FF2B5EF4-FFF2-40B4-BE49-F238E27FC236}">
                <a16:creationId xmlns:a16="http://schemas.microsoft.com/office/drawing/2014/main" id="{1D25DD79-BA73-4EAD-AEC3-58FD39A10E8D}"/>
              </a:ext>
            </a:extLst>
          </p:cNvPr>
          <p:cNvCxnSpPr>
            <a:cxnSpLocks/>
          </p:cNvCxnSpPr>
          <p:nvPr/>
        </p:nvCxnSpPr>
        <p:spPr>
          <a:xfrm>
            <a:off x="4491302" y="2879799"/>
            <a:ext cx="38404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80ECA1A-F9F7-4FB0-B579-096E582F6007}"/>
              </a:ext>
            </a:extLst>
          </p:cNvPr>
          <p:cNvSpPr txBox="1"/>
          <p:nvPr/>
        </p:nvSpPr>
        <p:spPr>
          <a:xfrm>
            <a:off x="4491302" y="4133815"/>
            <a:ext cx="3840480" cy="492443"/>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Visual build your Data Quality Rules using Assert transformation in ADF. This will help to determine if each row/column value in your data meets a set of criteria. It also allows you to set custom error messages when data validation rules are not met</a:t>
            </a:r>
          </a:p>
        </p:txBody>
      </p:sp>
      <p:pic>
        <p:nvPicPr>
          <p:cNvPr id="67" name="Picture 66">
            <a:extLst>
              <a:ext uri="{FF2B5EF4-FFF2-40B4-BE49-F238E27FC236}">
                <a16:creationId xmlns:a16="http://schemas.microsoft.com/office/drawing/2014/main" id="{74FF53B7-FEB5-4421-A665-226F7434A491}"/>
              </a:ext>
            </a:extLst>
          </p:cNvPr>
          <p:cNvPicPr>
            <a:picLocks noChangeAspect="1"/>
          </p:cNvPicPr>
          <p:nvPr/>
        </p:nvPicPr>
        <p:blipFill>
          <a:blip r:embed="rId8"/>
          <a:stretch>
            <a:fillRect/>
          </a:stretch>
        </p:blipFill>
        <p:spPr>
          <a:xfrm>
            <a:off x="4491302" y="2952356"/>
            <a:ext cx="2935077" cy="1121844"/>
          </a:xfrm>
          <a:prstGeom prst="rect">
            <a:avLst/>
          </a:prstGeom>
          <a:ln w="9525">
            <a:solidFill>
              <a:schemeClr val="bg1">
                <a:lumMod val="50000"/>
              </a:schemeClr>
            </a:solidFill>
          </a:ln>
        </p:spPr>
      </p:pic>
      <p:sp>
        <p:nvSpPr>
          <p:cNvPr id="81" name="TextBox 80">
            <a:extLst>
              <a:ext uri="{FF2B5EF4-FFF2-40B4-BE49-F238E27FC236}">
                <a16:creationId xmlns:a16="http://schemas.microsoft.com/office/drawing/2014/main" id="{B50505F7-97A6-4ABE-8474-BB1FD1B2F578}"/>
              </a:ext>
            </a:extLst>
          </p:cNvPr>
          <p:cNvSpPr txBox="1"/>
          <p:nvPr/>
        </p:nvSpPr>
        <p:spPr>
          <a:xfrm>
            <a:off x="4491302" y="4702689"/>
            <a:ext cx="3840480" cy="18466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7500C0"/>
                </a:solidFill>
                <a:effectLst/>
                <a:uLnTx/>
                <a:uFillTx/>
                <a:latin typeface="Graphik"/>
                <a:ea typeface="+mn-ea"/>
                <a:cs typeface="Arial" pitchFamily="34" charset="0"/>
              </a:rPr>
              <a:t>Reusable ETL logic</a:t>
            </a:r>
          </a:p>
        </p:txBody>
      </p:sp>
      <p:cxnSp>
        <p:nvCxnSpPr>
          <p:cNvPr id="82" name="Straight Connector 81">
            <a:extLst>
              <a:ext uri="{FF2B5EF4-FFF2-40B4-BE49-F238E27FC236}">
                <a16:creationId xmlns:a16="http://schemas.microsoft.com/office/drawing/2014/main" id="{702DB01B-64D0-447F-A83A-5142B1D2F073}"/>
              </a:ext>
            </a:extLst>
          </p:cNvPr>
          <p:cNvCxnSpPr>
            <a:cxnSpLocks/>
          </p:cNvCxnSpPr>
          <p:nvPr/>
        </p:nvCxnSpPr>
        <p:spPr>
          <a:xfrm>
            <a:off x="4491302" y="4920759"/>
            <a:ext cx="38404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0209077-2CCD-46DB-B9C0-149370B97DB0}"/>
              </a:ext>
            </a:extLst>
          </p:cNvPr>
          <p:cNvSpPr txBox="1"/>
          <p:nvPr/>
        </p:nvSpPr>
        <p:spPr>
          <a:xfrm>
            <a:off x="7004906" y="5025640"/>
            <a:ext cx="1326876" cy="1107996"/>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algn="ctr">
              <a:defRPr sz="1400">
                <a:solidFill>
                  <a:srgbClr val="000000"/>
                </a:solidFill>
                <a:latin typeface="Arial" pitchFamily="34" charset="0"/>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raphik"/>
                <a:ea typeface="+mn-ea"/>
                <a:cs typeface="Arial" pitchFamily="34" charset="0"/>
              </a:rPr>
              <a:t>Create reusable portions of data flow logic that you can share in other pipelines as inline transformations. Flowlets enable ETL jobs to be composed of custom or common logic components</a:t>
            </a:r>
          </a:p>
        </p:txBody>
      </p:sp>
      <p:pic>
        <p:nvPicPr>
          <p:cNvPr id="84" name="Picture 83">
            <a:extLst>
              <a:ext uri="{FF2B5EF4-FFF2-40B4-BE49-F238E27FC236}">
                <a16:creationId xmlns:a16="http://schemas.microsoft.com/office/drawing/2014/main" id="{DDD242C7-81D3-4FDE-A4BB-63A918125342}"/>
              </a:ext>
            </a:extLst>
          </p:cNvPr>
          <p:cNvPicPr>
            <a:picLocks noChangeAspect="1"/>
          </p:cNvPicPr>
          <p:nvPr/>
        </p:nvPicPr>
        <p:blipFill>
          <a:blip r:embed="rId9"/>
          <a:stretch>
            <a:fillRect/>
          </a:stretch>
        </p:blipFill>
        <p:spPr>
          <a:xfrm>
            <a:off x="4491302" y="5025640"/>
            <a:ext cx="2359517" cy="386806"/>
          </a:xfrm>
          <a:prstGeom prst="rect">
            <a:avLst/>
          </a:prstGeom>
          <a:ln w="9525">
            <a:solidFill>
              <a:schemeClr val="bg1">
                <a:lumMod val="50000"/>
              </a:schemeClr>
            </a:solidFill>
          </a:ln>
        </p:spPr>
      </p:pic>
      <p:pic>
        <p:nvPicPr>
          <p:cNvPr id="85" name="Picture 84">
            <a:extLst>
              <a:ext uri="{FF2B5EF4-FFF2-40B4-BE49-F238E27FC236}">
                <a16:creationId xmlns:a16="http://schemas.microsoft.com/office/drawing/2014/main" id="{771181FC-98E0-4EB2-85A8-AE7C08DD943C}"/>
              </a:ext>
            </a:extLst>
          </p:cNvPr>
          <p:cNvPicPr>
            <a:picLocks noChangeAspect="1"/>
          </p:cNvPicPr>
          <p:nvPr/>
        </p:nvPicPr>
        <p:blipFill>
          <a:blip r:embed="rId10"/>
          <a:stretch>
            <a:fillRect/>
          </a:stretch>
        </p:blipFill>
        <p:spPr>
          <a:xfrm>
            <a:off x="4491302" y="5461748"/>
            <a:ext cx="2359520" cy="396511"/>
          </a:xfrm>
          <a:prstGeom prst="rect">
            <a:avLst/>
          </a:prstGeom>
          <a:ln w="9525">
            <a:solidFill>
              <a:schemeClr val="bg1">
                <a:lumMod val="50000"/>
              </a:schemeClr>
            </a:solidFill>
          </a:ln>
        </p:spPr>
      </p:pic>
      <p:pic>
        <p:nvPicPr>
          <p:cNvPr id="86" name="Picture 85">
            <a:extLst>
              <a:ext uri="{FF2B5EF4-FFF2-40B4-BE49-F238E27FC236}">
                <a16:creationId xmlns:a16="http://schemas.microsoft.com/office/drawing/2014/main" id="{1FB4A2F9-365C-4480-967F-C882B6194E68}"/>
              </a:ext>
            </a:extLst>
          </p:cNvPr>
          <p:cNvPicPr>
            <a:picLocks noChangeAspect="1"/>
          </p:cNvPicPr>
          <p:nvPr/>
        </p:nvPicPr>
        <p:blipFill>
          <a:blip r:embed="rId11"/>
          <a:stretch>
            <a:fillRect/>
          </a:stretch>
        </p:blipFill>
        <p:spPr>
          <a:xfrm>
            <a:off x="4491302" y="5907562"/>
            <a:ext cx="2359520" cy="395575"/>
          </a:xfrm>
          <a:prstGeom prst="rect">
            <a:avLst/>
          </a:prstGeom>
          <a:ln w="9525">
            <a:solidFill>
              <a:schemeClr val="bg1">
                <a:lumMod val="50000"/>
              </a:schemeClr>
            </a:solidFill>
          </a:ln>
        </p:spPr>
      </p:pic>
    </p:spTree>
    <p:extLst>
      <p:ext uri="{BB962C8B-B14F-4D97-AF65-F5344CB8AC3E}">
        <p14:creationId xmlns:p14="http://schemas.microsoft.com/office/powerpoint/2010/main" val="1939444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C049233-DE96-4D69-9AE7-E03BB9C6ECA2}"/>
              </a:ext>
            </a:extLst>
          </p:cNvPr>
          <p:cNvSpPr>
            <a:spLocks noGrp="1"/>
          </p:cNvSpPr>
          <p:nvPr>
            <p:ph type="title"/>
          </p:nvPr>
        </p:nvSpPr>
        <p:spPr>
          <a:xfrm>
            <a:off x="381000" y="381000"/>
            <a:ext cx="11430000" cy="369332"/>
          </a:xfrm>
        </p:spPr>
        <p:txBody>
          <a:bodyPr lIns="0" tIns="0" rIns="0" bIns="0">
            <a:spAutoFit/>
          </a:bodyPr>
          <a:lstStyle/>
          <a:p>
            <a:r>
              <a:rPr lang="en-US" sz="3000" dirty="0"/>
              <a:t>Functional activity before mapping</a:t>
            </a:r>
          </a:p>
        </p:txBody>
      </p:sp>
      <p:sp>
        <p:nvSpPr>
          <p:cNvPr id="4" name="TextBox 3">
            <a:extLst>
              <a:ext uri="{FF2B5EF4-FFF2-40B4-BE49-F238E27FC236}">
                <a16:creationId xmlns:a16="http://schemas.microsoft.com/office/drawing/2014/main" id="{5818FD06-FEA1-4A87-8006-68330F4B652B}"/>
              </a:ext>
            </a:extLst>
          </p:cNvPr>
          <p:cNvSpPr txBox="1"/>
          <p:nvPr/>
        </p:nvSpPr>
        <p:spPr>
          <a:xfrm>
            <a:off x="381000" y="970321"/>
            <a:ext cx="11430000" cy="236988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Graphik"/>
                <a:ea typeface="+mn-ea"/>
                <a:cs typeface="+mn-cs"/>
              </a:rPr>
              <a:t>We maintain a reference sheet that houses every detail that we may need for Conversion project –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srgbClr val="000000"/>
                </a:solidFill>
                <a:effectLst/>
                <a:uLnTx/>
                <a:uFillTx/>
                <a:latin typeface="Graphik"/>
                <a:ea typeface="+mn-ea"/>
                <a:cs typeface="+mn-cs"/>
              </a:rPr>
              <a:t>Business Decisions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srgbClr val="000000"/>
                </a:solidFill>
                <a:effectLst/>
                <a:uLnTx/>
                <a:uFillTx/>
                <a:latin typeface="Graphik"/>
                <a:ea typeface="+mn-ea"/>
                <a:cs typeface="+mn-cs"/>
              </a:rPr>
              <a:t>Assumptions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srgbClr val="000000"/>
                </a:solidFill>
                <a:effectLst/>
                <a:uLnTx/>
                <a:uFillTx/>
                <a:latin typeface="Graphik"/>
                <a:ea typeface="+mn-ea"/>
                <a:cs typeface="+mn-cs"/>
              </a:rPr>
              <a:t>Status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srgbClr val="000000"/>
                </a:solidFill>
                <a:effectLst/>
                <a:uLnTx/>
                <a:uFillTx/>
                <a:latin typeface="Graphik"/>
                <a:ea typeface="+mn-ea"/>
                <a:cs typeface="+mn-cs"/>
              </a:rPr>
              <a:t>Source ER diagram with joints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srgbClr val="000000"/>
                </a:solidFill>
                <a:effectLst/>
                <a:uLnTx/>
                <a:uFillTx/>
                <a:latin typeface="Graphik"/>
                <a:ea typeface="+mn-ea"/>
                <a:cs typeface="+mn-cs"/>
              </a:rPr>
              <a:t>Source table list along with functional area, level of the table, parent table mapping, cardinality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srgbClr val="000000"/>
                </a:solidFill>
                <a:effectLst/>
                <a:uLnTx/>
                <a:uFillTx/>
                <a:latin typeface="Graphik"/>
                <a:ea typeface="+mn-ea"/>
                <a:cs typeface="+mn-cs"/>
              </a:rPr>
              <a:t>Target ER diagram with joints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srgbClr val="000000"/>
                </a:solidFill>
                <a:effectLst/>
                <a:uLnTx/>
                <a:uFillTx/>
                <a:latin typeface="Graphik"/>
                <a:ea typeface="+mn-ea"/>
                <a:cs typeface="+mn-cs"/>
              </a:rPr>
              <a:t>Target table list along with functional area, level of the table, parent table mapping, cardinality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srgbClr val="000000"/>
                </a:solidFill>
                <a:effectLst/>
                <a:uLnTx/>
                <a:uFillTx/>
                <a:latin typeface="Graphik"/>
                <a:ea typeface="+mn-ea"/>
                <a:cs typeface="+mn-cs"/>
              </a:rPr>
              <a:t>Process mapping and enriching the source triggers next to target tables with granularity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srgbClr val="000000"/>
                </a:solidFill>
                <a:effectLst/>
                <a:uLnTx/>
                <a:uFillTx/>
                <a:latin typeface="Graphik"/>
                <a:ea typeface="+mn-ea"/>
                <a:cs typeface="+mn-cs"/>
              </a:rPr>
              <a:t>Target master list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srgbClr val="000000"/>
                </a:solidFill>
                <a:effectLst/>
                <a:uLnTx/>
                <a:uFillTx/>
                <a:latin typeface="Graphik"/>
                <a:ea typeface="+mn-ea"/>
                <a:cs typeface="+mn-cs"/>
              </a:rPr>
              <a:t>Target field types, values, constraints, format masks, lengths, conditions</a:t>
            </a:r>
          </a:p>
        </p:txBody>
      </p:sp>
      <p:pic>
        <p:nvPicPr>
          <p:cNvPr id="5" name="Picture 4">
            <a:extLst>
              <a:ext uri="{FF2B5EF4-FFF2-40B4-BE49-F238E27FC236}">
                <a16:creationId xmlns:a16="http://schemas.microsoft.com/office/drawing/2014/main" id="{B24BCD40-1795-4BCF-9693-90B111E80948}"/>
              </a:ext>
            </a:extLst>
          </p:cNvPr>
          <p:cNvPicPr>
            <a:picLocks noChangeAspect="1"/>
          </p:cNvPicPr>
          <p:nvPr/>
        </p:nvPicPr>
        <p:blipFill>
          <a:blip r:embed="rId2"/>
          <a:stretch>
            <a:fillRect/>
          </a:stretch>
        </p:blipFill>
        <p:spPr>
          <a:xfrm>
            <a:off x="381001" y="3461237"/>
            <a:ext cx="11430000" cy="2635575"/>
          </a:xfrm>
          <a:prstGeom prst="rect">
            <a:avLst/>
          </a:prstGeom>
        </p:spPr>
      </p:pic>
    </p:spTree>
    <p:extLst>
      <p:ext uri="{BB962C8B-B14F-4D97-AF65-F5344CB8AC3E}">
        <p14:creationId xmlns:p14="http://schemas.microsoft.com/office/powerpoint/2010/main" val="108082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C049233-DE96-4D69-9AE7-E03BB9C6ECA2}"/>
              </a:ext>
            </a:extLst>
          </p:cNvPr>
          <p:cNvSpPr>
            <a:spLocks noGrp="1"/>
          </p:cNvSpPr>
          <p:nvPr>
            <p:ph type="title"/>
          </p:nvPr>
        </p:nvSpPr>
        <p:spPr>
          <a:xfrm>
            <a:off x="381000" y="381000"/>
            <a:ext cx="11430000" cy="369332"/>
          </a:xfrm>
        </p:spPr>
        <p:txBody>
          <a:bodyPr lIns="0" tIns="0" rIns="0" bIns="0">
            <a:spAutoFit/>
          </a:bodyPr>
          <a:lstStyle/>
          <a:p>
            <a:r>
              <a:rPr lang="en-US" sz="3000" dirty="0"/>
              <a:t>Handling source to target mapping </a:t>
            </a:r>
          </a:p>
        </p:txBody>
      </p:sp>
      <p:pic>
        <p:nvPicPr>
          <p:cNvPr id="6" name="Content Placeholder 5" descr="Table&#10;&#10;Description automatically generated">
            <a:extLst>
              <a:ext uri="{FF2B5EF4-FFF2-40B4-BE49-F238E27FC236}">
                <a16:creationId xmlns:a16="http://schemas.microsoft.com/office/drawing/2014/main" id="{20BFA350-AA2B-4B7E-95CF-C41ADA262F03}"/>
              </a:ext>
            </a:extLst>
          </p:cNvPr>
          <p:cNvPicPr>
            <a:picLocks noChangeAspect="1"/>
          </p:cNvPicPr>
          <p:nvPr/>
        </p:nvPicPr>
        <p:blipFill>
          <a:blip r:embed="rId2"/>
          <a:stretch>
            <a:fillRect/>
          </a:stretch>
        </p:blipFill>
        <p:spPr>
          <a:xfrm>
            <a:off x="6096000" y="1084262"/>
            <a:ext cx="5349638" cy="2537968"/>
          </a:xfrm>
          <a:prstGeom prst="rect">
            <a:avLst/>
          </a:prstGeom>
          <a:ln w="6350">
            <a:solidFill>
              <a:schemeClr val="bg1">
                <a:lumMod val="50000"/>
              </a:schemeClr>
            </a:solidFill>
          </a:ln>
        </p:spPr>
      </p:pic>
      <p:pic>
        <p:nvPicPr>
          <p:cNvPr id="7" name="Picture 6" descr="Graphical user interface, application&#10;&#10;Description automatically generated">
            <a:extLst>
              <a:ext uri="{FF2B5EF4-FFF2-40B4-BE49-F238E27FC236}">
                <a16:creationId xmlns:a16="http://schemas.microsoft.com/office/drawing/2014/main" id="{8D83F215-B9DA-4F77-9586-926AFC1F91FB}"/>
              </a:ext>
            </a:extLst>
          </p:cNvPr>
          <p:cNvPicPr>
            <a:picLocks noChangeAspect="1"/>
          </p:cNvPicPr>
          <p:nvPr/>
        </p:nvPicPr>
        <p:blipFill>
          <a:blip r:embed="rId3"/>
          <a:stretch>
            <a:fillRect/>
          </a:stretch>
        </p:blipFill>
        <p:spPr>
          <a:xfrm>
            <a:off x="6096000" y="3845177"/>
            <a:ext cx="5379634" cy="2140844"/>
          </a:xfrm>
          <a:prstGeom prst="rect">
            <a:avLst/>
          </a:prstGeom>
          <a:ln w="6350">
            <a:solidFill>
              <a:schemeClr val="bg1">
                <a:lumMod val="50000"/>
              </a:schemeClr>
            </a:solidFill>
          </a:ln>
        </p:spPr>
      </p:pic>
      <p:sp>
        <p:nvSpPr>
          <p:cNvPr id="8" name="Content Placeholder 2">
            <a:extLst>
              <a:ext uri="{FF2B5EF4-FFF2-40B4-BE49-F238E27FC236}">
                <a16:creationId xmlns:a16="http://schemas.microsoft.com/office/drawing/2014/main" id="{AE91FB4D-3ABB-42C6-8782-3489D51B18F0}"/>
              </a:ext>
            </a:extLst>
          </p:cNvPr>
          <p:cNvSpPr txBox="1">
            <a:spLocks/>
          </p:cNvSpPr>
          <p:nvPr/>
        </p:nvSpPr>
        <p:spPr>
          <a:xfrm>
            <a:off x="381000" y="1190404"/>
            <a:ext cx="5314949" cy="4689475"/>
          </a:xfrm>
          <a:prstGeom prst="rect">
            <a:avLst/>
          </a:prstGeom>
        </p:spPr>
        <p:txBody>
          <a:bodyPr vert="horz" lIns="0" tIns="0" rIns="0" bIns="0" rtlCol="0">
            <a:normAutofit fontScale="70000" lnSpcReduction="20000"/>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4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000" kern="1200">
                <a:solidFill>
                  <a:schemeClr val="tx1"/>
                </a:solidFill>
                <a:latin typeface="+mn-lt"/>
                <a:ea typeface="+mn-ea"/>
                <a:cs typeface="+mn-cs"/>
              </a:defRPr>
            </a:lvl2pPr>
            <a:lvl3pPr marL="514338" indent="-230182" algn="l" defTabSz="914377" rtl="0" eaLnBrk="1" latinLnBrk="0" hangingPunct="1">
              <a:lnSpc>
                <a:spcPct val="100000"/>
              </a:lnSpc>
              <a:spcBef>
                <a:spcPts val="1200"/>
              </a:spcBef>
              <a:spcAft>
                <a:spcPts val="1200"/>
              </a:spcAft>
              <a:buFont typeface="Graphik" panose="020B0503030202060203" pitchFamily="34" charset="0"/>
              <a:buChar char="–"/>
              <a:defRPr sz="16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7500C0"/>
                </a:solidFill>
                <a:effectLst/>
                <a:uLnTx/>
                <a:uFillTx/>
                <a:latin typeface="Graphik"/>
                <a:ea typeface="+mn-ea"/>
                <a:cs typeface="+mn-cs"/>
              </a:rPr>
              <a:t>STTM:- Source to Target Mapping.</a:t>
            </a:r>
          </a:p>
          <a:p>
            <a:pPr marL="342900" marR="0" lvl="0" indent="-342900" algn="l" defTabSz="914377"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Graphik"/>
                <a:ea typeface="+mn-ea"/>
                <a:cs typeface="+mn-cs"/>
              </a:rPr>
              <a:t>The Sheet contains the target tables, columns and its definition.</a:t>
            </a:r>
          </a:p>
          <a:p>
            <a:pPr marL="342900" marR="0" lvl="0" indent="-342900" algn="l" defTabSz="914377"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Graphik"/>
                <a:ea typeface="+mn-ea"/>
                <a:cs typeface="+mn-cs"/>
              </a:rPr>
              <a:t>It contain tabs for Tracking all the tables.</a:t>
            </a:r>
          </a:p>
          <a:p>
            <a:pPr marL="342900" marR="0" lvl="0" indent="-342900" algn="l" defTabSz="914377"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Graphik"/>
                <a:ea typeface="+mn-ea"/>
                <a:cs typeface="+mn-cs"/>
              </a:rPr>
              <a:t>Assumptions can be captured for smooth understanding.</a:t>
            </a:r>
          </a:p>
          <a:p>
            <a:pPr marL="342900" marR="0" lvl="0" indent="-342900" algn="l" defTabSz="914377"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Graphik"/>
                <a:ea typeface="+mn-ea"/>
                <a:cs typeface="+mn-cs"/>
              </a:rPr>
              <a:t>Master Data can be mapped in the “Master Data Lookup” sheet. Master data processing is automated which saves time and efforts. </a:t>
            </a:r>
          </a:p>
          <a:p>
            <a:pPr marL="342900" marR="0" lvl="0" indent="-342900" algn="l" defTabSz="914377"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Graphik"/>
                <a:ea typeface="+mn-ea"/>
                <a:cs typeface="+mn-cs"/>
              </a:rPr>
              <a:t>Clear definition of source tables and how to map between the source tables helps us keep track of source scope coverage. </a:t>
            </a:r>
          </a:p>
          <a:p>
            <a:pPr marL="342900" marR="0" lvl="0" indent="-342900" algn="l" defTabSz="914377"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Graphik"/>
                <a:ea typeface="+mn-ea"/>
                <a:cs typeface="+mn-cs"/>
              </a:rPr>
              <a:t>Business Transformations needs to be mentioned wherever the data can not be mapped directly.</a:t>
            </a:r>
          </a:p>
          <a:p>
            <a:pPr marL="342900" marR="0" lvl="0" indent="-342900" algn="l" defTabSz="914377"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Graphik"/>
                <a:ea typeface="+mn-ea"/>
                <a:cs typeface="+mn-cs"/>
              </a:rPr>
              <a:t>Simulations built in the STTM template helps us build systematic approach in requirement gathering and easy way to show to developers – minimizing the bugs. </a:t>
            </a:r>
          </a:p>
        </p:txBody>
      </p:sp>
    </p:spTree>
    <p:extLst>
      <p:ext uri="{BB962C8B-B14F-4D97-AF65-F5344CB8AC3E}">
        <p14:creationId xmlns:p14="http://schemas.microsoft.com/office/powerpoint/2010/main" val="3784189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C049233-DE96-4D69-9AE7-E03BB9C6ECA2}"/>
              </a:ext>
            </a:extLst>
          </p:cNvPr>
          <p:cNvSpPr>
            <a:spLocks noGrp="1"/>
          </p:cNvSpPr>
          <p:nvPr>
            <p:ph type="title"/>
          </p:nvPr>
        </p:nvSpPr>
        <p:spPr>
          <a:xfrm>
            <a:off x="381000" y="381000"/>
            <a:ext cx="11430000" cy="369332"/>
          </a:xfrm>
        </p:spPr>
        <p:txBody>
          <a:bodyPr lIns="0" tIns="0" rIns="0" bIns="0">
            <a:spAutoFit/>
          </a:bodyPr>
          <a:lstStyle/>
          <a:p>
            <a:r>
              <a:rPr lang="en-US" sz="3000" dirty="0"/>
              <a:t>Functional methodology </a:t>
            </a:r>
          </a:p>
        </p:txBody>
      </p:sp>
      <p:sp>
        <p:nvSpPr>
          <p:cNvPr id="9" name="Rectangle: Rounded Corners 8" descr="Customer review with solid fill">
            <a:extLst>
              <a:ext uri="{FF2B5EF4-FFF2-40B4-BE49-F238E27FC236}">
                <a16:creationId xmlns:a16="http://schemas.microsoft.com/office/drawing/2014/main" id="{24C36E3E-EA2C-443A-9E2C-6B6689AFAE81}"/>
              </a:ext>
            </a:extLst>
          </p:cNvPr>
          <p:cNvSpPr/>
          <p:nvPr/>
        </p:nvSpPr>
        <p:spPr>
          <a:xfrm>
            <a:off x="353557" y="1572972"/>
            <a:ext cx="674925" cy="674925"/>
          </a:xfrm>
          <a:prstGeom prst="roundRect">
            <a:avLst>
              <a:gd name="adj" fmla="val 10000"/>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hueOff val="0"/>
                  <a:satOff val="0"/>
                  <a:lumOff val="0"/>
                  <a:alphaOff val="0"/>
                </a:srgbClr>
              </a:solidFill>
              <a:effectLst/>
              <a:uLnTx/>
              <a:uFillTx/>
              <a:latin typeface="Graphik"/>
              <a:ea typeface="+mn-ea"/>
              <a:cs typeface="+mn-cs"/>
            </a:endParaRPr>
          </a:p>
        </p:txBody>
      </p:sp>
      <p:sp>
        <p:nvSpPr>
          <p:cNvPr id="10" name="Freeform: Shape 9">
            <a:extLst>
              <a:ext uri="{FF2B5EF4-FFF2-40B4-BE49-F238E27FC236}">
                <a16:creationId xmlns:a16="http://schemas.microsoft.com/office/drawing/2014/main" id="{20F2F7DF-1BDE-4E73-8A0C-8E54C27EBF4A}"/>
              </a:ext>
            </a:extLst>
          </p:cNvPr>
          <p:cNvSpPr/>
          <p:nvPr/>
        </p:nvSpPr>
        <p:spPr>
          <a:xfrm>
            <a:off x="234951" y="2315958"/>
            <a:ext cx="1028482" cy="1028482"/>
          </a:xfrm>
          <a:custGeom>
            <a:avLst/>
            <a:gdLst>
              <a:gd name="connsiteX0" fmla="*/ 0 w 1028482"/>
              <a:gd name="connsiteY0" fmla="*/ 102848 h 1028482"/>
              <a:gd name="connsiteX1" fmla="*/ 102848 w 1028482"/>
              <a:gd name="connsiteY1" fmla="*/ 0 h 1028482"/>
              <a:gd name="connsiteX2" fmla="*/ 925634 w 1028482"/>
              <a:gd name="connsiteY2" fmla="*/ 0 h 1028482"/>
              <a:gd name="connsiteX3" fmla="*/ 1028482 w 1028482"/>
              <a:gd name="connsiteY3" fmla="*/ 102848 h 1028482"/>
              <a:gd name="connsiteX4" fmla="*/ 1028482 w 1028482"/>
              <a:gd name="connsiteY4" fmla="*/ 925634 h 1028482"/>
              <a:gd name="connsiteX5" fmla="*/ 925634 w 1028482"/>
              <a:gd name="connsiteY5" fmla="*/ 1028482 h 1028482"/>
              <a:gd name="connsiteX6" fmla="*/ 102848 w 1028482"/>
              <a:gd name="connsiteY6" fmla="*/ 1028482 h 1028482"/>
              <a:gd name="connsiteX7" fmla="*/ 0 w 1028482"/>
              <a:gd name="connsiteY7" fmla="*/ 925634 h 1028482"/>
              <a:gd name="connsiteX8" fmla="*/ 0 w 1028482"/>
              <a:gd name="connsiteY8" fmla="*/ 102848 h 102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482" h="1028482">
                <a:moveTo>
                  <a:pt x="0" y="102848"/>
                </a:moveTo>
                <a:cubicBezTo>
                  <a:pt x="0" y="46047"/>
                  <a:pt x="46047" y="0"/>
                  <a:pt x="102848" y="0"/>
                </a:cubicBezTo>
                <a:lnTo>
                  <a:pt x="925634" y="0"/>
                </a:lnTo>
                <a:cubicBezTo>
                  <a:pt x="982435" y="0"/>
                  <a:pt x="1028482" y="46047"/>
                  <a:pt x="1028482" y="102848"/>
                </a:cubicBezTo>
                <a:lnTo>
                  <a:pt x="1028482" y="925634"/>
                </a:lnTo>
                <a:cubicBezTo>
                  <a:pt x="1028482" y="982435"/>
                  <a:pt x="982435" y="1028482"/>
                  <a:pt x="925634" y="1028482"/>
                </a:cubicBezTo>
                <a:lnTo>
                  <a:pt x="102848" y="1028482"/>
                </a:lnTo>
                <a:cubicBezTo>
                  <a:pt x="46047" y="1028482"/>
                  <a:pt x="0" y="982435"/>
                  <a:pt x="0" y="925634"/>
                </a:cubicBezTo>
                <a:lnTo>
                  <a:pt x="0" y="102848"/>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463" tIns="83463" rIns="83463" bIns="8346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rPr>
              <a:t>Customer table discussion</a:t>
            </a: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12" name="Freeform: Shape 11">
            <a:extLst>
              <a:ext uri="{FF2B5EF4-FFF2-40B4-BE49-F238E27FC236}">
                <a16:creationId xmlns:a16="http://schemas.microsoft.com/office/drawing/2014/main" id="{38039A35-C64F-49FC-8D6A-986C60DED7F5}"/>
              </a:ext>
            </a:extLst>
          </p:cNvPr>
          <p:cNvSpPr/>
          <p:nvPr/>
        </p:nvSpPr>
        <p:spPr>
          <a:xfrm>
            <a:off x="1403536" y="2706634"/>
            <a:ext cx="198108" cy="247130"/>
          </a:xfrm>
          <a:custGeom>
            <a:avLst/>
            <a:gdLst>
              <a:gd name="connsiteX0" fmla="*/ 0 w 198108"/>
              <a:gd name="connsiteY0" fmla="*/ 49426 h 247130"/>
              <a:gd name="connsiteX1" fmla="*/ 99054 w 198108"/>
              <a:gd name="connsiteY1" fmla="*/ 49426 h 247130"/>
              <a:gd name="connsiteX2" fmla="*/ 99054 w 198108"/>
              <a:gd name="connsiteY2" fmla="*/ 0 h 247130"/>
              <a:gd name="connsiteX3" fmla="*/ 198108 w 198108"/>
              <a:gd name="connsiteY3" fmla="*/ 123565 h 247130"/>
              <a:gd name="connsiteX4" fmla="*/ 99054 w 198108"/>
              <a:gd name="connsiteY4" fmla="*/ 247130 h 247130"/>
              <a:gd name="connsiteX5" fmla="*/ 99054 w 198108"/>
              <a:gd name="connsiteY5" fmla="*/ 197704 h 247130"/>
              <a:gd name="connsiteX6" fmla="*/ 0 w 198108"/>
              <a:gd name="connsiteY6" fmla="*/ 197704 h 247130"/>
              <a:gd name="connsiteX7" fmla="*/ 0 w 198108"/>
              <a:gd name="connsiteY7" fmla="*/ 49426 h 24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08" h="247130">
                <a:moveTo>
                  <a:pt x="0" y="49426"/>
                </a:moveTo>
                <a:lnTo>
                  <a:pt x="99054" y="49426"/>
                </a:lnTo>
                <a:lnTo>
                  <a:pt x="99054" y="0"/>
                </a:lnTo>
                <a:lnTo>
                  <a:pt x="198108" y="123565"/>
                </a:lnTo>
                <a:lnTo>
                  <a:pt x="99054" y="247130"/>
                </a:lnTo>
                <a:lnTo>
                  <a:pt x="99054" y="197704"/>
                </a:lnTo>
                <a:lnTo>
                  <a:pt x="0" y="197704"/>
                </a:lnTo>
                <a:lnTo>
                  <a:pt x="0" y="49426"/>
                </a:lnTo>
                <a:close/>
              </a:path>
            </a:pathLst>
          </a:custGeom>
          <a:solidFill>
            <a:schemeClr val="accent1"/>
          </a:solidFill>
          <a:scene3d>
            <a:camera prst="orthographicFront"/>
            <a:lightRig rig="chilly" dir="t"/>
          </a:scene3d>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49426" rIns="59432" bIns="49426" numCol="1" spcCol="1270" anchor="ctr" anchorCtr="0">
            <a:no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13" name="Rectangle: Rounded Corners 12" descr="Continuous Improvement with solid fill">
            <a:extLst>
              <a:ext uri="{FF2B5EF4-FFF2-40B4-BE49-F238E27FC236}">
                <a16:creationId xmlns:a16="http://schemas.microsoft.com/office/drawing/2014/main" id="{C89D0314-7D09-49E0-B514-60FAC32B7D18}"/>
              </a:ext>
            </a:extLst>
          </p:cNvPr>
          <p:cNvSpPr/>
          <p:nvPr/>
        </p:nvSpPr>
        <p:spPr>
          <a:xfrm>
            <a:off x="1886417" y="1572972"/>
            <a:ext cx="674925" cy="674925"/>
          </a:xfrm>
          <a:prstGeom prst="roundRect">
            <a:avLst>
              <a:gd name="adj" fmla="val 10000"/>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hueOff val="0"/>
                  <a:satOff val="0"/>
                  <a:lumOff val="0"/>
                  <a:alphaOff val="0"/>
                </a:srgbClr>
              </a:solidFill>
              <a:effectLst/>
              <a:uLnTx/>
              <a:uFillTx/>
              <a:latin typeface="Graphik"/>
              <a:ea typeface="+mn-ea"/>
              <a:cs typeface="+mn-cs"/>
            </a:endParaRPr>
          </a:p>
        </p:txBody>
      </p:sp>
      <p:sp>
        <p:nvSpPr>
          <p:cNvPr id="14" name="Freeform: Shape 13">
            <a:extLst>
              <a:ext uri="{FF2B5EF4-FFF2-40B4-BE49-F238E27FC236}">
                <a16:creationId xmlns:a16="http://schemas.microsoft.com/office/drawing/2014/main" id="{0F3E28EB-3000-4975-AAC6-CD5090B9CE2D}"/>
              </a:ext>
            </a:extLst>
          </p:cNvPr>
          <p:cNvSpPr/>
          <p:nvPr/>
        </p:nvSpPr>
        <p:spPr>
          <a:xfrm>
            <a:off x="1741747" y="2315958"/>
            <a:ext cx="1028482" cy="1028482"/>
          </a:xfrm>
          <a:custGeom>
            <a:avLst/>
            <a:gdLst>
              <a:gd name="connsiteX0" fmla="*/ 0 w 1028482"/>
              <a:gd name="connsiteY0" fmla="*/ 102848 h 1028482"/>
              <a:gd name="connsiteX1" fmla="*/ 102848 w 1028482"/>
              <a:gd name="connsiteY1" fmla="*/ 0 h 1028482"/>
              <a:gd name="connsiteX2" fmla="*/ 925634 w 1028482"/>
              <a:gd name="connsiteY2" fmla="*/ 0 h 1028482"/>
              <a:gd name="connsiteX3" fmla="*/ 1028482 w 1028482"/>
              <a:gd name="connsiteY3" fmla="*/ 102848 h 1028482"/>
              <a:gd name="connsiteX4" fmla="*/ 1028482 w 1028482"/>
              <a:gd name="connsiteY4" fmla="*/ 925634 h 1028482"/>
              <a:gd name="connsiteX5" fmla="*/ 925634 w 1028482"/>
              <a:gd name="connsiteY5" fmla="*/ 1028482 h 1028482"/>
              <a:gd name="connsiteX6" fmla="*/ 102848 w 1028482"/>
              <a:gd name="connsiteY6" fmla="*/ 1028482 h 1028482"/>
              <a:gd name="connsiteX7" fmla="*/ 0 w 1028482"/>
              <a:gd name="connsiteY7" fmla="*/ 925634 h 1028482"/>
              <a:gd name="connsiteX8" fmla="*/ 0 w 1028482"/>
              <a:gd name="connsiteY8" fmla="*/ 102848 h 102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482" h="1028482">
                <a:moveTo>
                  <a:pt x="0" y="102848"/>
                </a:moveTo>
                <a:cubicBezTo>
                  <a:pt x="0" y="46047"/>
                  <a:pt x="46047" y="0"/>
                  <a:pt x="102848" y="0"/>
                </a:cubicBezTo>
                <a:lnTo>
                  <a:pt x="925634" y="0"/>
                </a:lnTo>
                <a:cubicBezTo>
                  <a:pt x="982435" y="0"/>
                  <a:pt x="1028482" y="46047"/>
                  <a:pt x="1028482" y="102848"/>
                </a:cubicBezTo>
                <a:lnTo>
                  <a:pt x="1028482" y="925634"/>
                </a:lnTo>
                <a:cubicBezTo>
                  <a:pt x="1028482" y="982435"/>
                  <a:pt x="982435" y="1028482"/>
                  <a:pt x="925634" y="1028482"/>
                </a:cubicBezTo>
                <a:lnTo>
                  <a:pt x="102848" y="1028482"/>
                </a:lnTo>
                <a:cubicBezTo>
                  <a:pt x="46047" y="1028482"/>
                  <a:pt x="0" y="982435"/>
                  <a:pt x="0" y="925634"/>
                </a:cubicBezTo>
                <a:lnTo>
                  <a:pt x="0" y="102848"/>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603" tIns="60603" rIns="60603" bIns="60603"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en-US" sz="900" b="0" i="0" u="none" strike="noStrike" kern="1200" cap="none" spc="0" normalizeH="0" baseline="0" noProof="0">
                <a:ln>
                  <a:noFill/>
                </a:ln>
                <a:solidFill>
                  <a:srgbClr val="FFFFFF"/>
                </a:solidFill>
                <a:effectLst/>
                <a:uLnTx/>
                <a:uFillTx/>
                <a:latin typeface="Graphik"/>
                <a:ea typeface="+mn-ea"/>
                <a:cs typeface="+mn-cs"/>
              </a:rPr>
              <a:t>Understanding high level gaps and Create Conversion Sheet by identifying </a:t>
            </a:r>
            <a:r>
              <a:rPr kumimoji="0" lang="en-US" sz="900" b="0" i="0" u="none" strike="noStrike" kern="1200" cap="none" spc="0" normalizeH="0" baseline="0" noProof="0" err="1">
                <a:ln>
                  <a:noFill/>
                </a:ln>
                <a:solidFill>
                  <a:srgbClr val="FFFFFF"/>
                </a:solidFill>
                <a:effectLst/>
                <a:uLnTx/>
                <a:uFillTx/>
                <a:latin typeface="Graphik"/>
                <a:ea typeface="+mn-ea"/>
                <a:cs typeface="+mn-cs"/>
              </a:rPr>
              <a:t>Duckcreek</a:t>
            </a:r>
            <a:r>
              <a:rPr kumimoji="0" lang="en-US" sz="900" b="0" i="0" u="none" strike="noStrike" kern="1200" cap="none" spc="0" normalizeH="0" baseline="0" noProof="0">
                <a:ln>
                  <a:noFill/>
                </a:ln>
                <a:solidFill>
                  <a:srgbClr val="FFFFFF"/>
                </a:solidFill>
                <a:effectLst/>
                <a:uLnTx/>
                <a:uFillTx/>
                <a:latin typeface="Graphik"/>
                <a:ea typeface="+mn-ea"/>
                <a:cs typeface="+mn-cs"/>
              </a:rPr>
              <a:t> tables.</a:t>
            </a:r>
            <a:endParaRPr kumimoji="0" lang="en-IN" sz="900" b="0" i="0" u="none" strike="noStrike" kern="1200" cap="none" spc="0" normalizeH="0" baseline="0" noProof="0">
              <a:ln>
                <a:noFill/>
              </a:ln>
              <a:solidFill>
                <a:srgbClr val="FFFFFF"/>
              </a:solidFill>
              <a:effectLst/>
              <a:uLnTx/>
              <a:uFillTx/>
              <a:latin typeface="Graphik"/>
              <a:ea typeface="+mn-ea"/>
              <a:cs typeface="+mn-cs"/>
            </a:endParaRPr>
          </a:p>
        </p:txBody>
      </p:sp>
      <p:sp>
        <p:nvSpPr>
          <p:cNvPr id="15" name="Freeform: Shape 14">
            <a:extLst>
              <a:ext uri="{FF2B5EF4-FFF2-40B4-BE49-F238E27FC236}">
                <a16:creationId xmlns:a16="http://schemas.microsoft.com/office/drawing/2014/main" id="{60348318-3D68-4DEF-BA39-86496E7F0651}"/>
              </a:ext>
            </a:extLst>
          </p:cNvPr>
          <p:cNvSpPr/>
          <p:nvPr/>
        </p:nvSpPr>
        <p:spPr>
          <a:xfrm>
            <a:off x="2910332" y="2706634"/>
            <a:ext cx="198108" cy="247130"/>
          </a:xfrm>
          <a:custGeom>
            <a:avLst/>
            <a:gdLst>
              <a:gd name="connsiteX0" fmla="*/ 0 w 198108"/>
              <a:gd name="connsiteY0" fmla="*/ 49426 h 247130"/>
              <a:gd name="connsiteX1" fmla="*/ 99054 w 198108"/>
              <a:gd name="connsiteY1" fmla="*/ 49426 h 247130"/>
              <a:gd name="connsiteX2" fmla="*/ 99054 w 198108"/>
              <a:gd name="connsiteY2" fmla="*/ 0 h 247130"/>
              <a:gd name="connsiteX3" fmla="*/ 198108 w 198108"/>
              <a:gd name="connsiteY3" fmla="*/ 123565 h 247130"/>
              <a:gd name="connsiteX4" fmla="*/ 99054 w 198108"/>
              <a:gd name="connsiteY4" fmla="*/ 247130 h 247130"/>
              <a:gd name="connsiteX5" fmla="*/ 99054 w 198108"/>
              <a:gd name="connsiteY5" fmla="*/ 197704 h 247130"/>
              <a:gd name="connsiteX6" fmla="*/ 0 w 198108"/>
              <a:gd name="connsiteY6" fmla="*/ 197704 h 247130"/>
              <a:gd name="connsiteX7" fmla="*/ 0 w 198108"/>
              <a:gd name="connsiteY7" fmla="*/ 49426 h 24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08" h="247130">
                <a:moveTo>
                  <a:pt x="0" y="49426"/>
                </a:moveTo>
                <a:lnTo>
                  <a:pt x="99054" y="49426"/>
                </a:lnTo>
                <a:lnTo>
                  <a:pt x="99054" y="0"/>
                </a:lnTo>
                <a:lnTo>
                  <a:pt x="198108" y="123565"/>
                </a:lnTo>
                <a:lnTo>
                  <a:pt x="99054" y="247130"/>
                </a:lnTo>
                <a:lnTo>
                  <a:pt x="99054" y="197704"/>
                </a:lnTo>
                <a:lnTo>
                  <a:pt x="0" y="197704"/>
                </a:lnTo>
                <a:lnTo>
                  <a:pt x="0" y="49426"/>
                </a:lnTo>
                <a:close/>
              </a:path>
            </a:pathLst>
          </a:custGeom>
          <a:solidFill>
            <a:schemeClr val="accent1"/>
          </a:solidFill>
          <a:scene3d>
            <a:camera prst="orthographicFront"/>
            <a:lightRig rig="chilly" dir="t"/>
          </a:scene3d>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49426" rIns="59432" bIns="49426" numCol="1" spcCol="1270" anchor="ctr" anchorCtr="0">
            <a:no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16" name="Freeform: Shape 15">
            <a:extLst>
              <a:ext uri="{FF2B5EF4-FFF2-40B4-BE49-F238E27FC236}">
                <a16:creationId xmlns:a16="http://schemas.microsoft.com/office/drawing/2014/main" id="{B174C39A-4525-4605-84D9-168D7597F874}"/>
              </a:ext>
            </a:extLst>
          </p:cNvPr>
          <p:cNvSpPr/>
          <p:nvPr/>
        </p:nvSpPr>
        <p:spPr>
          <a:xfrm>
            <a:off x="3248543" y="2315958"/>
            <a:ext cx="1028482" cy="1028482"/>
          </a:xfrm>
          <a:custGeom>
            <a:avLst/>
            <a:gdLst>
              <a:gd name="connsiteX0" fmla="*/ 0 w 1028482"/>
              <a:gd name="connsiteY0" fmla="*/ 102848 h 1028482"/>
              <a:gd name="connsiteX1" fmla="*/ 102848 w 1028482"/>
              <a:gd name="connsiteY1" fmla="*/ 0 h 1028482"/>
              <a:gd name="connsiteX2" fmla="*/ 925634 w 1028482"/>
              <a:gd name="connsiteY2" fmla="*/ 0 h 1028482"/>
              <a:gd name="connsiteX3" fmla="*/ 1028482 w 1028482"/>
              <a:gd name="connsiteY3" fmla="*/ 102848 h 1028482"/>
              <a:gd name="connsiteX4" fmla="*/ 1028482 w 1028482"/>
              <a:gd name="connsiteY4" fmla="*/ 925634 h 1028482"/>
              <a:gd name="connsiteX5" fmla="*/ 925634 w 1028482"/>
              <a:gd name="connsiteY5" fmla="*/ 1028482 h 1028482"/>
              <a:gd name="connsiteX6" fmla="*/ 102848 w 1028482"/>
              <a:gd name="connsiteY6" fmla="*/ 1028482 h 1028482"/>
              <a:gd name="connsiteX7" fmla="*/ 0 w 1028482"/>
              <a:gd name="connsiteY7" fmla="*/ 925634 h 1028482"/>
              <a:gd name="connsiteX8" fmla="*/ 0 w 1028482"/>
              <a:gd name="connsiteY8" fmla="*/ 102848 h 102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482" h="1028482">
                <a:moveTo>
                  <a:pt x="0" y="102848"/>
                </a:moveTo>
                <a:cubicBezTo>
                  <a:pt x="0" y="46047"/>
                  <a:pt x="46047" y="0"/>
                  <a:pt x="102848" y="0"/>
                </a:cubicBezTo>
                <a:lnTo>
                  <a:pt x="925634" y="0"/>
                </a:lnTo>
                <a:cubicBezTo>
                  <a:pt x="982435" y="0"/>
                  <a:pt x="1028482" y="46047"/>
                  <a:pt x="1028482" y="102848"/>
                </a:cubicBezTo>
                <a:lnTo>
                  <a:pt x="1028482" y="925634"/>
                </a:lnTo>
                <a:cubicBezTo>
                  <a:pt x="1028482" y="982435"/>
                  <a:pt x="982435" y="1028482"/>
                  <a:pt x="925634" y="1028482"/>
                </a:cubicBezTo>
                <a:lnTo>
                  <a:pt x="102848" y="1028482"/>
                </a:lnTo>
                <a:cubicBezTo>
                  <a:pt x="46047" y="1028482"/>
                  <a:pt x="0" y="982435"/>
                  <a:pt x="0" y="925634"/>
                </a:cubicBezTo>
                <a:lnTo>
                  <a:pt x="0" y="102848"/>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603" tIns="60603" rIns="60603" bIns="60603"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rPr>
              <a:t>Xray:- Target system analysis.</a:t>
            </a: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17" name="Freeform: Shape 16">
            <a:extLst>
              <a:ext uri="{FF2B5EF4-FFF2-40B4-BE49-F238E27FC236}">
                <a16:creationId xmlns:a16="http://schemas.microsoft.com/office/drawing/2014/main" id="{D7B0A0C1-06B0-4ED7-B917-86EA568117AC}"/>
              </a:ext>
            </a:extLst>
          </p:cNvPr>
          <p:cNvSpPr/>
          <p:nvPr/>
        </p:nvSpPr>
        <p:spPr>
          <a:xfrm>
            <a:off x="4417128" y="2706634"/>
            <a:ext cx="198108" cy="247130"/>
          </a:xfrm>
          <a:custGeom>
            <a:avLst/>
            <a:gdLst>
              <a:gd name="connsiteX0" fmla="*/ 0 w 198108"/>
              <a:gd name="connsiteY0" fmla="*/ 49426 h 247130"/>
              <a:gd name="connsiteX1" fmla="*/ 99054 w 198108"/>
              <a:gd name="connsiteY1" fmla="*/ 49426 h 247130"/>
              <a:gd name="connsiteX2" fmla="*/ 99054 w 198108"/>
              <a:gd name="connsiteY2" fmla="*/ 0 h 247130"/>
              <a:gd name="connsiteX3" fmla="*/ 198108 w 198108"/>
              <a:gd name="connsiteY3" fmla="*/ 123565 h 247130"/>
              <a:gd name="connsiteX4" fmla="*/ 99054 w 198108"/>
              <a:gd name="connsiteY4" fmla="*/ 247130 h 247130"/>
              <a:gd name="connsiteX5" fmla="*/ 99054 w 198108"/>
              <a:gd name="connsiteY5" fmla="*/ 197704 h 247130"/>
              <a:gd name="connsiteX6" fmla="*/ 0 w 198108"/>
              <a:gd name="connsiteY6" fmla="*/ 197704 h 247130"/>
              <a:gd name="connsiteX7" fmla="*/ 0 w 198108"/>
              <a:gd name="connsiteY7" fmla="*/ 49426 h 24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08" h="247130">
                <a:moveTo>
                  <a:pt x="0" y="49426"/>
                </a:moveTo>
                <a:lnTo>
                  <a:pt x="99054" y="49426"/>
                </a:lnTo>
                <a:lnTo>
                  <a:pt x="99054" y="0"/>
                </a:lnTo>
                <a:lnTo>
                  <a:pt x="198108" y="123565"/>
                </a:lnTo>
                <a:lnTo>
                  <a:pt x="99054" y="247130"/>
                </a:lnTo>
                <a:lnTo>
                  <a:pt x="99054" y="197704"/>
                </a:lnTo>
                <a:lnTo>
                  <a:pt x="0" y="197704"/>
                </a:lnTo>
                <a:lnTo>
                  <a:pt x="0" y="49426"/>
                </a:lnTo>
                <a:close/>
              </a:path>
            </a:pathLst>
          </a:custGeom>
          <a:solidFill>
            <a:schemeClr val="accent1"/>
          </a:solidFill>
          <a:scene3d>
            <a:camera prst="orthographicFront"/>
            <a:lightRig rig="chilly" dir="t"/>
          </a:scene3d>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49426" rIns="59432" bIns="49426" numCol="1" spcCol="1270" anchor="ctr" anchorCtr="0">
            <a:no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18" name="Freeform: Shape 17">
            <a:extLst>
              <a:ext uri="{FF2B5EF4-FFF2-40B4-BE49-F238E27FC236}">
                <a16:creationId xmlns:a16="http://schemas.microsoft.com/office/drawing/2014/main" id="{7EC69A02-52D0-4F2A-9BBA-C69B9FACE688}"/>
              </a:ext>
            </a:extLst>
          </p:cNvPr>
          <p:cNvSpPr/>
          <p:nvPr/>
        </p:nvSpPr>
        <p:spPr>
          <a:xfrm>
            <a:off x="4755339" y="2315958"/>
            <a:ext cx="1028482" cy="1028482"/>
          </a:xfrm>
          <a:custGeom>
            <a:avLst/>
            <a:gdLst>
              <a:gd name="connsiteX0" fmla="*/ 0 w 1028482"/>
              <a:gd name="connsiteY0" fmla="*/ 102848 h 1028482"/>
              <a:gd name="connsiteX1" fmla="*/ 102848 w 1028482"/>
              <a:gd name="connsiteY1" fmla="*/ 0 h 1028482"/>
              <a:gd name="connsiteX2" fmla="*/ 925634 w 1028482"/>
              <a:gd name="connsiteY2" fmla="*/ 0 h 1028482"/>
              <a:gd name="connsiteX3" fmla="*/ 1028482 w 1028482"/>
              <a:gd name="connsiteY3" fmla="*/ 102848 h 1028482"/>
              <a:gd name="connsiteX4" fmla="*/ 1028482 w 1028482"/>
              <a:gd name="connsiteY4" fmla="*/ 925634 h 1028482"/>
              <a:gd name="connsiteX5" fmla="*/ 925634 w 1028482"/>
              <a:gd name="connsiteY5" fmla="*/ 1028482 h 1028482"/>
              <a:gd name="connsiteX6" fmla="*/ 102848 w 1028482"/>
              <a:gd name="connsiteY6" fmla="*/ 1028482 h 1028482"/>
              <a:gd name="connsiteX7" fmla="*/ 0 w 1028482"/>
              <a:gd name="connsiteY7" fmla="*/ 925634 h 1028482"/>
              <a:gd name="connsiteX8" fmla="*/ 0 w 1028482"/>
              <a:gd name="connsiteY8" fmla="*/ 102848 h 102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482" h="1028482">
                <a:moveTo>
                  <a:pt x="0" y="102848"/>
                </a:moveTo>
                <a:cubicBezTo>
                  <a:pt x="0" y="46047"/>
                  <a:pt x="46047" y="0"/>
                  <a:pt x="102848" y="0"/>
                </a:cubicBezTo>
                <a:lnTo>
                  <a:pt x="925634" y="0"/>
                </a:lnTo>
                <a:cubicBezTo>
                  <a:pt x="982435" y="0"/>
                  <a:pt x="1028482" y="46047"/>
                  <a:pt x="1028482" y="102848"/>
                </a:cubicBezTo>
                <a:lnTo>
                  <a:pt x="1028482" y="925634"/>
                </a:lnTo>
                <a:cubicBezTo>
                  <a:pt x="1028482" y="982435"/>
                  <a:pt x="982435" y="1028482"/>
                  <a:pt x="925634" y="1028482"/>
                </a:cubicBezTo>
                <a:lnTo>
                  <a:pt x="102848" y="1028482"/>
                </a:lnTo>
                <a:cubicBezTo>
                  <a:pt x="46047" y="1028482"/>
                  <a:pt x="0" y="982435"/>
                  <a:pt x="0" y="925634"/>
                </a:cubicBezTo>
                <a:lnTo>
                  <a:pt x="0" y="102848"/>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603" tIns="60603" rIns="60603" bIns="60603"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rPr>
              <a:t>Define transformation rules  using Xray.</a:t>
            </a: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19" name="Freeform: Shape 18">
            <a:extLst>
              <a:ext uri="{FF2B5EF4-FFF2-40B4-BE49-F238E27FC236}">
                <a16:creationId xmlns:a16="http://schemas.microsoft.com/office/drawing/2014/main" id="{D83E207F-D9BC-4008-82EA-6D1E8737B4CB}"/>
              </a:ext>
            </a:extLst>
          </p:cNvPr>
          <p:cNvSpPr/>
          <p:nvPr/>
        </p:nvSpPr>
        <p:spPr>
          <a:xfrm>
            <a:off x="5923924" y="2706634"/>
            <a:ext cx="198108" cy="247130"/>
          </a:xfrm>
          <a:custGeom>
            <a:avLst/>
            <a:gdLst>
              <a:gd name="connsiteX0" fmla="*/ 0 w 198108"/>
              <a:gd name="connsiteY0" fmla="*/ 49426 h 247130"/>
              <a:gd name="connsiteX1" fmla="*/ 99054 w 198108"/>
              <a:gd name="connsiteY1" fmla="*/ 49426 h 247130"/>
              <a:gd name="connsiteX2" fmla="*/ 99054 w 198108"/>
              <a:gd name="connsiteY2" fmla="*/ 0 h 247130"/>
              <a:gd name="connsiteX3" fmla="*/ 198108 w 198108"/>
              <a:gd name="connsiteY3" fmla="*/ 123565 h 247130"/>
              <a:gd name="connsiteX4" fmla="*/ 99054 w 198108"/>
              <a:gd name="connsiteY4" fmla="*/ 247130 h 247130"/>
              <a:gd name="connsiteX5" fmla="*/ 99054 w 198108"/>
              <a:gd name="connsiteY5" fmla="*/ 197704 h 247130"/>
              <a:gd name="connsiteX6" fmla="*/ 0 w 198108"/>
              <a:gd name="connsiteY6" fmla="*/ 197704 h 247130"/>
              <a:gd name="connsiteX7" fmla="*/ 0 w 198108"/>
              <a:gd name="connsiteY7" fmla="*/ 49426 h 24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08" h="247130">
                <a:moveTo>
                  <a:pt x="0" y="49426"/>
                </a:moveTo>
                <a:lnTo>
                  <a:pt x="99054" y="49426"/>
                </a:lnTo>
                <a:lnTo>
                  <a:pt x="99054" y="0"/>
                </a:lnTo>
                <a:lnTo>
                  <a:pt x="198108" y="123565"/>
                </a:lnTo>
                <a:lnTo>
                  <a:pt x="99054" y="247130"/>
                </a:lnTo>
                <a:lnTo>
                  <a:pt x="99054" y="197704"/>
                </a:lnTo>
                <a:lnTo>
                  <a:pt x="0" y="197704"/>
                </a:lnTo>
                <a:lnTo>
                  <a:pt x="0" y="49426"/>
                </a:lnTo>
                <a:close/>
              </a:path>
            </a:pathLst>
          </a:custGeom>
          <a:solidFill>
            <a:schemeClr val="accent1"/>
          </a:solidFill>
          <a:scene3d>
            <a:camera prst="orthographicFront"/>
            <a:lightRig rig="chilly" dir="t"/>
          </a:scene3d>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49426" rIns="59432" bIns="49426" numCol="1" spcCol="1270" anchor="ctr" anchorCtr="0">
            <a:no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20" name="Rectangle: Rounded Corners 19" descr="Blueprint outline">
            <a:extLst>
              <a:ext uri="{FF2B5EF4-FFF2-40B4-BE49-F238E27FC236}">
                <a16:creationId xmlns:a16="http://schemas.microsoft.com/office/drawing/2014/main" id="{087B9DEE-1381-40B4-8168-68E3157476BF}"/>
              </a:ext>
            </a:extLst>
          </p:cNvPr>
          <p:cNvSpPr/>
          <p:nvPr/>
        </p:nvSpPr>
        <p:spPr>
          <a:xfrm>
            <a:off x="6379997" y="1572972"/>
            <a:ext cx="674925" cy="674925"/>
          </a:xfrm>
          <a:prstGeom prst="roundRect">
            <a:avLst>
              <a:gd name="adj" fmla="val 10000"/>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hueOff val="0"/>
                  <a:satOff val="0"/>
                  <a:lumOff val="0"/>
                  <a:alphaOff val="0"/>
                </a:srgbClr>
              </a:solidFill>
              <a:effectLst/>
              <a:uLnTx/>
              <a:uFillTx/>
              <a:latin typeface="Graphik"/>
              <a:ea typeface="+mn-ea"/>
              <a:cs typeface="+mn-cs"/>
            </a:endParaRPr>
          </a:p>
        </p:txBody>
      </p:sp>
      <p:sp>
        <p:nvSpPr>
          <p:cNvPr id="21" name="Freeform: Shape 20">
            <a:extLst>
              <a:ext uri="{FF2B5EF4-FFF2-40B4-BE49-F238E27FC236}">
                <a16:creationId xmlns:a16="http://schemas.microsoft.com/office/drawing/2014/main" id="{4C94719E-7ED5-4A8F-BD95-2408308D5E56}"/>
              </a:ext>
            </a:extLst>
          </p:cNvPr>
          <p:cNvSpPr/>
          <p:nvPr/>
        </p:nvSpPr>
        <p:spPr>
          <a:xfrm>
            <a:off x="6262135" y="2315958"/>
            <a:ext cx="1028482" cy="1028482"/>
          </a:xfrm>
          <a:custGeom>
            <a:avLst/>
            <a:gdLst>
              <a:gd name="connsiteX0" fmla="*/ 0 w 1028482"/>
              <a:gd name="connsiteY0" fmla="*/ 102848 h 1028482"/>
              <a:gd name="connsiteX1" fmla="*/ 102848 w 1028482"/>
              <a:gd name="connsiteY1" fmla="*/ 0 h 1028482"/>
              <a:gd name="connsiteX2" fmla="*/ 925634 w 1028482"/>
              <a:gd name="connsiteY2" fmla="*/ 0 h 1028482"/>
              <a:gd name="connsiteX3" fmla="*/ 1028482 w 1028482"/>
              <a:gd name="connsiteY3" fmla="*/ 102848 h 1028482"/>
              <a:gd name="connsiteX4" fmla="*/ 1028482 w 1028482"/>
              <a:gd name="connsiteY4" fmla="*/ 925634 h 1028482"/>
              <a:gd name="connsiteX5" fmla="*/ 925634 w 1028482"/>
              <a:gd name="connsiteY5" fmla="*/ 1028482 h 1028482"/>
              <a:gd name="connsiteX6" fmla="*/ 102848 w 1028482"/>
              <a:gd name="connsiteY6" fmla="*/ 1028482 h 1028482"/>
              <a:gd name="connsiteX7" fmla="*/ 0 w 1028482"/>
              <a:gd name="connsiteY7" fmla="*/ 925634 h 1028482"/>
              <a:gd name="connsiteX8" fmla="*/ 0 w 1028482"/>
              <a:gd name="connsiteY8" fmla="*/ 102848 h 102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482" h="1028482">
                <a:moveTo>
                  <a:pt x="0" y="102848"/>
                </a:moveTo>
                <a:cubicBezTo>
                  <a:pt x="0" y="46047"/>
                  <a:pt x="46047" y="0"/>
                  <a:pt x="102848" y="0"/>
                </a:cubicBezTo>
                <a:lnTo>
                  <a:pt x="925634" y="0"/>
                </a:lnTo>
                <a:cubicBezTo>
                  <a:pt x="982435" y="0"/>
                  <a:pt x="1028482" y="46047"/>
                  <a:pt x="1028482" y="102848"/>
                </a:cubicBezTo>
                <a:lnTo>
                  <a:pt x="1028482" y="925634"/>
                </a:lnTo>
                <a:cubicBezTo>
                  <a:pt x="1028482" y="982435"/>
                  <a:pt x="982435" y="1028482"/>
                  <a:pt x="925634" y="1028482"/>
                </a:cubicBezTo>
                <a:lnTo>
                  <a:pt x="102848" y="1028482"/>
                </a:lnTo>
                <a:cubicBezTo>
                  <a:pt x="46047" y="1028482"/>
                  <a:pt x="0" y="982435"/>
                  <a:pt x="0" y="925634"/>
                </a:cubicBezTo>
                <a:lnTo>
                  <a:pt x="0" y="102848"/>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603" tIns="60603" rIns="60603" bIns="60603"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rPr>
              <a:t>Create STTM Sheet template based on the tables Identified in Target</a:t>
            </a: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22" name="Freeform: Shape 21">
            <a:extLst>
              <a:ext uri="{FF2B5EF4-FFF2-40B4-BE49-F238E27FC236}">
                <a16:creationId xmlns:a16="http://schemas.microsoft.com/office/drawing/2014/main" id="{584E0A0C-2829-4137-98BB-10F35C4FFFA4}"/>
              </a:ext>
            </a:extLst>
          </p:cNvPr>
          <p:cNvSpPr/>
          <p:nvPr/>
        </p:nvSpPr>
        <p:spPr>
          <a:xfrm>
            <a:off x="7430720" y="2706634"/>
            <a:ext cx="219685" cy="247130"/>
          </a:xfrm>
          <a:custGeom>
            <a:avLst/>
            <a:gdLst>
              <a:gd name="connsiteX0" fmla="*/ 0 w 219685"/>
              <a:gd name="connsiteY0" fmla="*/ 49426 h 247130"/>
              <a:gd name="connsiteX1" fmla="*/ 109843 w 219685"/>
              <a:gd name="connsiteY1" fmla="*/ 49426 h 247130"/>
              <a:gd name="connsiteX2" fmla="*/ 109843 w 219685"/>
              <a:gd name="connsiteY2" fmla="*/ 0 h 247130"/>
              <a:gd name="connsiteX3" fmla="*/ 219685 w 219685"/>
              <a:gd name="connsiteY3" fmla="*/ 123565 h 247130"/>
              <a:gd name="connsiteX4" fmla="*/ 109843 w 219685"/>
              <a:gd name="connsiteY4" fmla="*/ 247130 h 247130"/>
              <a:gd name="connsiteX5" fmla="*/ 109843 w 219685"/>
              <a:gd name="connsiteY5" fmla="*/ 197704 h 247130"/>
              <a:gd name="connsiteX6" fmla="*/ 0 w 219685"/>
              <a:gd name="connsiteY6" fmla="*/ 197704 h 247130"/>
              <a:gd name="connsiteX7" fmla="*/ 0 w 219685"/>
              <a:gd name="connsiteY7" fmla="*/ 49426 h 24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685" h="247130">
                <a:moveTo>
                  <a:pt x="0" y="49426"/>
                </a:moveTo>
                <a:lnTo>
                  <a:pt x="109843" y="49426"/>
                </a:lnTo>
                <a:lnTo>
                  <a:pt x="109843" y="0"/>
                </a:lnTo>
                <a:lnTo>
                  <a:pt x="219685" y="123565"/>
                </a:lnTo>
                <a:lnTo>
                  <a:pt x="109843" y="247130"/>
                </a:lnTo>
                <a:lnTo>
                  <a:pt x="109843" y="197704"/>
                </a:lnTo>
                <a:lnTo>
                  <a:pt x="0" y="197704"/>
                </a:lnTo>
                <a:lnTo>
                  <a:pt x="0" y="49426"/>
                </a:lnTo>
                <a:close/>
              </a:path>
            </a:pathLst>
          </a:custGeom>
          <a:solidFill>
            <a:schemeClr val="accent1"/>
          </a:solidFill>
          <a:scene3d>
            <a:camera prst="orthographicFront"/>
            <a:lightRig rig="chilly" dir="t"/>
          </a:scene3d>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49426" rIns="65905" bIns="49426" numCol="1" spcCol="1270" anchor="ctr" anchorCtr="0">
            <a:no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23" name="Rectangle: Rounded Corners 22" descr="Meeting">
            <a:extLst>
              <a:ext uri="{FF2B5EF4-FFF2-40B4-BE49-F238E27FC236}">
                <a16:creationId xmlns:a16="http://schemas.microsoft.com/office/drawing/2014/main" id="{DA6C37C6-F64A-45DF-827B-8234419A3807}"/>
              </a:ext>
            </a:extLst>
          </p:cNvPr>
          <p:cNvSpPr/>
          <p:nvPr/>
        </p:nvSpPr>
        <p:spPr>
          <a:xfrm>
            <a:off x="7967286" y="1572972"/>
            <a:ext cx="674925" cy="674925"/>
          </a:xfrm>
          <a:prstGeom prst="roundRect">
            <a:avLst>
              <a:gd name="adj" fmla="val 10000"/>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hueOff val="0"/>
                  <a:satOff val="0"/>
                  <a:lumOff val="0"/>
                  <a:alphaOff val="0"/>
                </a:srgbClr>
              </a:solidFill>
              <a:effectLst/>
              <a:uLnTx/>
              <a:uFillTx/>
              <a:latin typeface="Graphik"/>
              <a:ea typeface="+mn-ea"/>
              <a:cs typeface="+mn-cs"/>
            </a:endParaRPr>
          </a:p>
        </p:txBody>
      </p:sp>
      <p:sp>
        <p:nvSpPr>
          <p:cNvPr id="24" name="Freeform: Shape 23">
            <a:extLst>
              <a:ext uri="{FF2B5EF4-FFF2-40B4-BE49-F238E27FC236}">
                <a16:creationId xmlns:a16="http://schemas.microsoft.com/office/drawing/2014/main" id="{AC6365B8-19E3-4555-966A-460C7884CBC1}"/>
              </a:ext>
            </a:extLst>
          </p:cNvPr>
          <p:cNvSpPr/>
          <p:nvPr/>
        </p:nvSpPr>
        <p:spPr>
          <a:xfrm>
            <a:off x="7790508" y="2315958"/>
            <a:ext cx="1028482" cy="1028482"/>
          </a:xfrm>
          <a:custGeom>
            <a:avLst/>
            <a:gdLst>
              <a:gd name="connsiteX0" fmla="*/ 0 w 1028482"/>
              <a:gd name="connsiteY0" fmla="*/ 102848 h 1028482"/>
              <a:gd name="connsiteX1" fmla="*/ 102848 w 1028482"/>
              <a:gd name="connsiteY1" fmla="*/ 0 h 1028482"/>
              <a:gd name="connsiteX2" fmla="*/ 925634 w 1028482"/>
              <a:gd name="connsiteY2" fmla="*/ 0 h 1028482"/>
              <a:gd name="connsiteX3" fmla="*/ 1028482 w 1028482"/>
              <a:gd name="connsiteY3" fmla="*/ 102848 h 1028482"/>
              <a:gd name="connsiteX4" fmla="*/ 1028482 w 1028482"/>
              <a:gd name="connsiteY4" fmla="*/ 925634 h 1028482"/>
              <a:gd name="connsiteX5" fmla="*/ 925634 w 1028482"/>
              <a:gd name="connsiteY5" fmla="*/ 1028482 h 1028482"/>
              <a:gd name="connsiteX6" fmla="*/ 102848 w 1028482"/>
              <a:gd name="connsiteY6" fmla="*/ 1028482 h 1028482"/>
              <a:gd name="connsiteX7" fmla="*/ 0 w 1028482"/>
              <a:gd name="connsiteY7" fmla="*/ 925634 h 1028482"/>
              <a:gd name="connsiteX8" fmla="*/ 0 w 1028482"/>
              <a:gd name="connsiteY8" fmla="*/ 102848 h 102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482" h="1028482">
                <a:moveTo>
                  <a:pt x="0" y="102848"/>
                </a:moveTo>
                <a:cubicBezTo>
                  <a:pt x="0" y="46047"/>
                  <a:pt x="46047" y="0"/>
                  <a:pt x="102848" y="0"/>
                </a:cubicBezTo>
                <a:lnTo>
                  <a:pt x="925634" y="0"/>
                </a:lnTo>
                <a:cubicBezTo>
                  <a:pt x="982435" y="0"/>
                  <a:pt x="1028482" y="46047"/>
                  <a:pt x="1028482" y="102848"/>
                </a:cubicBezTo>
                <a:lnTo>
                  <a:pt x="1028482" y="925634"/>
                </a:lnTo>
                <a:cubicBezTo>
                  <a:pt x="1028482" y="982435"/>
                  <a:pt x="982435" y="1028482"/>
                  <a:pt x="925634" y="1028482"/>
                </a:cubicBezTo>
                <a:lnTo>
                  <a:pt x="102848" y="1028482"/>
                </a:lnTo>
                <a:cubicBezTo>
                  <a:pt x="46047" y="1028482"/>
                  <a:pt x="0" y="982435"/>
                  <a:pt x="0" y="925634"/>
                </a:cubicBezTo>
                <a:lnTo>
                  <a:pt x="0" y="102848"/>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603" tIns="60603" rIns="60603" bIns="60603"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err="1">
                <a:ln>
                  <a:noFill/>
                </a:ln>
                <a:solidFill>
                  <a:srgbClr val="FFFFFF"/>
                </a:solidFill>
                <a:effectLst/>
                <a:uLnTx/>
                <a:uFillTx/>
                <a:latin typeface="Graphik"/>
                <a:ea typeface="+mn-ea"/>
                <a:cs typeface="+mn-cs"/>
              </a:rPr>
              <a:t>Duckcreek</a:t>
            </a:r>
            <a:r>
              <a:rPr kumimoji="0" lang="en-US" sz="1050" b="0" i="0" u="none" strike="noStrike" kern="1200" cap="none" spc="0" normalizeH="0" baseline="0" noProof="0">
                <a:ln>
                  <a:noFill/>
                </a:ln>
                <a:solidFill>
                  <a:srgbClr val="FFFFFF"/>
                </a:solidFill>
                <a:effectLst/>
                <a:uLnTx/>
                <a:uFillTx/>
                <a:latin typeface="Graphik"/>
                <a:ea typeface="+mn-ea"/>
                <a:cs typeface="+mn-cs"/>
              </a:rPr>
              <a:t> table discussion with Customer. Using STTM Sheet.</a:t>
            </a: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25" name="Freeform: Shape 24">
            <a:extLst>
              <a:ext uri="{FF2B5EF4-FFF2-40B4-BE49-F238E27FC236}">
                <a16:creationId xmlns:a16="http://schemas.microsoft.com/office/drawing/2014/main" id="{919F6AF7-2C45-4009-B948-EC9D45A383A2}"/>
              </a:ext>
            </a:extLst>
          </p:cNvPr>
          <p:cNvSpPr/>
          <p:nvPr/>
        </p:nvSpPr>
        <p:spPr>
          <a:xfrm>
            <a:off x="8959093" y="2706634"/>
            <a:ext cx="176531" cy="247130"/>
          </a:xfrm>
          <a:custGeom>
            <a:avLst/>
            <a:gdLst>
              <a:gd name="connsiteX0" fmla="*/ 0 w 176531"/>
              <a:gd name="connsiteY0" fmla="*/ 49426 h 247130"/>
              <a:gd name="connsiteX1" fmla="*/ 88266 w 176531"/>
              <a:gd name="connsiteY1" fmla="*/ 49426 h 247130"/>
              <a:gd name="connsiteX2" fmla="*/ 88266 w 176531"/>
              <a:gd name="connsiteY2" fmla="*/ 0 h 247130"/>
              <a:gd name="connsiteX3" fmla="*/ 176531 w 176531"/>
              <a:gd name="connsiteY3" fmla="*/ 123565 h 247130"/>
              <a:gd name="connsiteX4" fmla="*/ 88266 w 176531"/>
              <a:gd name="connsiteY4" fmla="*/ 247130 h 247130"/>
              <a:gd name="connsiteX5" fmla="*/ 88266 w 176531"/>
              <a:gd name="connsiteY5" fmla="*/ 197704 h 247130"/>
              <a:gd name="connsiteX6" fmla="*/ 0 w 176531"/>
              <a:gd name="connsiteY6" fmla="*/ 197704 h 247130"/>
              <a:gd name="connsiteX7" fmla="*/ 0 w 176531"/>
              <a:gd name="connsiteY7" fmla="*/ 49426 h 24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531" h="247130">
                <a:moveTo>
                  <a:pt x="0" y="49426"/>
                </a:moveTo>
                <a:lnTo>
                  <a:pt x="88266" y="49426"/>
                </a:lnTo>
                <a:lnTo>
                  <a:pt x="88266" y="0"/>
                </a:lnTo>
                <a:lnTo>
                  <a:pt x="176531" y="123565"/>
                </a:lnTo>
                <a:lnTo>
                  <a:pt x="88266" y="247130"/>
                </a:lnTo>
                <a:lnTo>
                  <a:pt x="88266" y="197704"/>
                </a:lnTo>
                <a:lnTo>
                  <a:pt x="0" y="197704"/>
                </a:lnTo>
                <a:lnTo>
                  <a:pt x="0" y="49426"/>
                </a:lnTo>
                <a:close/>
              </a:path>
            </a:pathLst>
          </a:custGeom>
          <a:solidFill>
            <a:schemeClr val="accent1"/>
          </a:solidFill>
          <a:scene3d>
            <a:camera prst="orthographicFront"/>
            <a:lightRig rig="chilly" dir="t"/>
          </a:scene3d>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49426" rIns="52959" bIns="49426" numCol="1" spcCol="1270" anchor="ctr" anchorCtr="0">
            <a:no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26" name="Rectangle: Rounded Corners 25" descr="Abacus outline">
            <a:extLst>
              <a:ext uri="{FF2B5EF4-FFF2-40B4-BE49-F238E27FC236}">
                <a16:creationId xmlns:a16="http://schemas.microsoft.com/office/drawing/2014/main" id="{F68FBD65-B4F7-438E-AA7A-B733B715DB07}"/>
              </a:ext>
            </a:extLst>
          </p:cNvPr>
          <p:cNvSpPr/>
          <p:nvPr/>
        </p:nvSpPr>
        <p:spPr>
          <a:xfrm>
            <a:off x="9452505" y="1572972"/>
            <a:ext cx="674925" cy="674925"/>
          </a:xfrm>
          <a:prstGeom prst="roundRect">
            <a:avLst>
              <a:gd name="adj" fmla="val 10000"/>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hueOff val="0"/>
                  <a:satOff val="0"/>
                  <a:lumOff val="0"/>
                  <a:alphaOff val="0"/>
                </a:srgbClr>
              </a:solidFill>
              <a:effectLst/>
              <a:uLnTx/>
              <a:uFillTx/>
              <a:latin typeface="Graphik"/>
              <a:ea typeface="+mn-ea"/>
              <a:cs typeface="+mn-cs"/>
            </a:endParaRPr>
          </a:p>
        </p:txBody>
      </p:sp>
      <p:sp>
        <p:nvSpPr>
          <p:cNvPr id="27" name="Freeform: Shape 26">
            <a:extLst>
              <a:ext uri="{FF2B5EF4-FFF2-40B4-BE49-F238E27FC236}">
                <a16:creationId xmlns:a16="http://schemas.microsoft.com/office/drawing/2014/main" id="{1E09ED75-6194-4CF2-BEC2-A8079EB124F0}"/>
              </a:ext>
            </a:extLst>
          </p:cNvPr>
          <p:cNvSpPr/>
          <p:nvPr/>
        </p:nvSpPr>
        <p:spPr>
          <a:xfrm>
            <a:off x="9275727" y="2315958"/>
            <a:ext cx="1028482" cy="1028482"/>
          </a:xfrm>
          <a:custGeom>
            <a:avLst/>
            <a:gdLst>
              <a:gd name="connsiteX0" fmla="*/ 0 w 1028482"/>
              <a:gd name="connsiteY0" fmla="*/ 102848 h 1028482"/>
              <a:gd name="connsiteX1" fmla="*/ 102848 w 1028482"/>
              <a:gd name="connsiteY1" fmla="*/ 0 h 1028482"/>
              <a:gd name="connsiteX2" fmla="*/ 925634 w 1028482"/>
              <a:gd name="connsiteY2" fmla="*/ 0 h 1028482"/>
              <a:gd name="connsiteX3" fmla="*/ 1028482 w 1028482"/>
              <a:gd name="connsiteY3" fmla="*/ 102848 h 1028482"/>
              <a:gd name="connsiteX4" fmla="*/ 1028482 w 1028482"/>
              <a:gd name="connsiteY4" fmla="*/ 925634 h 1028482"/>
              <a:gd name="connsiteX5" fmla="*/ 925634 w 1028482"/>
              <a:gd name="connsiteY5" fmla="*/ 1028482 h 1028482"/>
              <a:gd name="connsiteX6" fmla="*/ 102848 w 1028482"/>
              <a:gd name="connsiteY6" fmla="*/ 1028482 h 1028482"/>
              <a:gd name="connsiteX7" fmla="*/ 0 w 1028482"/>
              <a:gd name="connsiteY7" fmla="*/ 925634 h 1028482"/>
              <a:gd name="connsiteX8" fmla="*/ 0 w 1028482"/>
              <a:gd name="connsiteY8" fmla="*/ 102848 h 102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482" h="1028482">
                <a:moveTo>
                  <a:pt x="0" y="102848"/>
                </a:moveTo>
                <a:cubicBezTo>
                  <a:pt x="0" y="46047"/>
                  <a:pt x="46047" y="0"/>
                  <a:pt x="102848" y="0"/>
                </a:cubicBezTo>
                <a:lnTo>
                  <a:pt x="925634" y="0"/>
                </a:lnTo>
                <a:cubicBezTo>
                  <a:pt x="982435" y="0"/>
                  <a:pt x="1028482" y="46047"/>
                  <a:pt x="1028482" y="102848"/>
                </a:cubicBezTo>
                <a:lnTo>
                  <a:pt x="1028482" y="925634"/>
                </a:lnTo>
                <a:cubicBezTo>
                  <a:pt x="1028482" y="982435"/>
                  <a:pt x="982435" y="1028482"/>
                  <a:pt x="925634" y="1028482"/>
                </a:cubicBezTo>
                <a:lnTo>
                  <a:pt x="102848" y="1028482"/>
                </a:lnTo>
                <a:cubicBezTo>
                  <a:pt x="46047" y="1028482"/>
                  <a:pt x="0" y="982435"/>
                  <a:pt x="0" y="925634"/>
                </a:cubicBezTo>
                <a:lnTo>
                  <a:pt x="0" y="102848"/>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603" tIns="60603" rIns="60603" bIns="60603"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rPr>
              <a:t>Discussing initial Assumptions</a:t>
            </a: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28" name="Freeform: Shape 27">
            <a:extLst>
              <a:ext uri="{FF2B5EF4-FFF2-40B4-BE49-F238E27FC236}">
                <a16:creationId xmlns:a16="http://schemas.microsoft.com/office/drawing/2014/main" id="{F0684644-473B-46FF-9509-790253CA778D}"/>
              </a:ext>
            </a:extLst>
          </p:cNvPr>
          <p:cNvSpPr/>
          <p:nvPr/>
        </p:nvSpPr>
        <p:spPr>
          <a:xfrm>
            <a:off x="10444312" y="2706634"/>
            <a:ext cx="198108" cy="247130"/>
          </a:xfrm>
          <a:custGeom>
            <a:avLst/>
            <a:gdLst>
              <a:gd name="connsiteX0" fmla="*/ 0 w 198108"/>
              <a:gd name="connsiteY0" fmla="*/ 49426 h 247130"/>
              <a:gd name="connsiteX1" fmla="*/ 99054 w 198108"/>
              <a:gd name="connsiteY1" fmla="*/ 49426 h 247130"/>
              <a:gd name="connsiteX2" fmla="*/ 99054 w 198108"/>
              <a:gd name="connsiteY2" fmla="*/ 0 h 247130"/>
              <a:gd name="connsiteX3" fmla="*/ 198108 w 198108"/>
              <a:gd name="connsiteY3" fmla="*/ 123565 h 247130"/>
              <a:gd name="connsiteX4" fmla="*/ 99054 w 198108"/>
              <a:gd name="connsiteY4" fmla="*/ 247130 h 247130"/>
              <a:gd name="connsiteX5" fmla="*/ 99054 w 198108"/>
              <a:gd name="connsiteY5" fmla="*/ 197704 h 247130"/>
              <a:gd name="connsiteX6" fmla="*/ 0 w 198108"/>
              <a:gd name="connsiteY6" fmla="*/ 197704 h 247130"/>
              <a:gd name="connsiteX7" fmla="*/ 0 w 198108"/>
              <a:gd name="connsiteY7" fmla="*/ 49426 h 24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08" h="247130">
                <a:moveTo>
                  <a:pt x="0" y="49426"/>
                </a:moveTo>
                <a:lnTo>
                  <a:pt x="99054" y="49426"/>
                </a:lnTo>
                <a:lnTo>
                  <a:pt x="99054" y="0"/>
                </a:lnTo>
                <a:lnTo>
                  <a:pt x="198108" y="123565"/>
                </a:lnTo>
                <a:lnTo>
                  <a:pt x="99054" y="247130"/>
                </a:lnTo>
                <a:lnTo>
                  <a:pt x="99054" y="197704"/>
                </a:lnTo>
                <a:lnTo>
                  <a:pt x="0" y="197704"/>
                </a:lnTo>
                <a:lnTo>
                  <a:pt x="0" y="49426"/>
                </a:lnTo>
                <a:close/>
              </a:path>
            </a:pathLst>
          </a:custGeom>
          <a:solidFill>
            <a:schemeClr val="accent1"/>
          </a:solidFill>
          <a:scene3d>
            <a:camera prst="orthographicFront"/>
            <a:lightRig rig="chilly" dir="t"/>
          </a:scene3d>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49426" rIns="59432" bIns="49426" numCol="1" spcCol="1270" anchor="ctr" anchorCtr="0">
            <a:no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29" name="Rectangle: Rounded Corners 28" descr="Continuous Improvement outline">
            <a:extLst>
              <a:ext uri="{FF2B5EF4-FFF2-40B4-BE49-F238E27FC236}">
                <a16:creationId xmlns:a16="http://schemas.microsoft.com/office/drawing/2014/main" id="{36864DE1-C1BA-44AD-8491-5EFAA9BC764A}"/>
              </a:ext>
            </a:extLst>
          </p:cNvPr>
          <p:cNvSpPr/>
          <p:nvPr/>
        </p:nvSpPr>
        <p:spPr>
          <a:xfrm>
            <a:off x="10937724" y="1572972"/>
            <a:ext cx="674925" cy="674925"/>
          </a:xfrm>
          <a:prstGeom prst="roundRect">
            <a:avLst>
              <a:gd name="adj" fmla="val 10000"/>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hueOff val="0"/>
                  <a:satOff val="0"/>
                  <a:lumOff val="0"/>
                  <a:alphaOff val="0"/>
                </a:srgbClr>
              </a:solidFill>
              <a:effectLst/>
              <a:uLnTx/>
              <a:uFillTx/>
              <a:latin typeface="Graphik"/>
              <a:ea typeface="+mn-ea"/>
              <a:cs typeface="+mn-cs"/>
            </a:endParaRPr>
          </a:p>
        </p:txBody>
      </p:sp>
      <p:sp>
        <p:nvSpPr>
          <p:cNvPr id="30" name="Freeform: Shape 29">
            <a:extLst>
              <a:ext uri="{FF2B5EF4-FFF2-40B4-BE49-F238E27FC236}">
                <a16:creationId xmlns:a16="http://schemas.microsoft.com/office/drawing/2014/main" id="{35585971-1322-41B7-A8C9-FD468546CFAB}"/>
              </a:ext>
            </a:extLst>
          </p:cNvPr>
          <p:cNvSpPr/>
          <p:nvPr/>
        </p:nvSpPr>
        <p:spPr>
          <a:xfrm>
            <a:off x="10782518" y="2315958"/>
            <a:ext cx="1028482" cy="1028482"/>
          </a:xfrm>
          <a:custGeom>
            <a:avLst/>
            <a:gdLst>
              <a:gd name="connsiteX0" fmla="*/ 0 w 1028482"/>
              <a:gd name="connsiteY0" fmla="*/ 102848 h 1028482"/>
              <a:gd name="connsiteX1" fmla="*/ 102848 w 1028482"/>
              <a:gd name="connsiteY1" fmla="*/ 0 h 1028482"/>
              <a:gd name="connsiteX2" fmla="*/ 925634 w 1028482"/>
              <a:gd name="connsiteY2" fmla="*/ 0 h 1028482"/>
              <a:gd name="connsiteX3" fmla="*/ 1028482 w 1028482"/>
              <a:gd name="connsiteY3" fmla="*/ 102848 h 1028482"/>
              <a:gd name="connsiteX4" fmla="*/ 1028482 w 1028482"/>
              <a:gd name="connsiteY4" fmla="*/ 925634 h 1028482"/>
              <a:gd name="connsiteX5" fmla="*/ 925634 w 1028482"/>
              <a:gd name="connsiteY5" fmla="*/ 1028482 h 1028482"/>
              <a:gd name="connsiteX6" fmla="*/ 102848 w 1028482"/>
              <a:gd name="connsiteY6" fmla="*/ 1028482 h 1028482"/>
              <a:gd name="connsiteX7" fmla="*/ 0 w 1028482"/>
              <a:gd name="connsiteY7" fmla="*/ 925634 h 1028482"/>
              <a:gd name="connsiteX8" fmla="*/ 0 w 1028482"/>
              <a:gd name="connsiteY8" fmla="*/ 102848 h 102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482" h="1028482">
                <a:moveTo>
                  <a:pt x="0" y="102848"/>
                </a:moveTo>
                <a:cubicBezTo>
                  <a:pt x="0" y="46047"/>
                  <a:pt x="46047" y="0"/>
                  <a:pt x="102848" y="0"/>
                </a:cubicBezTo>
                <a:lnTo>
                  <a:pt x="925634" y="0"/>
                </a:lnTo>
                <a:cubicBezTo>
                  <a:pt x="982435" y="0"/>
                  <a:pt x="1028482" y="46047"/>
                  <a:pt x="1028482" y="102848"/>
                </a:cubicBezTo>
                <a:lnTo>
                  <a:pt x="1028482" y="925634"/>
                </a:lnTo>
                <a:cubicBezTo>
                  <a:pt x="1028482" y="982435"/>
                  <a:pt x="982435" y="1028482"/>
                  <a:pt x="925634" y="1028482"/>
                </a:cubicBezTo>
                <a:lnTo>
                  <a:pt x="102848" y="1028482"/>
                </a:lnTo>
                <a:cubicBezTo>
                  <a:pt x="46047" y="1028482"/>
                  <a:pt x="0" y="982435"/>
                  <a:pt x="0" y="925634"/>
                </a:cubicBezTo>
                <a:lnTo>
                  <a:pt x="0" y="102848"/>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603" tIns="60603" rIns="60603" bIns="60603"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rPr>
              <a:t>Share STTM Template with Customer for inputs</a:t>
            </a: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31" name="Rectangle: Rounded Corners 30" descr="Meeting outline">
            <a:extLst>
              <a:ext uri="{FF2B5EF4-FFF2-40B4-BE49-F238E27FC236}">
                <a16:creationId xmlns:a16="http://schemas.microsoft.com/office/drawing/2014/main" id="{BAC1B6A0-9669-4DA2-AE67-F0AF6329D099}"/>
              </a:ext>
            </a:extLst>
          </p:cNvPr>
          <p:cNvSpPr/>
          <p:nvPr/>
        </p:nvSpPr>
        <p:spPr>
          <a:xfrm>
            <a:off x="1814392" y="3751941"/>
            <a:ext cx="581157" cy="581157"/>
          </a:xfrm>
          <a:prstGeom prst="roundRect">
            <a:avLst>
              <a:gd name="adj" fmla="val 10000"/>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hueOff val="0"/>
                  <a:satOff val="0"/>
                  <a:lumOff val="0"/>
                  <a:alphaOff val="0"/>
                </a:srgbClr>
              </a:solidFill>
              <a:effectLst/>
              <a:uLnTx/>
              <a:uFillTx/>
              <a:latin typeface="Graphik"/>
              <a:ea typeface="+mn-ea"/>
              <a:cs typeface="+mn-cs"/>
            </a:endParaRPr>
          </a:p>
        </p:txBody>
      </p:sp>
      <p:sp>
        <p:nvSpPr>
          <p:cNvPr id="32" name="Freeform: Shape 31">
            <a:extLst>
              <a:ext uri="{FF2B5EF4-FFF2-40B4-BE49-F238E27FC236}">
                <a16:creationId xmlns:a16="http://schemas.microsoft.com/office/drawing/2014/main" id="{CC63A2FE-E6CA-4540-AA94-5C7BA557FFEB}"/>
              </a:ext>
            </a:extLst>
          </p:cNvPr>
          <p:cNvSpPr/>
          <p:nvPr/>
        </p:nvSpPr>
        <p:spPr>
          <a:xfrm>
            <a:off x="1478924" y="4399225"/>
            <a:ext cx="1268842" cy="1268842"/>
          </a:xfrm>
          <a:custGeom>
            <a:avLst/>
            <a:gdLst>
              <a:gd name="connsiteX0" fmla="*/ 0 w 1268842"/>
              <a:gd name="connsiteY0" fmla="*/ 126884 h 1268842"/>
              <a:gd name="connsiteX1" fmla="*/ 126884 w 1268842"/>
              <a:gd name="connsiteY1" fmla="*/ 0 h 1268842"/>
              <a:gd name="connsiteX2" fmla="*/ 1141958 w 1268842"/>
              <a:gd name="connsiteY2" fmla="*/ 0 h 1268842"/>
              <a:gd name="connsiteX3" fmla="*/ 1268842 w 1268842"/>
              <a:gd name="connsiteY3" fmla="*/ 126884 h 1268842"/>
              <a:gd name="connsiteX4" fmla="*/ 1268842 w 1268842"/>
              <a:gd name="connsiteY4" fmla="*/ 1141958 h 1268842"/>
              <a:gd name="connsiteX5" fmla="*/ 1141958 w 1268842"/>
              <a:gd name="connsiteY5" fmla="*/ 1268842 h 1268842"/>
              <a:gd name="connsiteX6" fmla="*/ 126884 w 1268842"/>
              <a:gd name="connsiteY6" fmla="*/ 1268842 h 1268842"/>
              <a:gd name="connsiteX7" fmla="*/ 0 w 1268842"/>
              <a:gd name="connsiteY7" fmla="*/ 1141958 h 1268842"/>
              <a:gd name="connsiteX8" fmla="*/ 0 w 1268842"/>
              <a:gd name="connsiteY8" fmla="*/ 126884 h 126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8842" h="1268842">
                <a:moveTo>
                  <a:pt x="0" y="126884"/>
                </a:moveTo>
                <a:cubicBezTo>
                  <a:pt x="0" y="56808"/>
                  <a:pt x="56808" y="0"/>
                  <a:pt x="126884" y="0"/>
                </a:cubicBezTo>
                <a:lnTo>
                  <a:pt x="1141958" y="0"/>
                </a:lnTo>
                <a:cubicBezTo>
                  <a:pt x="1212034" y="0"/>
                  <a:pt x="1268842" y="56808"/>
                  <a:pt x="1268842" y="126884"/>
                </a:cubicBezTo>
                <a:lnTo>
                  <a:pt x="1268842" y="1141958"/>
                </a:lnTo>
                <a:cubicBezTo>
                  <a:pt x="1268842" y="1212034"/>
                  <a:pt x="1212034" y="1268842"/>
                  <a:pt x="1141958" y="1268842"/>
                </a:cubicBezTo>
                <a:lnTo>
                  <a:pt x="126884" y="1268842"/>
                </a:lnTo>
                <a:cubicBezTo>
                  <a:pt x="56808" y="1268842"/>
                  <a:pt x="0" y="1212034"/>
                  <a:pt x="0" y="1141958"/>
                </a:cubicBezTo>
                <a:lnTo>
                  <a:pt x="0" y="126884"/>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883" tIns="82883" rIns="82883" bIns="82883"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rPr>
              <a:t>Create/Review the STTM sheet filled by Customer</a:t>
            </a: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33" name="Freeform: Shape 32">
            <a:extLst>
              <a:ext uri="{FF2B5EF4-FFF2-40B4-BE49-F238E27FC236}">
                <a16:creationId xmlns:a16="http://schemas.microsoft.com/office/drawing/2014/main" id="{80C8FB90-F9AE-4DF5-A108-FC018B8A49CF}"/>
              </a:ext>
            </a:extLst>
          </p:cNvPr>
          <p:cNvSpPr/>
          <p:nvPr/>
        </p:nvSpPr>
        <p:spPr>
          <a:xfrm>
            <a:off x="2974660" y="4881204"/>
            <a:ext cx="244407" cy="304885"/>
          </a:xfrm>
          <a:custGeom>
            <a:avLst/>
            <a:gdLst>
              <a:gd name="connsiteX0" fmla="*/ 0 w 244407"/>
              <a:gd name="connsiteY0" fmla="*/ 60977 h 304885"/>
              <a:gd name="connsiteX1" fmla="*/ 122204 w 244407"/>
              <a:gd name="connsiteY1" fmla="*/ 60977 h 304885"/>
              <a:gd name="connsiteX2" fmla="*/ 122204 w 244407"/>
              <a:gd name="connsiteY2" fmla="*/ 0 h 304885"/>
              <a:gd name="connsiteX3" fmla="*/ 244407 w 244407"/>
              <a:gd name="connsiteY3" fmla="*/ 152443 h 304885"/>
              <a:gd name="connsiteX4" fmla="*/ 122204 w 244407"/>
              <a:gd name="connsiteY4" fmla="*/ 304885 h 304885"/>
              <a:gd name="connsiteX5" fmla="*/ 122204 w 244407"/>
              <a:gd name="connsiteY5" fmla="*/ 243908 h 304885"/>
              <a:gd name="connsiteX6" fmla="*/ 0 w 244407"/>
              <a:gd name="connsiteY6" fmla="*/ 243908 h 304885"/>
              <a:gd name="connsiteX7" fmla="*/ 0 w 244407"/>
              <a:gd name="connsiteY7" fmla="*/ 60977 h 30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407" h="304885">
                <a:moveTo>
                  <a:pt x="0" y="60977"/>
                </a:moveTo>
                <a:lnTo>
                  <a:pt x="122204" y="60977"/>
                </a:lnTo>
                <a:lnTo>
                  <a:pt x="122204" y="0"/>
                </a:lnTo>
                <a:lnTo>
                  <a:pt x="244407" y="152443"/>
                </a:lnTo>
                <a:lnTo>
                  <a:pt x="122204" y="304885"/>
                </a:lnTo>
                <a:lnTo>
                  <a:pt x="122204" y="243908"/>
                </a:lnTo>
                <a:lnTo>
                  <a:pt x="0" y="243908"/>
                </a:lnTo>
                <a:lnTo>
                  <a:pt x="0" y="60977"/>
                </a:lnTo>
                <a:close/>
              </a:path>
            </a:pathLst>
          </a:custGeom>
          <a:solidFill>
            <a:schemeClr val="accent1"/>
          </a:solidFill>
          <a:scene3d>
            <a:camera prst="orthographicFront"/>
            <a:lightRig rig="chilly" dir="t"/>
          </a:scene3d>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0977" rIns="73322" bIns="60977"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34" name="Rectangle: Rounded Corners 33" descr="Handshake outline">
            <a:extLst>
              <a:ext uri="{FF2B5EF4-FFF2-40B4-BE49-F238E27FC236}">
                <a16:creationId xmlns:a16="http://schemas.microsoft.com/office/drawing/2014/main" id="{41D7009E-E25E-4127-9AE4-E96B44E86B01}"/>
              </a:ext>
            </a:extLst>
          </p:cNvPr>
          <p:cNvSpPr/>
          <p:nvPr/>
        </p:nvSpPr>
        <p:spPr>
          <a:xfrm>
            <a:off x="3762784" y="3751941"/>
            <a:ext cx="581157" cy="581157"/>
          </a:xfrm>
          <a:prstGeom prst="roundRect">
            <a:avLst>
              <a:gd name="adj" fmla="val 10000"/>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hueOff val="0"/>
                  <a:satOff val="0"/>
                  <a:lumOff val="0"/>
                  <a:alphaOff val="0"/>
                </a:srgbClr>
              </a:solidFill>
              <a:effectLst/>
              <a:uLnTx/>
              <a:uFillTx/>
              <a:latin typeface="Graphik"/>
              <a:ea typeface="+mn-ea"/>
              <a:cs typeface="+mn-cs"/>
            </a:endParaRPr>
          </a:p>
        </p:txBody>
      </p:sp>
      <p:sp>
        <p:nvSpPr>
          <p:cNvPr id="35" name="Freeform: Shape 34">
            <a:extLst>
              <a:ext uri="{FF2B5EF4-FFF2-40B4-BE49-F238E27FC236}">
                <a16:creationId xmlns:a16="http://schemas.microsoft.com/office/drawing/2014/main" id="{7EEDC4EF-572E-43E5-808C-124AA4A77E77}"/>
              </a:ext>
            </a:extLst>
          </p:cNvPr>
          <p:cNvSpPr/>
          <p:nvPr/>
        </p:nvSpPr>
        <p:spPr>
          <a:xfrm>
            <a:off x="3445961" y="4399225"/>
            <a:ext cx="1268842" cy="1268842"/>
          </a:xfrm>
          <a:custGeom>
            <a:avLst/>
            <a:gdLst>
              <a:gd name="connsiteX0" fmla="*/ 0 w 1268842"/>
              <a:gd name="connsiteY0" fmla="*/ 126884 h 1268842"/>
              <a:gd name="connsiteX1" fmla="*/ 126884 w 1268842"/>
              <a:gd name="connsiteY1" fmla="*/ 0 h 1268842"/>
              <a:gd name="connsiteX2" fmla="*/ 1141958 w 1268842"/>
              <a:gd name="connsiteY2" fmla="*/ 0 h 1268842"/>
              <a:gd name="connsiteX3" fmla="*/ 1268842 w 1268842"/>
              <a:gd name="connsiteY3" fmla="*/ 126884 h 1268842"/>
              <a:gd name="connsiteX4" fmla="*/ 1268842 w 1268842"/>
              <a:gd name="connsiteY4" fmla="*/ 1141958 h 1268842"/>
              <a:gd name="connsiteX5" fmla="*/ 1141958 w 1268842"/>
              <a:gd name="connsiteY5" fmla="*/ 1268842 h 1268842"/>
              <a:gd name="connsiteX6" fmla="*/ 126884 w 1268842"/>
              <a:gd name="connsiteY6" fmla="*/ 1268842 h 1268842"/>
              <a:gd name="connsiteX7" fmla="*/ 0 w 1268842"/>
              <a:gd name="connsiteY7" fmla="*/ 1141958 h 1268842"/>
              <a:gd name="connsiteX8" fmla="*/ 0 w 1268842"/>
              <a:gd name="connsiteY8" fmla="*/ 126884 h 126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8842" h="1268842">
                <a:moveTo>
                  <a:pt x="0" y="126884"/>
                </a:moveTo>
                <a:cubicBezTo>
                  <a:pt x="0" y="56808"/>
                  <a:pt x="56808" y="0"/>
                  <a:pt x="126884" y="0"/>
                </a:cubicBezTo>
                <a:lnTo>
                  <a:pt x="1141958" y="0"/>
                </a:lnTo>
                <a:cubicBezTo>
                  <a:pt x="1212034" y="0"/>
                  <a:pt x="1268842" y="56808"/>
                  <a:pt x="1268842" y="126884"/>
                </a:cubicBezTo>
                <a:lnTo>
                  <a:pt x="1268842" y="1141958"/>
                </a:lnTo>
                <a:cubicBezTo>
                  <a:pt x="1268842" y="1212034"/>
                  <a:pt x="1212034" y="1268842"/>
                  <a:pt x="1141958" y="1268842"/>
                </a:cubicBezTo>
                <a:lnTo>
                  <a:pt x="126884" y="1268842"/>
                </a:lnTo>
                <a:cubicBezTo>
                  <a:pt x="56808" y="1268842"/>
                  <a:pt x="0" y="1212034"/>
                  <a:pt x="0" y="1141958"/>
                </a:cubicBezTo>
                <a:lnTo>
                  <a:pt x="0" y="126884"/>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883" tIns="82883" rIns="82883" bIns="82883"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Graphik"/>
                <a:ea typeface="+mn-ea"/>
                <a:cs typeface="+mn-cs"/>
              </a:rPr>
              <a:t>Write and finalize</a:t>
            </a:r>
          </a:p>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Graphik"/>
                <a:ea typeface="+mn-ea"/>
                <a:cs typeface="+mn-cs"/>
              </a:rPr>
              <a:t>Business rules where data is not matching</a:t>
            </a:r>
            <a:endParaRPr kumimoji="0" lang="en-IN" sz="1050" b="0" i="0" u="none" strike="noStrike" kern="1200" cap="none" spc="0" normalizeH="0" baseline="0" noProof="0" dirty="0">
              <a:ln>
                <a:noFill/>
              </a:ln>
              <a:solidFill>
                <a:srgbClr val="FFFFFF"/>
              </a:solidFill>
              <a:effectLst/>
              <a:uLnTx/>
              <a:uFillTx/>
              <a:latin typeface="Graphik"/>
              <a:ea typeface="+mn-ea"/>
              <a:cs typeface="+mn-cs"/>
            </a:endParaRPr>
          </a:p>
        </p:txBody>
      </p:sp>
      <p:sp>
        <p:nvSpPr>
          <p:cNvPr id="36" name="Freeform: Shape 35">
            <a:extLst>
              <a:ext uri="{FF2B5EF4-FFF2-40B4-BE49-F238E27FC236}">
                <a16:creationId xmlns:a16="http://schemas.microsoft.com/office/drawing/2014/main" id="{A4B0FC34-B3C6-4B37-AC80-0FA72C12083E}"/>
              </a:ext>
            </a:extLst>
          </p:cNvPr>
          <p:cNvSpPr/>
          <p:nvPr/>
        </p:nvSpPr>
        <p:spPr>
          <a:xfrm rot="80129">
            <a:off x="4941697" y="4881204"/>
            <a:ext cx="248609" cy="304885"/>
          </a:xfrm>
          <a:custGeom>
            <a:avLst/>
            <a:gdLst>
              <a:gd name="connsiteX0" fmla="*/ 0 w 248609"/>
              <a:gd name="connsiteY0" fmla="*/ 60977 h 304885"/>
              <a:gd name="connsiteX1" fmla="*/ 124305 w 248609"/>
              <a:gd name="connsiteY1" fmla="*/ 60977 h 304885"/>
              <a:gd name="connsiteX2" fmla="*/ 124305 w 248609"/>
              <a:gd name="connsiteY2" fmla="*/ 0 h 304885"/>
              <a:gd name="connsiteX3" fmla="*/ 248609 w 248609"/>
              <a:gd name="connsiteY3" fmla="*/ 152443 h 304885"/>
              <a:gd name="connsiteX4" fmla="*/ 124305 w 248609"/>
              <a:gd name="connsiteY4" fmla="*/ 304885 h 304885"/>
              <a:gd name="connsiteX5" fmla="*/ 124305 w 248609"/>
              <a:gd name="connsiteY5" fmla="*/ 243908 h 304885"/>
              <a:gd name="connsiteX6" fmla="*/ 0 w 248609"/>
              <a:gd name="connsiteY6" fmla="*/ 243908 h 304885"/>
              <a:gd name="connsiteX7" fmla="*/ 0 w 248609"/>
              <a:gd name="connsiteY7" fmla="*/ 60977 h 30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9" h="304885">
                <a:moveTo>
                  <a:pt x="0" y="60977"/>
                </a:moveTo>
                <a:lnTo>
                  <a:pt x="124305" y="60977"/>
                </a:lnTo>
                <a:lnTo>
                  <a:pt x="124305" y="0"/>
                </a:lnTo>
                <a:lnTo>
                  <a:pt x="248609" y="152443"/>
                </a:lnTo>
                <a:lnTo>
                  <a:pt x="124305" y="304885"/>
                </a:lnTo>
                <a:lnTo>
                  <a:pt x="124305" y="243908"/>
                </a:lnTo>
                <a:lnTo>
                  <a:pt x="0" y="243908"/>
                </a:lnTo>
                <a:lnTo>
                  <a:pt x="0" y="60977"/>
                </a:lnTo>
                <a:close/>
              </a:path>
            </a:pathLst>
          </a:custGeom>
          <a:solidFill>
            <a:schemeClr val="accent1"/>
          </a:solidFill>
          <a:scene3d>
            <a:camera prst="orthographicFront"/>
            <a:lightRig rig="chilly" dir="t"/>
          </a:scene3d>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60977" rIns="74583" bIns="60976"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37" name="Rectangle: Rounded Corners 36" descr="Programmer female with solid fill">
            <a:extLst>
              <a:ext uri="{FF2B5EF4-FFF2-40B4-BE49-F238E27FC236}">
                <a16:creationId xmlns:a16="http://schemas.microsoft.com/office/drawing/2014/main" id="{D140B069-6DC5-442D-9CDC-26DAA8448C12}"/>
              </a:ext>
            </a:extLst>
          </p:cNvPr>
          <p:cNvSpPr/>
          <p:nvPr/>
        </p:nvSpPr>
        <p:spPr>
          <a:xfrm>
            <a:off x="5711176" y="3751941"/>
            <a:ext cx="581157" cy="581157"/>
          </a:xfrm>
          <a:prstGeom prst="roundRect">
            <a:avLst>
              <a:gd name="adj" fmla="val 10000"/>
            </a:avLst>
          </a:pr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hueOff val="0"/>
                  <a:satOff val="0"/>
                  <a:lumOff val="0"/>
                  <a:alphaOff val="0"/>
                </a:srgbClr>
              </a:solidFill>
              <a:effectLst/>
              <a:uLnTx/>
              <a:uFillTx/>
              <a:latin typeface="Graphik"/>
              <a:ea typeface="+mn-ea"/>
              <a:cs typeface="+mn-cs"/>
            </a:endParaRPr>
          </a:p>
        </p:txBody>
      </p:sp>
      <p:sp>
        <p:nvSpPr>
          <p:cNvPr id="38" name="Freeform: Shape 37">
            <a:extLst>
              <a:ext uri="{FF2B5EF4-FFF2-40B4-BE49-F238E27FC236}">
                <a16:creationId xmlns:a16="http://schemas.microsoft.com/office/drawing/2014/main" id="{B1F4339D-EA38-4A24-B2D0-19C3DBB63865}"/>
              </a:ext>
            </a:extLst>
          </p:cNvPr>
          <p:cNvSpPr/>
          <p:nvPr/>
        </p:nvSpPr>
        <p:spPr>
          <a:xfrm>
            <a:off x="5417200" y="4399225"/>
            <a:ext cx="1268842" cy="1268842"/>
          </a:xfrm>
          <a:custGeom>
            <a:avLst/>
            <a:gdLst>
              <a:gd name="connsiteX0" fmla="*/ 0 w 1268842"/>
              <a:gd name="connsiteY0" fmla="*/ 126884 h 1268842"/>
              <a:gd name="connsiteX1" fmla="*/ 126884 w 1268842"/>
              <a:gd name="connsiteY1" fmla="*/ 0 h 1268842"/>
              <a:gd name="connsiteX2" fmla="*/ 1141958 w 1268842"/>
              <a:gd name="connsiteY2" fmla="*/ 0 h 1268842"/>
              <a:gd name="connsiteX3" fmla="*/ 1268842 w 1268842"/>
              <a:gd name="connsiteY3" fmla="*/ 126884 h 1268842"/>
              <a:gd name="connsiteX4" fmla="*/ 1268842 w 1268842"/>
              <a:gd name="connsiteY4" fmla="*/ 1141958 h 1268842"/>
              <a:gd name="connsiteX5" fmla="*/ 1141958 w 1268842"/>
              <a:gd name="connsiteY5" fmla="*/ 1268842 h 1268842"/>
              <a:gd name="connsiteX6" fmla="*/ 126884 w 1268842"/>
              <a:gd name="connsiteY6" fmla="*/ 1268842 h 1268842"/>
              <a:gd name="connsiteX7" fmla="*/ 0 w 1268842"/>
              <a:gd name="connsiteY7" fmla="*/ 1141958 h 1268842"/>
              <a:gd name="connsiteX8" fmla="*/ 0 w 1268842"/>
              <a:gd name="connsiteY8" fmla="*/ 126884 h 126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8842" h="1268842">
                <a:moveTo>
                  <a:pt x="0" y="126884"/>
                </a:moveTo>
                <a:cubicBezTo>
                  <a:pt x="0" y="56808"/>
                  <a:pt x="56808" y="0"/>
                  <a:pt x="126884" y="0"/>
                </a:cubicBezTo>
                <a:lnTo>
                  <a:pt x="1141958" y="0"/>
                </a:lnTo>
                <a:cubicBezTo>
                  <a:pt x="1212034" y="0"/>
                  <a:pt x="1268842" y="56808"/>
                  <a:pt x="1268842" y="126884"/>
                </a:cubicBezTo>
                <a:lnTo>
                  <a:pt x="1268842" y="1141958"/>
                </a:lnTo>
                <a:cubicBezTo>
                  <a:pt x="1268842" y="1212034"/>
                  <a:pt x="1212034" y="1268842"/>
                  <a:pt x="1141958" y="1268842"/>
                </a:cubicBezTo>
                <a:lnTo>
                  <a:pt x="126884" y="1268842"/>
                </a:lnTo>
                <a:cubicBezTo>
                  <a:pt x="56808" y="1268842"/>
                  <a:pt x="0" y="1212034"/>
                  <a:pt x="0" y="1141958"/>
                </a:cubicBezTo>
                <a:lnTo>
                  <a:pt x="0" y="126884"/>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883" tIns="82883" rIns="82883" bIns="82883"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rPr>
              <a:t>Create Query based on the STTM Sheet</a:t>
            </a: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39" name="Freeform: Shape 38">
            <a:extLst>
              <a:ext uri="{FF2B5EF4-FFF2-40B4-BE49-F238E27FC236}">
                <a16:creationId xmlns:a16="http://schemas.microsoft.com/office/drawing/2014/main" id="{C84B5A1A-A87E-4149-B1E8-CC98DE8D82B3}"/>
              </a:ext>
            </a:extLst>
          </p:cNvPr>
          <p:cNvSpPr/>
          <p:nvPr/>
        </p:nvSpPr>
        <p:spPr>
          <a:xfrm rot="89479">
            <a:off x="6912936" y="4881204"/>
            <a:ext cx="240354" cy="304885"/>
          </a:xfrm>
          <a:custGeom>
            <a:avLst/>
            <a:gdLst>
              <a:gd name="connsiteX0" fmla="*/ 0 w 240354"/>
              <a:gd name="connsiteY0" fmla="*/ 60977 h 304885"/>
              <a:gd name="connsiteX1" fmla="*/ 120177 w 240354"/>
              <a:gd name="connsiteY1" fmla="*/ 60977 h 304885"/>
              <a:gd name="connsiteX2" fmla="*/ 120177 w 240354"/>
              <a:gd name="connsiteY2" fmla="*/ 0 h 304885"/>
              <a:gd name="connsiteX3" fmla="*/ 240354 w 240354"/>
              <a:gd name="connsiteY3" fmla="*/ 152443 h 304885"/>
              <a:gd name="connsiteX4" fmla="*/ 120177 w 240354"/>
              <a:gd name="connsiteY4" fmla="*/ 304885 h 304885"/>
              <a:gd name="connsiteX5" fmla="*/ 120177 w 240354"/>
              <a:gd name="connsiteY5" fmla="*/ 243908 h 304885"/>
              <a:gd name="connsiteX6" fmla="*/ 0 w 240354"/>
              <a:gd name="connsiteY6" fmla="*/ 243908 h 304885"/>
              <a:gd name="connsiteX7" fmla="*/ 0 w 240354"/>
              <a:gd name="connsiteY7" fmla="*/ 60977 h 30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354" h="304885">
                <a:moveTo>
                  <a:pt x="0" y="60977"/>
                </a:moveTo>
                <a:lnTo>
                  <a:pt x="120177" y="60977"/>
                </a:lnTo>
                <a:lnTo>
                  <a:pt x="120177" y="0"/>
                </a:lnTo>
                <a:lnTo>
                  <a:pt x="240354" y="152443"/>
                </a:lnTo>
                <a:lnTo>
                  <a:pt x="120177" y="304885"/>
                </a:lnTo>
                <a:lnTo>
                  <a:pt x="120177" y="243908"/>
                </a:lnTo>
                <a:lnTo>
                  <a:pt x="0" y="243908"/>
                </a:lnTo>
                <a:lnTo>
                  <a:pt x="0" y="60977"/>
                </a:lnTo>
                <a:close/>
              </a:path>
            </a:pathLst>
          </a:custGeom>
          <a:solidFill>
            <a:schemeClr val="accent1"/>
          </a:solidFill>
          <a:scene3d>
            <a:camera prst="orthographicFront"/>
            <a:lightRig rig="chilly" dir="t"/>
          </a:scene3d>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60977" rIns="72106" bIns="60976"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40" name="Rectangle: Rounded Corners 39" descr="Customer review outline">
            <a:extLst>
              <a:ext uri="{FF2B5EF4-FFF2-40B4-BE49-F238E27FC236}">
                <a16:creationId xmlns:a16="http://schemas.microsoft.com/office/drawing/2014/main" id="{63F058DE-B4F7-400A-84BE-5EF1A879CC56}"/>
              </a:ext>
            </a:extLst>
          </p:cNvPr>
          <p:cNvSpPr/>
          <p:nvPr/>
        </p:nvSpPr>
        <p:spPr>
          <a:xfrm>
            <a:off x="7724026" y="3751941"/>
            <a:ext cx="581157" cy="581157"/>
          </a:xfrm>
          <a:prstGeom prst="roundRect">
            <a:avLst>
              <a:gd name="adj" fmla="val 10000"/>
            </a:avLst>
          </a:prstGeom>
          <a: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hueOff val="0"/>
                  <a:satOff val="0"/>
                  <a:lumOff val="0"/>
                  <a:alphaOff val="0"/>
                </a:srgbClr>
              </a:solidFill>
              <a:effectLst/>
              <a:uLnTx/>
              <a:uFillTx/>
              <a:latin typeface="Graphik"/>
              <a:ea typeface="+mn-ea"/>
              <a:cs typeface="+mn-cs"/>
            </a:endParaRPr>
          </a:p>
        </p:txBody>
      </p:sp>
      <p:sp>
        <p:nvSpPr>
          <p:cNvPr id="41" name="Freeform: Shape 40">
            <a:extLst>
              <a:ext uri="{FF2B5EF4-FFF2-40B4-BE49-F238E27FC236}">
                <a16:creationId xmlns:a16="http://schemas.microsoft.com/office/drawing/2014/main" id="{BD6F841E-0800-4261-BCE8-1E701ABC8217}"/>
              </a:ext>
            </a:extLst>
          </p:cNvPr>
          <p:cNvSpPr/>
          <p:nvPr/>
        </p:nvSpPr>
        <p:spPr>
          <a:xfrm>
            <a:off x="7380184" y="4399225"/>
            <a:ext cx="1268842" cy="1268842"/>
          </a:xfrm>
          <a:custGeom>
            <a:avLst/>
            <a:gdLst>
              <a:gd name="connsiteX0" fmla="*/ 0 w 1268842"/>
              <a:gd name="connsiteY0" fmla="*/ 126884 h 1268842"/>
              <a:gd name="connsiteX1" fmla="*/ 126884 w 1268842"/>
              <a:gd name="connsiteY1" fmla="*/ 0 h 1268842"/>
              <a:gd name="connsiteX2" fmla="*/ 1141958 w 1268842"/>
              <a:gd name="connsiteY2" fmla="*/ 0 h 1268842"/>
              <a:gd name="connsiteX3" fmla="*/ 1268842 w 1268842"/>
              <a:gd name="connsiteY3" fmla="*/ 126884 h 1268842"/>
              <a:gd name="connsiteX4" fmla="*/ 1268842 w 1268842"/>
              <a:gd name="connsiteY4" fmla="*/ 1141958 h 1268842"/>
              <a:gd name="connsiteX5" fmla="*/ 1141958 w 1268842"/>
              <a:gd name="connsiteY5" fmla="*/ 1268842 h 1268842"/>
              <a:gd name="connsiteX6" fmla="*/ 126884 w 1268842"/>
              <a:gd name="connsiteY6" fmla="*/ 1268842 h 1268842"/>
              <a:gd name="connsiteX7" fmla="*/ 0 w 1268842"/>
              <a:gd name="connsiteY7" fmla="*/ 1141958 h 1268842"/>
              <a:gd name="connsiteX8" fmla="*/ 0 w 1268842"/>
              <a:gd name="connsiteY8" fmla="*/ 126884 h 126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8842" h="1268842">
                <a:moveTo>
                  <a:pt x="0" y="126884"/>
                </a:moveTo>
                <a:cubicBezTo>
                  <a:pt x="0" y="56808"/>
                  <a:pt x="56808" y="0"/>
                  <a:pt x="126884" y="0"/>
                </a:cubicBezTo>
                <a:lnTo>
                  <a:pt x="1141958" y="0"/>
                </a:lnTo>
                <a:cubicBezTo>
                  <a:pt x="1212034" y="0"/>
                  <a:pt x="1268842" y="56808"/>
                  <a:pt x="1268842" y="126884"/>
                </a:cubicBezTo>
                <a:lnTo>
                  <a:pt x="1268842" y="1141958"/>
                </a:lnTo>
                <a:cubicBezTo>
                  <a:pt x="1268842" y="1212034"/>
                  <a:pt x="1212034" y="1268842"/>
                  <a:pt x="1141958" y="1268842"/>
                </a:cubicBezTo>
                <a:lnTo>
                  <a:pt x="126884" y="1268842"/>
                </a:lnTo>
                <a:cubicBezTo>
                  <a:pt x="56808" y="1268842"/>
                  <a:pt x="0" y="1212034"/>
                  <a:pt x="0" y="1141958"/>
                </a:cubicBezTo>
                <a:lnTo>
                  <a:pt x="0" y="126884"/>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883" tIns="82883" rIns="82883" bIns="82883"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rPr>
              <a:t>Review the Queries with Customer</a:t>
            </a: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42" name="Freeform: Shape 41">
            <a:extLst>
              <a:ext uri="{FF2B5EF4-FFF2-40B4-BE49-F238E27FC236}">
                <a16:creationId xmlns:a16="http://schemas.microsoft.com/office/drawing/2014/main" id="{D969403A-FEEA-4152-96E2-204ED6C5191F}"/>
              </a:ext>
            </a:extLst>
          </p:cNvPr>
          <p:cNvSpPr/>
          <p:nvPr/>
        </p:nvSpPr>
        <p:spPr>
          <a:xfrm rot="21430550">
            <a:off x="8875920" y="4881204"/>
            <a:ext cx="244704" cy="304885"/>
          </a:xfrm>
          <a:custGeom>
            <a:avLst/>
            <a:gdLst>
              <a:gd name="connsiteX0" fmla="*/ 0 w 244704"/>
              <a:gd name="connsiteY0" fmla="*/ 60977 h 304885"/>
              <a:gd name="connsiteX1" fmla="*/ 122352 w 244704"/>
              <a:gd name="connsiteY1" fmla="*/ 60977 h 304885"/>
              <a:gd name="connsiteX2" fmla="*/ 122352 w 244704"/>
              <a:gd name="connsiteY2" fmla="*/ 0 h 304885"/>
              <a:gd name="connsiteX3" fmla="*/ 244704 w 244704"/>
              <a:gd name="connsiteY3" fmla="*/ 152443 h 304885"/>
              <a:gd name="connsiteX4" fmla="*/ 122352 w 244704"/>
              <a:gd name="connsiteY4" fmla="*/ 304885 h 304885"/>
              <a:gd name="connsiteX5" fmla="*/ 122352 w 244704"/>
              <a:gd name="connsiteY5" fmla="*/ 243908 h 304885"/>
              <a:gd name="connsiteX6" fmla="*/ 0 w 244704"/>
              <a:gd name="connsiteY6" fmla="*/ 243908 h 304885"/>
              <a:gd name="connsiteX7" fmla="*/ 0 w 244704"/>
              <a:gd name="connsiteY7" fmla="*/ 60977 h 30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704" h="304885">
                <a:moveTo>
                  <a:pt x="0" y="60977"/>
                </a:moveTo>
                <a:lnTo>
                  <a:pt x="122352" y="60977"/>
                </a:lnTo>
                <a:lnTo>
                  <a:pt x="122352" y="0"/>
                </a:lnTo>
                <a:lnTo>
                  <a:pt x="244704" y="152443"/>
                </a:lnTo>
                <a:lnTo>
                  <a:pt x="122352" y="304885"/>
                </a:lnTo>
                <a:lnTo>
                  <a:pt x="122352" y="243908"/>
                </a:lnTo>
                <a:lnTo>
                  <a:pt x="0" y="243908"/>
                </a:lnTo>
                <a:lnTo>
                  <a:pt x="0" y="60977"/>
                </a:lnTo>
                <a:close/>
              </a:path>
            </a:pathLst>
          </a:custGeom>
          <a:solidFill>
            <a:schemeClr val="accent1"/>
          </a:solidFill>
          <a:scene3d>
            <a:camera prst="orthographicFront"/>
            <a:lightRig rig="chilly" dir="t"/>
          </a:scene3d>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0977" rIns="73410" bIns="60976"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sp>
        <p:nvSpPr>
          <p:cNvPr id="43" name="Rectangle: Rounded Corners 42" descr="Internet Of Things outline">
            <a:extLst>
              <a:ext uri="{FF2B5EF4-FFF2-40B4-BE49-F238E27FC236}">
                <a16:creationId xmlns:a16="http://schemas.microsoft.com/office/drawing/2014/main" id="{CE4D77A1-76B2-4DE1-857C-304B56171112}"/>
              </a:ext>
            </a:extLst>
          </p:cNvPr>
          <p:cNvSpPr/>
          <p:nvPr/>
        </p:nvSpPr>
        <p:spPr>
          <a:xfrm>
            <a:off x="9672418" y="3751941"/>
            <a:ext cx="581157" cy="581157"/>
          </a:xfrm>
          <a:prstGeom prst="roundRect">
            <a:avLst>
              <a:gd name="adj" fmla="val 10000"/>
            </a:avLst>
          </a:prstGeom>
          <a: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hueOff val="0"/>
                  <a:satOff val="0"/>
                  <a:lumOff val="0"/>
                  <a:alphaOff val="0"/>
                </a:srgbClr>
              </a:solidFill>
              <a:effectLst/>
              <a:uLnTx/>
              <a:uFillTx/>
              <a:latin typeface="Graphik"/>
              <a:ea typeface="+mn-ea"/>
              <a:cs typeface="+mn-cs"/>
            </a:endParaRPr>
          </a:p>
        </p:txBody>
      </p:sp>
      <p:sp>
        <p:nvSpPr>
          <p:cNvPr id="44" name="Freeform: Shape 43">
            <a:extLst>
              <a:ext uri="{FF2B5EF4-FFF2-40B4-BE49-F238E27FC236}">
                <a16:creationId xmlns:a16="http://schemas.microsoft.com/office/drawing/2014/main" id="{71BF92FF-7B44-4583-8648-0871645926E4}"/>
              </a:ext>
            </a:extLst>
          </p:cNvPr>
          <p:cNvSpPr/>
          <p:nvPr/>
        </p:nvSpPr>
        <p:spPr>
          <a:xfrm>
            <a:off x="9347520" y="4399225"/>
            <a:ext cx="1268842" cy="1268842"/>
          </a:xfrm>
          <a:custGeom>
            <a:avLst/>
            <a:gdLst>
              <a:gd name="connsiteX0" fmla="*/ 0 w 1268842"/>
              <a:gd name="connsiteY0" fmla="*/ 126884 h 1268842"/>
              <a:gd name="connsiteX1" fmla="*/ 126884 w 1268842"/>
              <a:gd name="connsiteY1" fmla="*/ 0 h 1268842"/>
              <a:gd name="connsiteX2" fmla="*/ 1141958 w 1268842"/>
              <a:gd name="connsiteY2" fmla="*/ 0 h 1268842"/>
              <a:gd name="connsiteX3" fmla="*/ 1268842 w 1268842"/>
              <a:gd name="connsiteY3" fmla="*/ 126884 h 1268842"/>
              <a:gd name="connsiteX4" fmla="*/ 1268842 w 1268842"/>
              <a:gd name="connsiteY4" fmla="*/ 1141958 h 1268842"/>
              <a:gd name="connsiteX5" fmla="*/ 1141958 w 1268842"/>
              <a:gd name="connsiteY5" fmla="*/ 1268842 h 1268842"/>
              <a:gd name="connsiteX6" fmla="*/ 126884 w 1268842"/>
              <a:gd name="connsiteY6" fmla="*/ 1268842 h 1268842"/>
              <a:gd name="connsiteX7" fmla="*/ 0 w 1268842"/>
              <a:gd name="connsiteY7" fmla="*/ 1141958 h 1268842"/>
              <a:gd name="connsiteX8" fmla="*/ 0 w 1268842"/>
              <a:gd name="connsiteY8" fmla="*/ 126884 h 126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8842" h="1268842">
                <a:moveTo>
                  <a:pt x="0" y="126884"/>
                </a:moveTo>
                <a:cubicBezTo>
                  <a:pt x="0" y="56808"/>
                  <a:pt x="56808" y="0"/>
                  <a:pt x="126884" y="0"/>
                </a:cubicBezTo>
                <a:lnTo>
                  <a:pt x="1141958" y="0"/>
                </a:lnTo>
                <a:cubicBezTo>
                  <a:pt x="1212034" y="0"/>
                  <a:pt x="1268842" y="56808"/>
                  <a:pt x="1268842" y="126884"/>
                </a:cubicBezTo>
                <a:lnTo>
                  <a:pt x="1268842" y="1141958"/>
                </a:lnTo>
                <a:cubicBezTo>
                  <a:pt x="1268842" y="1212034"/>
                  <a:pt x="1212034" y="1268842"/>
                  <a:pt x="1141958" y="1268842"/>
                </a:cubicBezTo>
                <a:lnTo>
                  <a:pt x="126884" y="1268842"/>
                </a:lnTo>
                <a:cubicBezTo>
                  <a:pt x="56808" y="1268842"/>
                  <a:pt x="0" y="1212034"/>
                  <a:pt x="0" y="1141958"/>
                </a:cubicBezTo>
                <a:lnTo>
                  <a:pt x="0" y="126884"/>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883" tIns="82883" rIns="82883" bIns="82883"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rPr>
              <a:t>Share STTM and Queries with Development Team</a:t>
            </a:r>
            <a:endParaRPr kumimoji="0" lang="en-IN" sz="1050" b="0" i="0" u="none" strike="noStrike" kern="1200" cap="none" spc="0" normalizeH="0" baseline="0" noProof="0">
              <a:ln>
                <a:noFill/>
              </a:ln>
              <a:solidFill>
                <a:srgbClr val="FFFFFF"/>
              </a:solidFill>
              <a:effectLst/>
              <a:uLnTx/>
              <a:uFillTx/>
              <a:latin typeface="Graphik"/>
              <a:ea typeface="+mn-ea"/>
              <a:cs typeface="+mn-cs"/>
            </a:endParaRPr>
          </a:p>
        </p:txBody>
      </p:sp>
      <p:pic>
        <p:nvPicPr>
          <p:cNvPr id="45" name="Graphic 44" descr="Radioactive with solid fill">
            <a:extLst>
              <a:ext uri="{FF2B5EF4-FFF2-40B4-BE49-F238E27FC236}">
                <a16:creationId xmlns:a16="http://schemas.microsoft.com/office/drawing/2014/main" id="{B51F6AB5-3544-451C-A885-30AFE99B24F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419277" y="1717324"/>
            <a:ext cx="530573" cy="530573"/>
          </a:xfrm>
          <a:prstGeom prst="rect">
            <a:avLst/>
          </a:prstGeom>
        </p:spPr>
      </p:pic>
      <p:pic>
        <p:nvPicPr>
          <p:cNvPr id="46" name="Graphic 45" descr="Sort with solid fill">
            <a:extLst>
              <a:ext uri="{FF2B5EF4-FFF2-40B4-BE49-F238E27FC236}">
                <a16:creationId xmlns:a16="http://schemas.microsoft.com/office/drawing/2014/main" id="{2B90AA57-D110-4B4C-8FE7-9E18156C35D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56111" y="1683279"/>
            <a:ext cx="564618" cy="564618"/>
          </a:xfrm>
          <a:prstGeom prst="rect">
            <a:avLst/>
          </a:prstGeom>
        </p:spPr>
      </p:pic>
    </p:spTree>
    <p:extLst>
      <p:ext uri="{BB962C8B-B14F-4D97-AF65-F5344CB8AC3E}">
        <p14:creationId xmlns:p14="http://schemas.microsoft.com/office/powerpoint/2010/main" val="99363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800B17-0904-4722-A9F1-C85CB310ABA0}"/>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4" name="Slide Number Placeholder 3">
            <a:extLst>
              <a:ext uri="{FF2B5EF4-FFF2-40B4-BE49-F238E27FC236}">
                <a16:creationId xmlns:a16="http://schemas.microsoft.com/office/drawing/2014/main" id="{73FDCA24-E1CF-4C97-BFF5-A99BC5B9C9E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no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noFill/>
              <a:effectLst/>
              <a:uLnTx/>
              <a:uFillTx/>
              <a:latin typeface="Graphik"/>
              <a:ea typeface="+mn-ea"/>
              <a:cs typeface="+mn-cs"/>
            </a:endParaRPr>
          </a:p>
        </p:txBody>
      </p:sp>
      <p:cxnSp>
        <p:nvCxnSpPr>
          <p:cNvPr id="29" name="Straight Connector 28">
            <a:extLst>
              <a:ext uri="{FF2B5EF4-FFF2-40B4-BE49-F238E27FC236}">
                <a16:creationId xmlns:a16="http://schemas.microsoft.com/office/drawing/2014/main" id="{A5BF2D34-88DA-4977-A825-9C422698C59F}"/>
              </a:ext>
            </a:extLst>
          </p:cNvPr>
          <p:cNvCxnSpPr>
            <a:cxnSpLocks/>
          </p:cNvCxnSpPr>
          <p:nvPr/>
        </p:nvCxnSpPr>
        <p:spPr>
          <a:xfrm>
            <a:off x="424165" y="1415843"/>
            <a:ext cx="111796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C292E68-364B-4194-B417-B18A6CDC24FF}"/>
              </a:ext>
            </a:extLst>
          </p:cNvPr>
          <p:cNvSpPr txBox="1"/>
          <p:nvPr/>
        </p:nvSpPr>
        <p:spPr>
          <a:xfrm>
            <a:off x="424165" y="909011"/>
            <a:ext cx="11179623" cy="369332"/>
          </a:xfrm>
          <a:prstGeom prst="rect">
            <a:avLst/>
          </a:prstGeom>
          <a:solidFill>
            <a:schemeClr val="accent5">
              <a:lumMod val="20000"/>
              <a:lumOff val="8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400" b="1" i="0" u="none" strike="noStrike" kern="1200" cap="none" spc="0" normalizeH="0" baseline="0" noProof="0">
                <a:ln>
                  <a:noFill/>
                </a:ln>
                <a:solidFill>
                  <a:srgbClr val="7500C0"/>
                </a:solidFill>
                <a:effectLst/>
                <a:uLnTx/>
                <a:uFillTx/>
                <a:latin typeface="Graphik"/>
                <a:ea typeface="Roboto" panose="02000000000000000000" pitchFamily="2" charset="0"/>
                <a:cs typeface="+mn-cs"/>
              </a:rPr>
              <a:t>Conversion stages</a:t>
            </a:r>
          </a:p>
        </p:txBody>
      </p:sp>
      <p:sp>
        <p:nvSpPr>
          <p:cNvPr id="6" name="Rectangle: Single Corner Rounded 5">
            <a:extLst>
              <a:ext uri="{FF2B5EF4-FFF2-40B4-BE49-F238E27FC236}">
                <a16:creationId xmlns:a16="http://schemas.microsoft.com/office/drawing/2014/main" id="{C3BFA205-5453-432F-92ED-598FD5507A86}"/>
              </a:ext>
            </a:extLst>
          </p:cNvPr>
          <p:cNvSpPr/>
          <p:nvPr/>
        </p:nvSpPr>
        <p:spPr>
          <a:xfrm>
            <a:off x="1469855" y="1812292"/>
            <a:ext cx="1324331" cy="1324331"/>
          </a:xfrm>
          <a:prstGeom prst="round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Graphik"/>
              <a:ea typeface="+mn-ea"/>
              <a:cs typeface="+mn-cs"/>
            </a:endParaRPr>
          </a:p>
        </p:txBody>
      </p:sp>
      <p:sp>
        <p:nvSpPr>
          <p:cNvPr id="7" name="Rectangle: Single Corner Rounded 6">
            <a:extLst>
              <a:ext uri="{FF2B5EF4-FFF2-40B4-BE49-F238E27FC236}">
                <a16:creationId xmlns:a16="http://schemas.microsoft.com/office/drawing/2014/main" id="{94879D00-25E8-4B96-9E8A-164B06408D1A}"/>
              </a:ext>
            </a:extLst>
          </p:cNvPr>
          <p:cNvSpPr/>
          <p:nvPr/>
        </p:nvSpPr>
        <p:spPr>
          <a:xfrm>
            <a:off x="1598142" y="1963655"/>
            <a:ext cx="1324331" cy="1324331"/>
          </a:xfrm>
          <a:prstGeom prst="round1Rect">
            <a:avLst/>
          </a:prstGeom>
          <a:solidFill>
            <a:schemeClr val="bg1">
              <a:lumMod val="95000"/>
            </a:schemeClr>
          </a:solidFill>
          <a:ln>
            <a:noFill/>
          </a:ln>
          <a:effectLst>
            <a:outerShdw blurRad="50800" dist="38100" algn="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extBox 22">
            <a:extLst>
              <a:ext uri="{FF2B5EF4-FFF2-40B4-BE49-F238E27FC236}">
                <a16:creationId xmlns:a16="http://schemas.microsoft.com/office/drawing/2014/main" id="{F0BA7B75-3032-41D6-9533-4A915E317C92}"/>
              </a:ext>
            </a:extLst>
          </p:cNvPr>
          <p:cNvSpPr txBox="1"/>
          <p:nvPr/>
        </p:nvSpPr>
        <p:spPr>
          <a:xfrm>
            <a:off x="1007444" y="4168365"/>
            <a:ext cx="2377440" cy="1892826"/>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Graphik"/>
                <a:ea typeface="Roboto" panose="02000000000000000000" pitchFamily="2" charset="0"/>
                <a:cs typeface="+mn-cs"/>
              </a:rPr>
              <a:t>Fitment of legacy data into new system</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Graphik"/>
                <a:ea typeface="Roboto" panose="02000000000000000000" pitchFamily="2" charset="0"/>
                <a:cs typeface="+mn-cs"/>
              </a:rPr>
              <a:t>Improper Conversion strategy</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Graphik"/>
                <a:ea typeface="Roboto" panose="02000000000000000000" pitchFamily="2" charset="0"/>
                <a:cs typeface="+mn-cs"/>
              </a:rPr>
              <a:t>Lack of governance and communication between teams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Graphik"/>
                <a:ea typeface="Roboto" panose="02000000000000000000" pitchFamily="2" charset="0"/>
                <a:cs typeface="+mn-cs"/>
              </a:rPr>
              <a:t>Lack of visibility for correct status of Conversion</a:t>
            </a:r>
            <a:endParaRPr kumimoji="0" lang="en-US" sz="1200" b="0" i="0" u="none" strike="noStrike" kern="1200" cap="none" spc="0" normalizeH="0" baseline="0" noProof="0" dirty="0">
              <a:ln>
                <a:noFill/>
              </a:ln>
              <a:solidFill>
                <a:prstClr val="black"/>
              </a:solidFill>
              <a:effectLst/>
              <a:uLnTx/>
              <a:uFillTx/>
              <a:latin typeface="Graphik"/>
              <a:ea typeface="Roboto" panose="02000000000000000000" pitchFamily="2" charset="0"/>
              <a:cs typeface="+mn-cs"/>
            </a:endParaRPr>
          </a:p>
        </p:txBody>
      </p:sp>
      <p:sp>
        <p:nvSpPr>
          <p:cNvPr id="8" name="TextBox 7">
            <a:extLst>
              <a:ext uri="{FF2B5EF4-FFF2-40B4-BE49-F238E27FC236}">
                <a16:creationId xmlns:a16="http://schemas.microsoft.com/office/drawing/2014/main" id="{98426F8F-6EAB-4A71-A48B-5F577B19BBAD}"/>
              </a:ext>
            </a:extLst>
          </p:cNvPr>
          <p:cNvSpPr txBox="1"/>
          <p:nvPr/>
        </p:nvSpPr>
        <p:spPr>
          <a:xfrm>
            <a:off x="1007444" y="3804084"/>
            <a:ext cx="2377440" cy="24622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srgbClr val="7500C0"/>
                </a:solidFill>
                <a:effectLst/>
                <a:uLnTx/>
                <a:uFillTx/>
                <a:latin typeface="Graphik"/>
                <a:ea typeface="Roboto" panose="02000000000000000000" pitchFamily="2" charset="0"/>
                <a:cs typeface="+mn-cs"/>
              </a:rPr>
              <a:t>Project Initiation</a:t>
            </a:r>
          </a:p>
        </p:txBody>
      </p:sp>
      <p:cxnSp>
        <p:nvCxnSpPr>
          <p:cNvPr id="25" name="Straight Connector 24">
            <a:extLst>
              <a:ext uri="{FF2B5EF4-FFF2-40B4-BE49-F238E27FC236}">
                <a16:creationId xmlns:a16="http://schemas.microsoft.com/office/drawing/2014/main" id="{B190D6A3-3C14-4C99-ACBA-B9225696F4E9}"/>
              </a:ext>
            </a:extLst>
          </p:cNvPr>
          <p:cNvCxnSpPr>
            <a:cxnSpLocks/>
          </p:cNvCxnSpPr>
          <p:nvPr/>
        </p:nvCxnSpPr>
        <p:spPr>
          <a:xfrm>
            <a:off x="1007444" y="4101105"/>
            <a:ext cx="23774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3CC639C-1A89-4B10-9F74-714956185B01}"/>
              </a:ext>
            </a:extLst>
          </p:cNvPr>
          <p:cNvSpPr/>
          <p:nvPr/>
        </p:nvSpPr>
        <p:spPr>
          <a:xfrm>
            <a:off x="2100914" y="1329043"/>
            <a:ext cx="190500" cy="190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9" name="Rectangle: Single Corner Rounded 8">
            <a:extLst>
              <a:ext uri="{FF2B5EF4-FFF2-40B4-BE49-F238E27FC236}">
                <a16:creationId xmlns:a16="http://schemas.microsoft.com/office/drawing/2014/main" id="{DEFBF211-E263-4078-A616-EE5295EA45F3}"/>
              </a:ext>
            </a:extLst>
          </p:cNvPr>
          <p:cNvSpPr/>
          <p:nvPr/>
        </p:nvSpPr>
        <p:spPr>
          <a:xfrm>
            <a:off x="4161721" y="1812292"/>
            <a:ext cx="1324331" cy="1324331"/>
          </a:xfrm>
          <a:prstGeom prst="round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Graphik"/>
                <a:ea typeface="+mn-ea"/>
                <a:cs typeface="+mn-cs"/>
              </a:rPr>
              <a:t>s</a:t>
            </a:r>
            <a:endParaRPr kumimoji="0" lang="en-IN" sz="1800" b="0" i="0" u="none" strike="noStrike" kern="1200" cap="none" spc="0" normalizeH="0" baseline="0" noProof="0">
              <a:ln>
                <a:noFill/>
              </a:ln>
              <a:solidFill>
                <a:srgbClr val="FFFFFF"/>
              </a:solidFill>
              <a:effectLst/>
              <a:uLnTx/>
              <a:uFillTx/>
              <a:latin typeface="Graphik"/>
              <a:ea typeface="+mn-ea"/>
              <a:cs typeface="+mn-cs"/>
            </a:endParaRPr>
          </a:p>
        </p:txBody>
      </p:sp>
      <p:sp>
        <p:nvSpPr>
          <p:cNvPr id="10" name="Rectangle: Single Corner Rounded 9">
            <a:extLst>
              <a:ext uri="{FF2B5EF4-FFF2-40B4-BE49-F238E27FC236}">
                <a16:creationId xmlns:a16="http://schemas.microsoft.com/office/drawing/2014/main" id="{34336506-3330-4C63-B906-FC04F155E901}"/>
              </a:ext>
            </a:extLst>
          </p:cNvPr>
          <p:cNvSpPr/>
          <p:nvPr/>
        </p:nvSpPr>
        <p:spPr>
          <a:xfrm>
            <a:off x="4290008" y="1963655"/>
            <a:ext cx="1324331" cy="1324331"/>
          </a:xfrm>
          <a:prstGeom prst="round1Rect">
            <a:avLst/>
          </a:prstGeom>
          <a:solidFill>
            <a:schemeClr val="bg1">
              <a:lumMod val="95000"/>
            </a:schemeClr>
          </a:solidFill>
          <a:ln>
            <a:noFill/>
          </a:ln>
          <a:effectLst>
            <a:outerShdw blurRad="50800" dist="38100" algn="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Graphik"/>
              <a:ea typeface="+mn-ea"/>
              <a:cs typeface="+mn-cs"/>
            </a:endParaRPr>
          </a:p>
        </p:txBody>
      </p:sp>
      <p:sp>
        <p:nvSpPr>
          <p:cNvPr id="34" name="Oval 33">
            <a:extLst>
              <a:ext uri="{FF2B5EF4-FFF2-40B4-BE49-F238E27FC236}">
                <a16:creationId xmlns:a16="http://schemas.microsoft.com/office/drawing/2014/main" id="{80F38336-7990-4F8E-91D2-FEF9D92F95E0}"/>
              </a:ext>
            </a:extLst>
          </p:cNvPr>
          <p:cNvSpPr/>
          <p:nvPr/>
        </p:nvSpPr>
        <p:spPr>
          <a:xfrm>
            <a:off x="4792780" y="1329043"/>
            <a:ext cx="190500" cy="190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1" name="TextBox 10">
            <a:extLst>
              <a:ext uri="{FF2B5EF4-FFF2-40B4-BE49-F238E27FC236}">
                <a16:creationId xmlns:a16="http://schemas.microsoft.com/office/drawing/2014/main" id="{CFC62372-31BD-46A2-A361-3B45569F2FEB}"/>
              </a:ext>
            </a:extLst>
          </p:cNvPr>
          <p:cNvSpPr txBox="1"/>
          <p:nvPr/>
        </p:nvSpPr>
        <p:spPr>
          <a:xfrm>
            <a:off x="3699310" y="3557862"/>
            <a:ext cx="2377440" cy="49244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srgbClr val="7500C0"/>
                </a:solidFill>
                <a:effectLst/>
                <a:uLnTx/>
                <a:uFillTx/>
                <a:latin typeface="Graphik"/>
                <a:ea typeface="Roboto" panose="02000000000000000000" pitchFamily="2" charset="0"/>
                <a:cs typeface="+mn-cs"/>
              </a:rPr>
              <a:t>Data Acquisition, Profiling &amp; Cleaning</a:t>
            </a:r>
          </a:p>
        </p:txBody>
      </p:sp>
      <p:cxnSp>
        <p:nvCxnSpPr>
          <p:cNvPr id="26" name="Straight Connector 25">
            <a:extLst>
              <a:ext uri="{FF2B5EF4-FFF2-40B4-BE49-F238E27FC236}">
                <a16:creationId xmlns:a16="http://schemas.microsoft.com/office/drawing/2014/main" id="{80AF50CD-E2AC-47A3-BE49-A61F5FE29025}"/>
              </a:ext>
            </a:extLst>
          </p:cNvPr>
          <p:cNvCxnSpPr>
            <a:cxnSpLocks/>
          </p:cNvCxnSpPr>
          <p:nvPr/>
        </p:nvCxnSpPr>
        <p:spPr>
          <a:xfrm>
            <a:off x="3699310" y="4101105"/>
            <a:ext cx="23774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8C43D60-BEFE-49EC-9F30-7ECD18BB50B8}"/>
              </a:ext>
            </a:extLst>
          </p:cNvPr>
          <p:cNvSpPr txBox="1"/>
          <p:nvPr/>
        </p:nvSpPr>
        <p:spPr>
          <a:xfrm>
            <a:off x="3699310" y="4168365"/>
            <a:ext cx="2377440" cy="1785104"/>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Difficulty in deciphering names of data elements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Data Quality issues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Exceptional Policies/Broken Policies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Out of compliance policies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Aiming for Perfection from 1st iteration</a:t>
            </a:r>
            <a:endParaRPr kumimoji="0" lang="en-US" sz="1200" b="0" i="0" u="none" strike="noStrike" kern="1200" cap="none" spc="0" normalizeH="0" baseline="0" noProof="0">
              <a:ln>
                <a:noFill/>
              </a:ln>
              <a:solidFill>
                <a:prstClr val="black"/>
              </a:solidFill>
              <a:effectLst/>
              <a:uLnTx/>
              <a:uFillTx/>
              <a:latin typeface="Graphik"/>
              <a:ea typeface="Roboto" panose="02000000000000000000" pitchFamily="2" charset="0"/>
              <a:cs typeface="+mn-cs"/>
            </a:endParaRPr>
          </a:p>
        </p:txBody>
      </p:sp>
      <p:sp>
        <p:nvSpPr>
          <p:cNvPr id="12" name="Rectangle: Single Corner Rounded 11">
            <a:extLst>
              <a:ext uri="{FF2B5EF4-FFF2-40B4-BE49-F238E27FC236}">
                <a16:creationId xmlns:a16="http://schemas.microsoft.com/office/drawing/2014/main" id="{5638CFAE-8B64-4CD3-9CE6-8A3C8A352EAC}"/>
              </a:ext>
            </a:extLst>
          </p:cNvPr>
          <p:cNvSpPr/>
          <p:nvPr/>
        </p:nvSpPr>
        <p:spPr>
          <a:xfrm>
            <a:off x="6853587" y="1812292"/>
            <a:ext cx="1324331" cy="1324331"/>
          </a:xfrm>
          <a:prstGeom prst="round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Graphik"/>
              <a:ea typeface="+mn-ea"/>
              <a:cs typeface="+mn-cs"/>
            </a:endParaRPr>
          </a:p>
        </p:txBody>
      </p:sp>
      <p:sp>
        <p:nvSpPr>
          <p:cNvPr id="13" name="Rectangle: Single Corner Rounded 12">
            <a:extLst>
              <a:ext uri="{FF2B5EF4-FFF2-40B4-BE49-F238E27FC236}">
                <a16:creationId xmlns:a16="http://schemas.microsoft.com/office/drawing/2014/main" id="{71B0CFA6-4D8D-4B86-84F4-C490617B6AAC}"/>
              </a:ext>
            </a:extLst>
          </p:cNvPr>
          <p:cNvSpPr/>
          <p:nvPr/>
        </p:nvSpPr>
        <p:spPr>
          <a:xfrm>
            <a:off x="6981874" y="1963655"/>
            <a:ext cx="1324331" cy="1324331"/>
          </a:xfrm>
          <a:prstGeom prst="round1Rect">
            <a:avLst/>
          </a:prstGeom>
          <a:solidFill>
            <a:schemeClr val="bg1">
              <a:lumMod val="95000"/>
            </a:schemeClr>
          </a:solidFill>
          <a:ln>
            <a:noFill/>
          </a:ln>
          <a:effectLst>
            <a:outerShdw blurRad="50800" dist="38100" algn="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Graphik"/>
              <a:ea typeface="+mn-ea"/>
              <a:cs typeface="+mn-cs"/>
            </a:endParaRPr>
          </a:p>
        </p:txBody>
      </p:sp>
      <p:sp>
        <p:nvSpPr>
          <p:cNvPr id="35" name="Oval 34">
            <a:extLst>
              <a:ext uri="{FF2B5EF4-FFF2-40B4-BE49-F238E27FC236}">
                <a16:creationId xmlns:a16="http://schemas.microsoft.com/office/drawing/2014/main" id="{6DF73EEC-C494-463D-BD06-59BCCD53C403}"/>
              </a:ext>
            </a:extLst>
          </p:cNvPr>
          <p:cNvSpPr/>
          <p:nvPr/>
        </p:nvSpPr>
        <p:spPr>
          <a:xfrm>
            <a:off x="7484646" y="1329043"/>
            <a:ext cx="190500" cy="190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4" name="TextBox 13">
            <a:extLst>
              <a:ext uri="{FF2B5EF4-FFF2-40B4-BE49-F238E27FC236}">
                <a16:creationId xmlns:a16="http://schemas.microsoft.com/office/drawing/2014/main" id="{D2B262EC-5214-4982-8242-DB3627A9B55B}"/>
              </a:ext>
            </a:extLst>
          </p:cNvPr>
          <p:cNvSpPr txBox="1"/>
          <p:nvPr/>
        </p:nvSpPr>
        <p:spPr>
          <a:xfrm>
            <a:off x="6391176" y="3557862"/>
            <a:ext cx="2377440" cy="49244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srgbClr val="7500C0"/>
                </a:solidFill>
                <a:effectLst/>
                <a:uLnTx/>
                <a:uFillTx/>
                <a:latin typeface="Graphik"/>
                <a:ea typeface="Roboto" panose="02000000000000000000" pitchFamily="2" charset="0"/>
                <a:cs typeface="+mn-cs"/>
              </a:rPr>
              <a:t>Data Mapping &amp; Transformation</a:t>
            </a:r>
          </a:p>
        </p:txBody>
      </p:sp>
      <p:cxnSp>
        <p:nvCxnSpPr>
          <p:cNvPr id="27" name="Straight Connector 26">
            <a:extLst>
              <a:ext uri="{FF2B5EF4-FFF2-40B4-BE49-F238E27FC236}">
                <a16:creationId xmlns:a16="http://schemas.microsoft.com/office/drawing/2014/main" id="{2954F25C-809F-4E18-9759-E57F8CC26964}"/>
              </a:ext>
            </a:extLst>
          </p:cNvPr>
          <p:cNvCxnSpPr>
            <a:cxnSpLocks/>
          </p:cNvCxnSpPr>
          <p:nvPr/>
        </p:nvCxnSpPr>
        <p:spPr>
          <a:xfrm>
            <a:off x="6391176" y="4101105"/>
            <a:ext cx="23774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4A9ED46-A988-4C1B-9E9F-5769ADCC1861}"/>
              </a:ext>
            </a:extLst>
          </p:cNvPr>
          <p:cNvSpPr txBox="1"/>
          <p:nvPr/>
        </p:nvSpPr>
        <p:spPr>
          <a:xfrm>
            <a:off x="6391176" y="4168365"/>
            <a:ext cx="2377440" cy="1892826"/>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Complex Mapping requirements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Lack of documentation leading to erroneous mapping</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Product rationalization challenges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Differing calculation logic in Target and source</a:t>
            </a:r>
            <a:endParaRPr kumimoji="0" lang="en-US" sz="1200" b="0" i="0" u="none" strike="noStrike" kern="1200" cap="none" spc="0" normalizeH="0" baseline="0" noProof="0">
              <a:ln>
                <a:noFill/>
              </a:ln>
              <a:solidFill>
                <a:prstClr val="black"/>
              </a:solidFill>
              <a:effectLst/>
              <a:uLnTx/>
              <a:uFillTx/>
              <a:latin typeface="Graphik"/>
              <a:ea typeface="Roboto" panose="02000000000000000000" pitchFamily="2" charset="0"/>
              <a:cs typeface="+mn-cs"/>
            </a:endParaRPr>
          </a:p>
        </p:txBody>
      </p:sp>
      <p:sp>
        <p:nvSpPr>
          <p:cNvPr id="15" name="Rectangle: Single Corner Rounded 14">
            <a:extLst>
              <a:ext uri="{FF2B5EF4-FFF2-40B4-BE49-F238E27FC236}">
                <a16:creationId xmlns:a16="http://schemas.microsoft.com/office/drawing/2014/main" id="{A6542F7D-8809-40F2-BD5F-1D64F0822474}"/>
              </a:ext>
            </a:extLst>
          </p:cNvPr>
          <p:cNvSpPr/>
          <p:nvPr/>
        </p:nvSpPr>
        <p:spPr>
          <a:xfrm>
            <a:off x="9617105" y="1812292"/>
            <a:ext cx="1324331" cy="1324331"/>
          </a:xfrm>
          <a:prstGeom prst="round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Graphik"/>
              <a:ea typeface="+mn-ea"/>
              <a:cs typeface="+mn-cs"/>
            </a:endParaRPr>
          </a:p>
        </p:txBody>
      </p:sp>
      <p:sp>
        <p:nvSpPr>
          <p:cNvPr id="16" name="Rectangle: Single Corner Rounded 15">
            <a:extLst>
              <a:ext uri="{FF2B5EF4-FFF2-40B4-BE49-F238E27FC236}">
                <a16:creationId xmlns:a16="http://schemas.microsoft.com/office/drawing/2014/main" id="{9D9D1E82-70B1-4ED3-970A-0D111F602489}"/>
              </a:ext>
            </a:extLst>
          </p:cNvPr>
          <p:cNvSpPr/>
          <p:nvPr/>
        </p:nvSpPr>
        <p:spPr>
          <a:xfrm>
            <a:off x="9745392" y="1963655"/>
            <a:ext cx="1324331" cy="1324331"/>
          </a:xfrm>
          <a:prstGeom prst="round1Rect">
            <a:avLst/>
          </a:prstGeom>
          <a:solidFill>
            <a:schemeClr val="bg1">
              <a:lumMod val="95000"/>
            </a:schemeClr>
          </a:solidFill>
          <a:ln>
            <a:noFill/>
          </a:ln>
          <a:effectLst>
            <a:outerShdw blurRad="50800" dist="38100" algn="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Graphik"/>
              <a:ea typeface="+mn-ea"/>
              <a:cs typeface="+mn-cs"/>
            </a:endParaRPr>
          </a:p>
        </p:txBody>
      </p:sp>
      <p:sp>
        <p:nvSpPr>
          <p:cNvPr id="36" name="Oval 35">
            <a:extLst>
              <a:ext uri="{FF2B5EF4-FFF2-40B4-BE49-F238E27FC236}">
                <a16:creationId xmlns:a16="http://schemas.microsoft.com/office/drawing/2014/main" id="{630583A1-54DA-4B96-B7EB-EE0EFA921CA7}"/>
              </a:ext>
            </a:extLst>
          </p:cNvPr>
          <p:cNvSpPr/>
          <p:nvPr/>
        </p:nvSpPr>
        <p:spPr>
          <a:xfrm>
            <a:off x="10248164" y="1329043"/>
            <a:ext cx="190500" cy="190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7" name="TextBox 16">
            <a:extLst>
              <a:ext uri="{FF2B5EF4-FFF2-40B4-BE49-F238E27FC236}">
                <a16:creationId xmlns:a16="http://schemas.microsoft.com/office/drawing/2014/main" id="{1DBD9F0B-38A1-45A7-B006-23BF86E9B01E}"/>
              </a:ext>
            </a:extLst>
          </p:cNvPr>
          <p:cNvSpPr txBox="1"/>
          <p:nvPr/>
        </p:nvSpPr>
        <p:spPr>
          <a:xfrm>
            <a:off x="9083040" y="3557862"/>
            <a:ext cx="2520748" cy="49244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srgbClr val="7500C0"/>
                </a:solidFill>
                <a:effectLst/>
                <a:uLnTx/>
                <a:uFillTx/>
                <a:latin typeface="Graphik"/>
                <a:ea typeface="Roboto" panose="02000000000000000000" pitchFamily="2" charset="0"/>
                <a:cs typeface="+mn-cs"/>
              </a:rPr>
              <a:t>Loading &amp; Reconciliation</a:t>
            </a:r>
          </a:p>
        </p:txBody>
      </p:sp>
      <p:cxnSp>
        <p:nvCxnSpPr>
          <p:cNvPr id="28" name="Straight Connector 27">
            <a:extLst>
              <a:ext uri="{FF2B5EF4-FFF2-40B4-BE49-F238E27FC236}">
                <a16:creationId xmlns:a16="http://schemas.microsoft.com/office/drawing/2014/main" id="{2DA1E332-1E85-4DEB-81CA-27A657EAC232}"/>
              </a:ext>
            </a:extLst>
          </p:cNvPr>
          <p:cNvCxnSpPr>
            <a:cxnSpLocks/>
          </p:cNvCxnSpPr>
          <p:nvPr/>
        </p:nvCxnSpPr>
        <p:spPr>
          <a:xfrm>
            <a:off x="9083040" y="4101105"/>
            <a:ext cx="252074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05B6B02-6DE6-405B-871F-A2D45E2399A5}"/>
              </a:ext>
            </a:extLst>
          </p:cNvPr>
          <p:cNvSpPr txBox="1"/>
          <p:nvPr/>
        </p:nvSpPr>
        <p:spPr>
          <a:xfrm>
            <a:off x="9083040" y="4168365"/>
            <a:ext cx="2520748" cy="196977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Failure in data load due to outdated scripts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Compromising migrated data testing to meet deadlines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Reconciliation of Financials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Non-availability of system during Conversion event</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rgbClr val="000000"/>
                </a:solidFill>
                <a:effectLst/>
                <a:uLnTx/>
                <a:uFillTx/>
                <a:latin typeface="Graphik"/>
                <a:ea typeface="Roboto" panose="02000000000000000000" pitchFamily="2" charset="0"/>
                <a:cs typeface="+mn-cs"/>
              </a:rPr>
              <a:t>Ensuring smoother transition for agents and policyholders</a:t>
            </a:r>
            <a:endParaRPr kumimoji="0" lang="en-US" sz="1200" b="0" i="0" u="none" strike="noStrike" kern="1200" cap="none" spc="0" normalizeH="0" baseline="0" noProof="0">
              <a:ln>
                <a:noFill/>
              </a:ln>
              <a:solidFill>
                <a:prstClr val="black"/>
              </a:solidFill>
              <a:effectLst/>
              <a:uLnTx/>
              <a:uFillTx/>
              <a:latin typeface="Graphik"/>
              <a:ea typeface="Roboto" panose="02000000000000000000" pitchFamily="2" charset="0"/>
              <a:cs typeface="+mn-cs"/>
            </a:endParaRPr>
          </a:p>
        </p:txBody>
      </p:sp>
      <p:sp>
        <p:nvSpPr>
          <p:cNvPr id="54" name="TextBox 53">
            <a:extLst>
              <a:ext uri="{FF2B5EF4-FFF2-40B4-BE49-F238E27FC236}">
                <a16:creationId xmlns:a16="http://schemas.microsoft.com/office/drawing/2014/main" id="{FCF0545D-B1D7-4B32-B1A6-4ECFDC0FA24E}"/>
              </a:ext>
            </a:extLst>
          </p:cNvPr>
          <p:cNvSpPr txBox="1"/>
          <p:nvPr/>
        </p:nvSpPr>
        <p:spPr>
          <a:xfrm rot="16200000">
            <a:off x="-1758501" y="3698809"/>
            <a:ext cx="4783373" cy="307777"/>
          </a:xfrm>
          <a:prstGeom prst="rect">
            <a:avLst/>
          </a:prstGeom>
          <a:solidFill>
            <a:schemeClr val="accent5">
              <a:lumMod val="20000"/>
              <a:lumOff val="8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a:noFill/>
                </a:ln>
                <a:solidFill>
                  <a:srgbClr val="7500C0"/>
                </a:solidFill>
                <a:effectLst/>
                <a:uLnTx/>
                <a:uFillTx/>
                <a:latin typeface="Graphik"/>
                <a:ea typeface="Roboto" panose="02000000000000000000" pitchFamily="2" charset="0"/>
                <a:cs typeface="+mn-cs"/>
              </a:rPr>
              <a:t>Major Challenges</a:t>
            </a:r>
          </a:p>
        </p:txBody>
      </p:sp>
      <p:pic>
        <p:nvPicPr>
          <p:cNvPr id="61" name="Graphic 60" descr="Disk with solid fill">
            <a:extLst>
              <a:ext uri="{FF2B5EF4-FFF2-40B4-BE49-F238E27FC236}">
                <a16:creationId xmlns:a16="http://schemas.microsoft.com/office/drawing/2014/main" id="{C768D9B2-B29F-424A-9C1B-789E4D4489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0357" y="2168620"/>
            <a:ext cx="914400" cy="914400"/>
          </a:xfrm>
          <a:prstGeom prst="rect">
            <a:avLst/>
          </a:prstGeom>
        </p:spPr>
      </p:pic>
      <p:pic>
        <p:nvPicPr>
          <p:cNvPr id="63" name="Graphic 62" descr="Research with solid fill">
            <a:extLst>
              <a:ext uri="{FF2B5EF4-FFF2-40B4-BE49-F238E27FC236}">
                <a16:creationId xmlns:a16="http://schemas.microsoft.com/office/drawing/2014/main" id="{B6D2ECBC-76B3-4B8E-BD0F-5D16AECB04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4973" y="2168620"/>
            <a:ext cx="914400" cy="914400"/>
          </a:xfrm>
          <a:prstGeom prst="rect">
            <a:avLst/>
          </a:prstGeom>
        </p:spPr>
      </p:pic>
      <p:pic>
        <p:nvPicPr>
          <p:cNvPr id="67" name="Graphic 66" descr="Enter with solid fill">
            <a:extLst>
              <a:ext uri="{FF2B5EF4-FFF2-40B4-BE49-F238E27FC236}">
                <a16:creationId xmlns:a16="http://schemas.microsoft.com/office/drawing/2014/main" id="{EDC329CB-40F6-42C5-B8C2-A2A31DF929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6839" y="2168620"/>
            <a:ext cx="914400" cy="914400"/>
          </a:xfrm>
          <a:prstGeom prst="rect">
            <a:avLst/>
          </a:prstGeom>
        </p:spPr>
      </p:pic>
      <p:pic>
        <p:nvPicPr>
          <p:cNvPr id="69" name="Graphic 68" descr="Meeting with solid fill">
            <a:extLst>
              <a:ext uri="{FF2B5EF4-FFF2-40B4-BE49-F238E27FC236}">
                <a16:creationId xmlns:a16="http://schemas.microsoft.com/office/drawing/2014/main" id="{A8CEF4B0-DECF-4AFA-9AD5-4CACDCB878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3107" y="2168620"/>
            <a:ext cx="914400" cy="914400"/>
          </a:xfrm>
          <a:prstGeom prst="rect">
            <a:avLst/>
          </a:prstGeom>
        </p:spPr>
      </p:pic>
      <p:sp>
        <p:nvSpPr>
          <p:cNvPr id="41" name="Title 15">
            <a:extLst>
              <a:ext uri="{FF2B5EF4-FFF2-40B4-BE49-F238E27FC236}">
                <a16:creationId xmlns:a16="http://schemas.microsoft.com/office/drawing/2014/main" id="{BCCF8FFE-E2F8-4FF9-AA26-D5C08EBCF35F}"/>
              </a:ext>
            </a:extLst>
          </p:cNvPr>
          <p:cNvSpPr txBox="1">
            <a:spLocks/>
          </p:cNvSpPr>
          <p:nvPr/>
        </p:nvSpPr>
        <p:spPr>
          <a:xfrm>
            <a:off x="381000" y="381000"/>
            <a:ext cx="11430000" cy="369332"/>
          </a:xfrm>
          <a:prstGeom prst="rect">
            <a:avLst/>
          </a:prstGeom>
        </p:spPr>
        <p:txBody>
          <a:bodyPr vert="horz" lIns="0" tIns="0" rIns="0" bIns="0" rtlCol="0" anchor="t">
            <a:sp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000" b="1" i="0" u="none" strike="noStrike" kern="1200" cap="none" spc="0" normalizeH="0" baseline="0" noProof="0">
                <a:ln>
                  <a:noFill/>
                </a:ln>
                <a:solidFill>
                  <a:srgbClr val="000000"/>
                </a:solidFill>
                <a:effectLst/>
                <a:uLnTx/>
                <a:uFillTx/>
                <a:latin typeface="Graphik"/>
                <a:ea typeface="+mj-ea"/>
                <a:cs typeface="+mj-cs"/>
              </a:rPr>
              <a:t>Data Conversion – Challenges </a:t>
            </a:r>
          </a:p>
        </p:txBody>
      </p:sp>
    </p:spTree>
    <p:extLst>
      <p:ext uri="{BB962C8B-B14F-4D97-AF65-F5344CB8AC3E}">
        <p14:creationId xmlns:p14="http://schemas.microsoft.com/office/powerpoint/2010/main" val="1334436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dirty="0"/>
              <a:t>ADF Data Quality Rules – Configuration driven</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60945082-04DD-444E-B487-528177476D76}"/>
              </a:ext>
            </a:extLst>
          </p:cNvPr>
          <p:cNvSpPr txBox="1"/>
          <p:nvPr/>
        </p:nvSpPr>
        <p:spPr>
          <a:xfrm>
            <a:off x="392130" y="1003767"/>
            <a:ext cx="8101630" cy="677108"/>
          </a:xfrm>
          <a:prstGeom prst="rect">
            <a:avLst/>
          </a:prstGeom>
          <a:noFill/>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Run DQ rules on your source/target data quickly without any code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BA configures the rules in excel and run the DQ pipelines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10" name="Picture 9">
            <a:extLst>
              <a:ext uri="{FF2B5EF4-FFF2-40B4-BE49-F238E27FC236}">
                <a16:creationId xmlns:a16="http://schemas.microsoft.com/office/drawing/2014/main" id="{E4F59BF3-ECC8-3E86-8BFA-BA19559B9D79}"/>
              </a:ext>
            </a:extLst>
          </p:cNvPr>
          <p:cNvPicPr>
            <a:picLocks noChangeAspect="1"/>
          </p:cNvPicPr>
          <p:nvPr/>
        </p:nvPicPr>
        <p:blipFill>
          <a:blip r:embed="rId3"/>
          <a:stretch>
            <a:fillRect/>
          </a:stretch>
        </p:blipFill>
        <p:spPr>
          <a:xfrm>
            <a:off x="721360" y="1728054"/>
            <a:ext cx="3631775" cy="1700946"/>
          </a:xfrm>
          <a:prstGeom prst="rect">
            <a:avLst/>
          </a:prstGeom>
          <a:ln>
            <a:solidFill>
              <a:schemeClr val="bg1">
                <a:lumMod val="50000"/>
              </a:schemeClr>
            </a:solidFill>
          </a:ln>
        </p:spPr>
      </p:pic>
      <p:sp>
        <p:nvSpPr>
          <p:cNvPr id="14" name="Rectangle 13">
            <a:extLst>
              <a:ext uri="{FF2B5EF4-FFF2-40B4-BE49-F238E27FC236}">
                <a16:creationId xmlns:a16="http://schemas.microsoft.com/office/drawing/2014/main" id="{F254CB66-59F9-9173-3D7C-C71A98419712}"/>
              </a:ext>
            </a:extLst>
          </p:cNvPr>
          <p:cNvSpPr/>
          <p:nvPr/>
        </p:nvSpPr>
        <p:spPr>
          <a:xfrm>
            <a:off x="721360" y="1489635"/>
            <a:ext cx="525775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500C0"/>
                </a:solidFill>
                <a:effectLst/>
                <a:uLnTx/>
                <a:uFillTx/>
                <a:latin typeface="Graphik"/>
                <a:ea typeface="+mn-ea"/>
                <a:cs typeface="+mn-cs"/>
              </a:rPr>
              <a:t>Rules available for Configuration</a:t>
            </a:r>
          </a:p>
        </p:txBody>
      </p:sp>
      <p:pic>
        <p:nvPicPr>
          <p:cNvPr id="20" name="Picture 19">
            <a:extLst>
              <a:ext uri="{FF2B5EF4-FFF2-40B4-BE49-F238E27FC236}">
                <a16:creationId xmlns:a16="http://schemas.microsoft.com/office/drawing/2014/main" id="{44FA04B5-0C86-5F07-0214-C4676D2772A2}"/>
              </a:ext>
            </a:extLst>
          </p:cNvPr>
          <p:cNvPicPr>
            <a:picLocks noChangeAspect="1"/>
          </p:cNvPicPr>
          <p:nvPr/>
        </p:nvPicPr>
        <p:blipFill>
          <a:blip r:embed="rId4"/>
          <a:stretch>
            <a:fillRect/>
          </a:stretch>
        </p:blipFill>
        <p:spPr>
          <a:xfrm>
            <a:off x="721360" y="3736838"/>
            <a:ext cx="9281452" cy="2699490"/>
          </a:xfrm>
          <a:prstGeom prst="rect">
            <a:avLst/>
          </a:prstGeom>
          <a:ln>
            <a:solidFill>
              <a:schemeClr val="bg1">
                <a:lumMod val="50000"/>
              </a:schemeClr>
            </a:solidFill>
          </a:ln>
        </p:spPr>
      </p:pic>
      <p:sp>
        <p:nvSpPr>
          <p:cNvPr id="21" name="Rectangle 20">
            <a:extLst>
              <a:ext uri="{FF2B5EF4-FFF2-40B4-BE49-F238E27FC236}">
                <a16:creationId xmlns:a16="http://schemas.microsoft.com/office/drawing/2014/main" id="{DB2B9F3F-0C9F-3BDA-D38C-04E7D2B5963F}"/>
              </a:ext>
            </a:extLst>
          </p:cNvPr>
          <p:cNvSpPr/>
          <p:nvPr/>
        </p:nvSpPr>
        <p:spPr>
          <a:xfrm>
            <a:off x="721360" y="3501928"/>
            <a:ext cx="525775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500C0"/>
                </a:solidFill>
                <a:effectLst/>
                <a:uLnTx/>
                <a:uFillTx/>
                <a:latin typeface="Graphik"/>
                <a:ea typeface="+mn-ea"/>
                <a:cs typeface="+mn-cs"/>
              </a:rPr>
              <a:t>Configuration by BA</a:t>
            </a:r>
          </a:p>
        </p:txBody>
      </p:sp>
    </p:spTree>
    <p:extLst>
      <p:ext uri="{BB962C8B-B14F-4D97-AF65-F5344CB8AC3E}">
        <p14:creationId xmlns:p14="http://schemas.microsoft.com/office/powerpoint/2010/main" val="2296386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dirty="0"/>
              <a:t>ADF Data Quality Rules – Visual Designer(Custom)</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60945082-04DD-444E-B487-528177476D76}"/>
              </a:ext>
            </a:extLst>
          </p:cNvPr>
          <p:cNvSpPr txBox="1"/>
          <p:nvPr/>
        </p:nvSpPr>
        <p:spPr>
          <a:xfrm>
            <a:off x="392130" y="1003767"/>
            <a:ext cx="8205770" cy="2708434"/>
          </a:xfrm>
          <a:prstGeom prst="rect">
            <a:avLst/>
          </a:prstGeom>
          <a:noFill/>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Enables you to build custom business rules quickly for data quality and data validation without writing any code logic.</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Identify source data issues quickly and have client fix before Data Conversion activity.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000000"/>
              </a:solidFill>
              <a:effectLst/>
              <a:uLnTx/>
              <a:uFillTx/>
              <a:latin typeface="Graphik"/>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Rich set of inbuilt functions available to quickly build complex rules.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Additionally, you can build rules that check for row uniqueness.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000000"/>
              </a:solidFill>
              <a:effectLst/>
              <a:uLnTx/>
              <a:uFillTx/>
              <a:latin typeface="Graphik"/>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The assert transformation will help to determine if each row in your data meets a set of criteria. It also allows you to set custom error messages when data validation rules are not met</a:t>
            </a:r>
          </a:p>
        </p:txBody>
      </p:sp>
      <p:grpSp>
        <p:nvGrpSpPr>
          <p:cNvPr id="4" name="Group 3">
            <a:extLst>
              <a:ext uri="{FF2B5EF4-FFF2-40B4-BE49-F238E27FC236}">
                <a16:creationId xmlns:a16="http://schemas.microsoft.com/office/drawing/2014/main" id="{9CE5A510-0C62-4D39-9DFC-EA1D2514ADDE}"/>
              </a:ext>
            </a:extLst>
          </p:cNvPr>
          <p:cNvGrpSpPr/>
          <p:nvPr/>
        </p:nvGrpSpPr>
        <p:grpSpPr>
          <a:xfrm>
            <a:off x="4508501" y="3965637"/>
            <a:ext cx="7302500" cy="2426830"/>
            <a:chOff x="3668833" y="4168920"/>
            <a:chExt cx="5923223" cy="2065356"/>
          </a:xfrm>
        </p:grpSpPr>
        <p:pic>
          <p:nvPicPr>
            <p:cNvPr id="12" name="Picture 11">
              <a:extLst>
                <a:ext uri="{FF2B5EF4-FFF2-40B4-BE49-F238E27FC236}">
                  <a16:creationId xmlns:a16="http://schemas.microsoft.com/office/drawing/2014/main" id="{4ADCADE9-17E2-F8C0-0EF6-81A2BB5F3F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8833" y="4168920"/>
              <a:ext cx="1222552" cy="2065356"/>
            </a:xfrm>
            <a:prstGeom prst="rect">
              <a:avLst/>
            </a:prstGeom>
            <a:ln>
              <a:solidFill>
                <a:schemeClr val="bg1"/>
              </a:solidFill>
            </a:ln>
          </p:spPr>
        </p:pic>
        <p:pic>
          <p:nvPicPr>
            <p:cNvPr id="13" name="Picture 12">
              <a:extLst>
                <a:ext uri="{FF2B5EF4-FFF2-40B4-BE49-F238E27FC236}">
                  <a16:creationId xmlns:a16="http://schemas.microsoft.com/office/drawing/2014/main" id="{3605786C-73B5-D8C2-63FC-CE0860F958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5170" y="4168920"/>
              <a:ext cx="4546886" cy="2065356"/>
            </a:xfrm>
            <a:prstGeom prst="rect">
              <a:avLst/>
            </a:prstGeom>
            <a:ln>
              <a:solidFill>
                <a:schemeClr val="bg1"/>
              </a:solidFill>
            </a:ln>
          </p:spPr>
        </p:pic>
      </p:grpSp>
      <p:sp>
        <p:nvSpPr>
          <p:cNvPr id="15" name="TextBox 14">
            <a:extLst>
              <a:ext uri="{FF2B5EF4-FFF2-40B4-BE49-F238E27FC236}">
                <a16:creationId xmlns:a16="http://schemas.microsoft.com/office/drawing/2014/main" id="{5451D1D2-43EE-0F22-6778-72B331C010F7}"/>
              </a:ext>
            </a:extLst>
          </p:cNvPr>
          <p:cNvSpPr txBox="1"/>
          <p:nvPr/>
        </p:nvSpPr>
        <p:spPr>
          <a:xfrm>
            <a:off x="468433" y="3965637"/>
            <a:ext cx="3862267" cy="110799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00C0"/>
                </a:solidFill>
                <a:effectLst/>
                <a:uLnTx/>
                <a:uFillTx/>
                <a:latin typeface="Graphik"/>
                <a:ea typeface="+mn-ea"/>
                <a:cs typeface="+mn-cs"/>
              </a:rPr>
              <a:t>We have documented 100+ rich list of DQ rules and have implemented 30+ DQ rules ready for consumption.</a:t>
            </a:r>
          </a:p>
        </p:txBody>
      </p:sp>
      <p:pic>
        <p:nvPicPr>
          <p:cNvPr id="5" name="Picture 4">
            <a:extLst>
              <a:ext uri="{FF2B5EF4-FFF2-40B4-BE49-F238E27FC236}">
                <a16:creationId xmlns:a16="http://schemas.microsoft.com/office/drawing/2014/main" id="{67FAEE7A-6D1D-0F81-5CA2-492342D937F3}"/>
              </a:ext>
            </a:extLst>
          </p:cNvPr>
          <p:cNvPicPr>
            <a:picLocks noChangeAspect="1"/>
          </p:cNvPicPr>
          <p:nvPr/>
        </p:nvPicPr>
        <p:blipFill>
          <a:blip r:embed="rId5"/>
          <a:stretch>
            <a:fillRect/>
          </a:stretch>
        </p:blipFill>
        <p:spPr>
          <a:xfrm>
            <a:off x="8908819" y="1003767"/>
            <a:ext cx="2902181" cy="2804201"/>
          </a:xfrm>
          <a:prstGeom prst="rect">
            <a:avLst/>
          </a:prstGeom>
          <a:ln>
            <a:solidFill>
              <a:schemeClr val="tx1"/>
            </a:solidFill>
          </a:ln>
        </p:spPr>
      </p:pic>
    </p:spTree>
    <p:extLst>
      <p:ext uri="{BB962C8B-B14F-4D97-AF65-F5344CB8AC3E}">
        <p14:creationId xmlns:p14="http://schemas.microsoft.com/office/powerpoint/2010/main" val="504558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a:t>Custom Data Quality Rules – Reporting</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ABEA2F8E-FE77-442D-8CB7-37227B20AC93}"/>
              </a:ext>
            </a:extLst>
          </p:cNvPr>
          <p:cNvSpPr txBox="1"/>
          <p:nvPr/>
        </p:nvSpPr>
        <p:spPr>
          <a:xfrm>
            <a:off x="381000" y="788170"/>
            <a:ext cx="11430000" cy="553998"/>
          </a:xfrm>
          <a:prstGeom prst="rect">
            <a:avLst/>
          </a:prstGeom>
          <a:noFill/>
        </p:spPr>
        <p:txBody>
          <a:bodyPr wrap="square" lIns="0" tIns="0" rIns="0" bIns="0" rtlCol="0">
            <a:sp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Graphik"/>
                <a:ea typeface="+mn-ea"/>
                <a:cs typeface="+mn-cs"/>
              </a:rPr>
              <a:t>Reports generated on top of records where Data Quality rules failed. Both summary &amp; detailed</a:t>
            </a:r>
            <a:br>
              <a:rPr kumimoji="0" lang="en-US" sz="1800" b="1" i="0" u="none" strike="noStrike" kern="1200" cap="none" spc="0" normalizeH="0" baseline="0" noProof="0">
                <a:ln>
                  <a:noFill/>
                </a:ln>
                <a:solidFill>
                  <a:srgbClr val="000000"/>
                </a:solidFill>
                <a:effectLst/>
                <a:uLnTx/>
                <a:uFillTx/>
                <a:latin typeface="Graphik"/>
                <a:ea typeface="+mn-ea"/>
                <a:cs typeface="+mn-cs"/>
              </a:rPr>
            </a:br>
            <a:r>
              <a:rPr kumimoji="0" lang="en-US" sz="1800" b="1" i="0" u="none" strike="noStrike" kern="1200" cap="none" spc="0" normalizeH="0" baseline="0" noProof="0">
                <a:ln>
                  <a:noFill/>
                </a:ln>
                <a:solidFill>
                  <a:srgbClr val="000000"/>
                </a:solidFill>
                <a:effectLst/>
                <a:uLnTx/>
                <a:uFillTx/>
                <a:latin typeface="Graphik"/>
                <a:ea typeface="+mn-ea"/>
                <a:cs typeface="+mn-cs"/>
              </a:rPr>
              <a:t>view available</a:t>
            </a:r>
          </a:p>
        </p:txBody>
      </p:sp>
      <p:sp>
        <p:nvSpPr>
          <p:cNvPr id="7" name="Rectangle 6">
            <a:extLst>
              <a:ext uri="{FF2B5EF4-FFF2-40B4-BE49-F238E27FC236}">
                <a16:creationId xmlns:a16="http://schemas.microsoft.com/office/drawing/2014/main" id="{F0F921E4-51C5-4C68-B2CB-695E2785B8C7}"/>
              </a:ext>
            </a:extLst>
          </p:cNvPr>
          <p:cNvSpPr/>
          <p:nvPr/>
        </p:nvSpPr>
        <p:spPr>
          <a:xfrm>
            <a:off x="6264003" y="1908609"/>
            <a:ext cx="554699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00C0"/>
                </a:solidFill>
                <a:effectLst/>
                <a:uLnTx/>
                <a:uFillTx/>
                <a:latin typeface="Graphik"/>
                <a:ea typeface="+mn-ea"/>
                <a:cs typeface="+mn-cs"/>
              </a:rPr>
              <a:t>DETAILED VIEW</a:t>
            </a:r>
          </a:p>
        </p:txBody>
      </p:sp>
      <p:pic>
        <p:nvPicPr>
          <p:cNvPr id="9" name="Picture 8">
            <a:extLst>
              <a:ext uri="{FF2B5EF4-FFF2-40B4-BE49-F238E27FC236}">
                <a16:creationId xmlns:a16="http://schemas.microsoft.com/office/drawing/2014/main" id="{74ACE656-0F9E-467A-B7DA-C032E384C409}"/>
              </a:ext>
            </a:extLst>
          </p:cNvPr>
          <p:cNvPicPr>
            <a:picLocks noChangeAspect="1"/>
          </p:cNvPicPr>
          <p:nvPr/>
        </p:nvPicPr>
        <p:blipFill>
          <a:blip r:embed="rId3"/>
          <a:stretch>
            <a:fillRect/>
          </a:stretch>
        </p:blipFill>
        <p:spPr>
          <a:xfrm>
            <a:off x="6264004" y="2233713"/>
            <a:ext cx="5546996" cy="2997984"/>
          </a:xfrm>
          <a:prstGeom prst="rect">
            <a:avLst/>
          </a:prstGeom>
          <a:ln>
            <a:solidFill>
              <a:schemeClr val="accent1"/>
            </a:solidFill>
          </a:ln>
        </p:spPr>
      </p:pic>
      <p:grpSp>
        <p:nvGrpSpPr>
          <p:cNvPr id="4" name="Group 3">
            <a:extLst>
              <a:ext uri="{FF2B5EF4-FFF2-40B4-BE49-F238E27FC236}">
                <a16:creationId xmlns:a16="http://schemas.microsoft.com/office/drawing/2014/main" id="{06E01953-3A51-49FA-87F3-93A4C93B9014}"/>
              </a:ext>
            </a:extLst>
          </p:cNvPr>
          <p:cNvGrpSpPr/>
          <p:nvPr/>
        </p:nvGrpSpPr>
        <p:grpSpPr>
          <a:xfrm>
            <a:off x="381000" y="1870509"/>
            <a:ext cx="5528874" cy="3361187"/>
            <a:chOff x="234952" y="1870509"/>
            <a:chExt cx="5528874" cy="3361187"/>
          </a:xfrm>
        </p:grpSpPr>
        <p:pic>
          <p:nvPicPr>
            <p:cNvPr id="8" name="Picture 7">
              <a:extLst>
                <a:ext uri="{FF2B5EF4-FFF2-40B4-BE49-F238E27FC236}">
                  <a16:creationId xmlns:a16="http://schemas.microsoft.com/office/drawing/2014/main" id="{883B45CE-C096-4AEA-8498-A2736AC5BC08}"/>
                </a:ext>
              </a:extLst>
            </p:cNvPr>
            <p:cNvPicPr>
              <a:picLocks noChangeAspect="1"/>
            </p:cNvPicPr>
            <p:nvPr/>
          </p:nvPicPr>
          <p:blipFill>
            <a:blip r:embed="rId4"/>
            <a:stretch>
              <a:fillRect/>
            </a:stretch>
          </p:blipFill>
          <p:spPr>
            <a:xfrm>
              <a:off x="234952" y="2233712"/>
              <a:ext cx="5528874" cy="2997984"/>
            </a:xfrm>
            <a:prstGeom prst="rect">
              <a:avLst/>
            </a:prstGeom>
            <a:ln>
              <a:solidFill>
                <a:schemeClr val="accent1"/>
              </a:solidFill>
            </a:ln>
          </p:spPr>
        </p:pic>
        <p:sp>
          <p:nvSpPr>
            <p:cNvPr id="10" name="Rectangle 9">
              <a:extLst>
                <a:ext uri="{FF2B5EF4-FFF2-40B4-BE49-F238E27FC236}">
                  <a16:creationId xmlns:a16="http://schemas.microsoft.com/office/drawing/2014/main" id="{75052CA5-A3A5-489E-A022-ADAE67C03163}"/>
                </a:ext>
              </a:extLst>
            </p:cNvPr>
            <p:cNvSpPr/>
            <p:nvPr/>
          </p:nvSpPr>
          <p:spPr>
            <a:xfrm>
              <a:off x="234952" y="1870509"/>
              <a:ext cx="552887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00C0"/>
                  </a:solidFill>
                  <a:effectLst/>
                  <a:uLnTx/>
                  <a:uFillTx/>
                  <a:latin typeface="Graphik"/>
                  <a:ea typeface="+mn-ea"/>
                  <a:cs typeface="+mn-cs"/>
                </a:rPr>
                <a:t>REPORT SUMMARY</a:t>
              </a:r>
            </a:p>
          </p:txBody>
        </p:sp>
      </p:grpSp>
      <p:sp>
        <p:nvSpPr>
          <p:cNvPr id="11" name="Rectangle 10">
            <a:hlinkClick r:id="" action="ppaction://noaction"/>
            <a:extLst>
              <a:ext uri="{FF2B5EF4-FFF2-40B4-BE49-F238E27FC236}">
                <a16:creationId xmlns:a16="http://schemas.microsoft.com/office/drawing/2014/main" id="{F58A3B6C-FBFA-487A-96AA-5F63A7A7A579}"/>
              </a:ext>
            </a:extLst>
          </p:cNvPr>
          <p:cNvSpPr/>
          <p:nvPr/>
        </p:nvSpPr>
        <p:spPr>
          <a:xfrm>
            <a:off x="-1" y="0"/>
            <a:ext cx="1219199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Graphik"/>
              <a:ea typeface="+mn-ea"/>
              <a:cs typeface="+mn-cs"/>
            </a:endParaRPr>
          </a:p>
        </p:txBody>
      </p:sp>
      <p:sp>
        <p:nvSpPr>
          <p:cNvPr id="12" name="Rectangle 11">
            <a:extLst>
              <a:ext uri="{FF2B5EF4-FFF2-40B4-BE49-F238E27FC236}">
                <a16:creationId xmlns:a16="http://schemas.microsoft.com/office/drawing/2014/main" id="{48D1F046-3282-4F06-B709-9C2D57C9356B}"/>
              </a:ext>
            </a:extLst>
          </p:cNvPr>
          <p:cNvSpPr/>
          <p:nvPr/>
        </p:nvSpPr>
        <p:spPr>
          <a:xfrm>
            <a:off x="0" y="0"/>
            <a:ext cx="1219199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840186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dirty="0"/>
              <a:t>ADF Framework – Metadata driven Flow</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60945082-04DD-444E-B487-528177476D76}"/>
              </a:ext>
            </a:extLst>
          </p:cNvPr>
          <p:cNvSpPr txBox="1"/>
          <p:nvPr/>
        </p:nvSpPr>
        <p:spPr>
          <a:xfrm>
            <a:off x="392130" y="975908"/>
            <a:ext cx="1141887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Using this framework, data/files can be copied from source server to target server with no code. Only metadata configuration is required. Steps like validation, transformation, conversion can also be configured to run in sequence/parallel</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sp>
        <p:nvSpPr>
          <p:cNvPr id="10" name="Rectangle 9">
            <a:extLst>
              <a:ext uri="{FF2B5EF4-FFF2-40B4-BE49-F238E27FC236}">
                <a16:creationId xmlns:a16="http://schemas.microsoft.com/office/drawing/2014/main" id="{11FAD922-5AA6-4932-D314-C51A7726769F}"/>
              </a:ext>
            </a:extLst>
          </p:cNvPr>
          <p:cNvSpPr/>
          <p:nvPr/>
        </p:nvSpPr>
        <p:spPr>
          <a:xfrm>
            <a:off x="342215" y="1642218"/>
            <a:ext cx="242305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500C0"/>
                </a:solidFill>
                <a:effectLst/>
                <a:uLnTx/>
                <a:uFillTx/>
                <a:latin typeface="Graphik"/>
                <a:ea typeface="+mn-ea"/>
                <a:cs typeface="+mn-cs"/>
              </a:rPr>
              <a:t>PIPELINE LEVEL CHANGES</a:t>
            </a:r>
          </a:p>
        </p:txBody>
      </p:sp>
      <p:pic>
        <p:nvPicPr>
          <p:cNvPr id="14" name="Picture 13" descr="Table&#10;&#10;Description automatically generated">
            <a:extLst>
              <a:ext uri="{FF2B5EF4-FFF2-40B4-BE49-F238E27FC236}">
                <a16:creationId xmlns:a16="http://schemas.microsoft.com/office/drawing/2014/main" id="{67A01E87-B03A-B96C-043F-950A17B35F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130" y="1924725"/>
            <a:ext cx="1910137" cy="1195294"/>
          </a:xfrm>
          <a:prstGeom prst="rect">
            <a:avLst/>
          </a:prstGeom>
          <a:ln>
            <a:solidFill>
              <a:schemeClr val="tx1"/>
            </a:solidFill>
          </a:ln>
        </p:spPr>
      </p:pic>
      <p:sp>
        <p:nvSpPr>
          <p:cNvPr id="17" name="TextBox 16">
            <a:extLst>
              <a:ext uri="{FF2B5EF4-FFF2-40B4-BE49-F238E27FC236}">
                <a16:creationId xmlns:a16="http://schemas.microsoft.com/office/drawing/2014/main" id="{DCE81730-F2EB-B0E5-029E-F558AADF7F58}"/>
              </a:ext>
            </a:extLst>
          </p:cNvPr>
          <p:cNvSpPr txBox="1"/>
          <p:nvPr/>
        </p:nvSpPr>
        <p:spPr>
          <a:xfrm>
            <a:off x="2815181" y="1903238"/>
            <a:ext cx="8373375" cy="904415"/>
          </a:xfrm>
          <a:prstGeom prst="rect">
            <a:avLst/>
          </a:prstGeom>
          <a:noFill/>
        </p:spPr>
        <p:txBody>
          <a:bodyPr wrap="square" lIns="0" tIns="0" rIns="0" bIns="0">
            <a:spAutoFit/>
          </a:bodyPr>
          <a:lstStyle/>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Enable/Disable any steps as part of testing process</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Add/remove new steps (Like validation, staging movement, transformation, etc.) Pipelines can be invoked dynamically based on the configuration.</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Change the sequence of execution</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sp>
        <p:nvSpPr>
          <p:cNvPr id="24" name="Rectangle 23">
            <a:extLst>
              <a:ext uri="{FF2B5EF4-FFF2-40B4-BE49-F238E27FC236}">
                <a16:creationId xmlns:a16="http://schemas.microsoft.com/office/drawing/2014/main" id="{F425230F-DB0E-BEF7-F880-4D487FCA8F6E}"/>
              </a:ext>
            </a:extLst>
          </p:cNvPr>
          <p:cNvSpPr/>
          <p:nvPr/>
        </p:nvSpPr>
        <p:spPr>
          <a:xfrm>
            <a:off x="381000" y="3489147"/>
            <a:ext cx="399347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500C0"/>
                </a:solidFill>
                <a:effectLst/>
                <a:uLnTx/>
                <a:uFillTx/>
                <a:latin typeface="Graphik"/>
                <a:ea typeface="+mn-ea"/>
                <a:cs typeface="+mn-cs"/>
              </a:rPr>
              <a:t>TABLE  LEVEL CHANGES</a:t>
            </a:r>
          </a:p>
        </p:txBody>
      </p:sp>
      <p:pic>
        <p:nvPicPr>
          <p:cNvPr id="26" name="Picture 25" descr="Graphical user interface, text, application, chat or text message&#10;&#10;Description automatically generated">
            <a:extLst>
              <a:ext uri="{FF2B5EF4-FFF2-40B4-BE49-F238E27FC236}">
                <a16:creationId xmlns:a16="http://schemas.microsoft.com/office/drawing/2014/main" id="{70F14AEA-8C45-7400-31AD-C67FA1D378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446" y="3833686"/>
            <a:ext cx="5606415" cy="882650"/>
          </a:xfrm>
          <a:prstGeom prst="rect">
            <a:avLst/>
          </a:prstGeom>
          <a:ln>
            <a:solidFill>
              <a:schemeClr val="tx1"/>
            </a:solidFill>
          </a:ln>
        </p:spPr>
      </p:pic>
      <p:pic>
        <p:nvPicPr>
          <p:cNvPr id="27" name="Picture 26" descr="Table&#10;&#10;Description automatically generated with medium confidence">
            <a:extLst>
              <a:ext uri="{FF2B5EF4-FFF2-40B4-BE49-F238E27FC236}">
                <a16:creationId xmlns:a16="http://schemas.microsoft.com/office/drawing/2014/main" id="{21FAEB1B-8280-A16A-8E8D-FEC26DD3811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2558" y="3835292"/>
            <a:ext cx="5000068" cy="909694"/>
          </a:xfrm>
          <a:prstGeom prst="rect">
            <a:avLst/>
          </a:prstGeom>
          <a:ln>
            <a:solidFill>
              <a:schemeClr val="tx1"/>
            </a:solidFill>
          </a:ln>
        </p:spPr>
      </p:pic>
      <p:sp>
        <p:nvSpPr>
          <p:cNvPr id="29" name="TextBox 28">
            <a:extLst>
              <a:ext uri="{FF2B5EF4-FFF2-40B4-BE49-F238E27FC236}">
                <a16:creationId xmlns:a16="http://schemas.microsoft.com/office/drawing/2014/main" id="{A83DC3AB-223C-B840-C12C-C730C4E5B7B3}"/>
              </a:ext>
            </a:extLst>
          </p:cNvPr>
          <p:cNvSpPr txBox="1"/>
          <p:nvPr/>
        </p:nvSpPr>
        <p:spPr>
          <a:xfrm>
            <a:off x="475152" y="4824765"/>
            <a:ext cx="9408587" cy="2134239"/>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4. Change the sequence of execution</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5.  When new list of tables must be added/removed</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6.  Any pipelines that need to execute as part of this table flow (e.g., Data flows, Dependency logic)</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7.  When new list of columns must be added/removed</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8.  Specify Watermark column for Incremental Load</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9.  Enable/Disable any column name</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Graphik"/>
              <a:ea typeface="+mn-ea"/>
              <a:cs typeface="+mn-cs"/>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Graphik"/>
              <a:ea typeface="+mn-ea"/>
              <a:cs typeface="+mn-cs"/>
            </a:endParaRPr>
          </a:p>
        </p:txBody>
      </p:sp>
      <p:sp>
        <p:nvSpPr>
          <p:cNvPr id="30" name="Rectangle 29">
            <a:extLst>
              <a:ext uri="{FF2B5EF4-FFF2-40B4-BE49-F238E27FC236}">
                <a16:creationId xmlns:a16="http://schemas.microsoft.com/office/drawing/2014/main" id="{D8323E63-866D-54F9-B43D-D1BA6319F17F}"/>
              </a:ext>
            </a:extLst>
          </p:cNvPr>
          <p:cNvSpPr/>
          <p:nvPr/>
        </p:nvSpPr>
        <p:spPr>
          <a:xfrm>
            <a:off x="6230365" y="3546940"/>
            <a:ext cx="399347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500C0"/>
                </a:solidFill>
                <a:effectLst/>
                <a:uLnTx/>
                <a:uFillTx/>
                <a:latin typeface="Graphik"/>
                <a:ea typeface="+mn-ea"/>
                <a:cs typeface="+mn-cs"/>
              </a:rPr>
              <a:t>COLUMN LEVEL CHANGES</a:t>
            </a:r>
          </a:p>
        </p:txBody>
      </p:sp>
      <p:sp>
        <p:nvSpPr>
          <p:cNvPr id="15" name="Rectangle 14">
            <a:hlinkClick r:id="" action="ppaction://noaction"/>
            <a:extLst>
              <a:ext uri="{FF2B5EF4-FFF2-40B4-BE49-F238E27FC236}">
                <a16:creationId xmlns:a16="http://schemas.microsoft.com/office/drawing/2014/main" id="{FA6F3817-E80E-4FFC-B5BD-AB78FF9CDB4E}"/>
              </a:ext>
            </a:extLst>
          </p:cNvPr>
          <p:cNvSpPr/>
          <p:nvPr/>
        </p:nvSpPr>
        <p:spPr>
          <a:xfrm>
            <a:off x="-1" y="0"/>
            <a:ext cx="1219199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16604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a:t>Data Conversion – Transformation Options</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5" name="TextBox 4">
            <a:extLst>
              <a:ext uri="{FF2B5EF4-FFF2-40B4-BE49-F238E27FC236}">
                <a16:creationId xmlns:a16="http://schemas.microsoft.com/office/drawing/2014/main" id="{29D025AC-24A2-4736-A228-24F4AA96359F}"/>
              </a:ext>
            </a:extLst>
          </p:cNvPr>
          <p:cNvSpPr txBox="1"/>
          <p:nvPr/>
        </p:nvSpPr>
        <p:spPr>
          <a:xfrm>
            <a:off x="381000" y="1549501"/>
            <a:ext cx="3559381" cy="3924151"/>
          </a:xfrm>
          <a:prstGeom prst="rect">
            <a:avLst/>
          </a:prstGeom>
          <a:noFill/>
        </p:spPr>
        <p:txBody>
          <a:bodyPr wrap="square" lIns="0" tIns="0" rIns="0" bIns="0" anchor="t" anchorCtr="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IN" sz="1500" b="1" i="0" u="none" strike="noStrike" kern="1200" cap="none" spc="0" normalizeH="0" baseline="0" noProof="0" dirty="0">
                <a:ln>
                  <a:noFill/>
                </a:ln>
                <a:solidFill>
                  <a:srgbClr val="00B050"/>
                </a:solidFill>
                <a:effectLst/>
                <a:uLnTx/>
                <a:uFillTx/>
                <a:latin typeface="Graphik"/>
                <a:ea typeface="+mn-ea"/>
                <a:cs typeface="+mn-cs"/>
              </a:rPr>
              <a:t>Pros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Allow data engineers to develop data transformation logic without writing code</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Azure Data Factory handles all the code translation, path optimization, and execution of your data flow jobs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Uses scaled-out Apache Spark clusters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IN" sz="1500" b="1" i="0" u="none" strike="noStrike" kern="1200" cap="none" spc="0" normalizeH="0" baseline="0" noProof="0" dirty="0">
                <a:ln>
                  <a:noFill/>
                </a:ln>
                <a:solidFill>
                  <a:srgbClr val="FF0000"/>
                </a:solidFill>
                <a:effectLst/>
                <a:uLnTx/>
                <a:uFillTx/>
                <a:latin typeface="Graphik"/>
                <a:ea typeface="+mn-ea"/>
                <a:cs typeface="+mn-cs"/>
              </a:rPr>
              <a:t>Cons</a:t>
            </a:r>
            <a:endParaRPr kumimoji="0" lang="en-US" sz="1500" b="0" i="0" u="none" strike="noStrike" kern="1200" cap="none" spc="0" normalizeH="0" baseline="0" noProof="0" dirty="0">
              <a:ln>
                <a:noFill/>
              </a:ln>
              <a:solidFill>
                <a:srgbClr val="FF0000"/>
              </a:solidFill>
              <a:effectLst/>
              <a:uLnTx/>
              <a:uFillTx/>
              <a:latin typeface="Graphik"/>
              <a:ea typeface="+mn-ea"/>
              <a:cs typeface="+mn-cs"/>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Doesn't cater to high complexity transformations/business rules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IN" sz="1500" b="0" i="0" u="none" strike="noStrike" kern="1200" cap="none" spc="0" normalizeH="0" baseline="0" noProof="0" dirty="0">
                <a:ln>
                  <a:noFill/>
                </a:ln>
                <a:solidFill>
                  <a:srgbClr val="000000"/>
                </a:solidFill>
                <a:effectLst/>
                <a:uLnTx/>
                <a:uFillTx/>
                <a:latin typeface="Graphik"/>
                <a:ea typeface="+mn-ea"/>
                <a:cs typeface="+mn-cs"/>
              </a:rPr>
              <a:t>Limited custom coding options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IN" sz="1500" b="0" i="0" u="none" strike="noStrike" kern="1200" cap="none" spc="0" normalizeH="0" baseline="0" noProof="0" dirty="0">
                <a:ln>
                  <a:noFill/>
                </a:ln>
                <a:solidFill>
                  <a:srgbClr val="000000"/>
                </a:solidFill>
                <a:effectLst/>
                <a:uLnTx/>
                <a:uFillTx/>
                <a:latin typeface="Graphik"/>
                <a:ea typeface="+mn-ea"/>
                <a:cs typeface="+mn-cs"/>
              </a:rPr>
              <a:t>Versioning challenges</a:t>
            </a:r>
          </a:p>
        </p:txBody>
      </p:sp>
      <p:sp>
        <p:nvSpPr>
          <p:cNvPr id="6" name="Rectangle 5">
            <a:extLst>
              <a:ext uri="{FF2B5EF4-FFF2-40B4-BE49-F238E27FC236}">
                <a16:creationId xmlns:a16="http://schemas.microsoft.com/office/drawing/2014/main" id="{A6148031-F7FE-4DB0-9C26-31AD817528D8}"/>
              </a:ext>
            </a:extLst>
          </p:cNvPr>
          <p:cNvSpPr/>
          <p:nvPr/>
        </p:nvSpPr>
        <p:spPr>
          <a:xfrm>
            <a:off x="381000" y="1184901"/>
            <a:ext cx="35593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500C0"/>
                </a:solidFill>
                <a:effectLst/>
                <a:uLnTx/>
                <a:uFillTx/>
                <a:latin typeface="Graphik"/>
                <a:ea typeface="+mn-ea"/>
                <a:cs typeface="+mn-cs"/>
              </a:rPr>
              <a:t>1)  ADF – Mapping Data Flow</a:t>
            </a:r>
          </a:p>
        </p:txBody>
      </p:sp>
      <p:sp>
        <p:nvSpPr>
          <p:cNvPr id="7" name="Rectangle 6">
            <a:extLst>
              <a:ext uri="{FF2B5EF4-FFF2-40B4-BE49-F238E27FC236}">
                <a16:creationId xmlns:a16="http://schemas.microsoft.com/office/drawing/2014/main" id="{35F315E4-2D01-4676-8D90-2E016A04A5D1}"/>
              </a:ext>
            </a:extLst>
          </p:cNvPr>
          <p:cNvSpPr/>
          <p:nvPr/>
        </p:nvSpPr>
        <p:spPr>
          <a:xfrm>
            <a:off x="4316309" y="1184901"/>
            <a:ext cx="35593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500C0"/>
                </a:solidFill>
                <a:effectLst/>
                <a:uLnTx/>
                <a:uFillTx/>
                <a:latin typeface="Graphik"/>
                <a:ea typeface="+mn-ea"/>
                <a:cs typeface="+mn-cs"/>
              </a:rPr>
              <a:t>2)  Azure Databricks</a:t>
            </a:r>
          </a:p>
        </p:txBody>
      </p:sp>
      <p:sp>
        <p:nvSpPr>
          <p:cNvPr id="8" name="TextBox 7">
            <a:extLst>
              <a:ext uri="{FF2B5EF4-FFF2-40B4-BE49-F238E27FC236}">
                <a16:creationId xmlns:a16="http://schemas.microsoft.com/office/drawing/2014/main" id="{4DA155F8-E246-4F26-85C9-280DD11315E6}"/>
              </a:ext>
            </a:extLst>
          </p:cNvPr>
          <p:cNvSpPr txBox="1"/>
          <p:nvPr/>
        </p:nvSpPr>
        <p:spPr>
          <a:xfrm>
            <a:off x="4316309" y="1549501"/>
            <a:ext cx="3559381" cy="4770537"/>
          </a:xfrm>
          <a:prstGeom prst="rect">
            <a:avLst/>
          </a:prstGeom>
          <a:noFill/>
        </p:spPr>
        <p:txBody>
          <a:bodyPr wrap="square" lIns="0" tIns="0" rIns="0" bIns="0" anchor="t" anchorCtr="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IN" sz="1500" b="1" i="0" u="none" strike="noStrike" kern="1200" cap="none" spc="0" normalizeH="0" baseline="0" noProof="0" dirty="0">
                <a:ln>
                  <a:noFill/>
                </a:ln>
                <a:solidFill>
                  <a:srgbClr val="00B050"/>
                </a:solidFill>
                <a:effectLst/>
                <a:uLnTx/>
                <a:uFillTx/>
                <a:latin typeface="Graphik"/>
                <a:ea typeface="+mn-ea"/>
                <a:cs typeface="+mn-cs"/>
              </a:rPr>
              <a:t>Pros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High complexity transformations are handled using Apache Spark clusters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Build with your choice of language, including Python, Scala, R and SQL</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Delta Lake - Bring data reliability and scalability to your existing data lake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IN" sz="1500" b="1" i="0" u="none" strike="noStrike" kern="1200" cap="none" spc="0" normalizeH="0" baseline="0" noProof="0" dirty="0">
                <a:ln>
                  <a:noFill/>
                </a:ln>
                <a:solidFill>
                  <a:srgbClr val="FF0000"/>
                </a:solidFill>
                <a:effectLst/>
                <a:uLnTx/>
                <a:uFillTx/>
                <a:latin typeface="Graphik"/>
                <a:ea typeface="+mn-ea"/>
                <a:cs typeface="+mn-cs"/>
              </a:rPr>
              <a:t>Cons</a:t>
            </a:r>
            <a:endParaRPr kumimoji="0" lang="en-US" sz="1500" b="0" i="0" u="none" strike="noStrike" kern="1200" cap="none" spc="0" normalizeH="0" baseline="0" noProof="0" dirty="0">
              <a:ln>
                <a:noFill/>
              </a:ln>
              <a:solidFill>
                <a:srgbClr val="FF0000"/>
              </a:solidFill>
              <a:effectLst/>
              <a:uLnTx/>
              <a:uFillTx/>
              <a:latin typeface="Graphik"/>
              <a:ea typeface="+mn-ea"/>
              <a:cs typeface="+mn-cs"/>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Need coding skills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Separate maintenance of Azure Databricks service</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High costing compared to mapping data flow</a:t>
            </a:r>
            <a:endParaRPr kumimoji="0" lang="en-IN" sz="1500" b="0" i="0" u="none" strike="noStrike" kern="1200" cap="none" spc="0" normalizeH="0" baseline="0" noProof="0" dirty="0">
              <a:ln>
                <a:noFill/>
              </a:ln>
              <a:solidFill>
                <a:srgbClr val="000000"/>
              </a:solidFill>
              <a:effectLst/>
              <a:uLnTx/>
              <a:uFillTx/>
              <a:latin typeface="Graphik"/>
              <a:ea typeface="+mn-ea"/>
              <a:cs typeface="+mn-cs"/>
            </a:endParaRPr>
          </a:p>
        </p:txBody>
      </p:sp>
      <p:sp>
        <p:nvSpPr>
          <p:cNvPr id="9" name="Rectangle 8">
            <a:extLst>
              <a:ext uri="{FF2B5EF4-FFF2-40B4-BE49-F238E27FC236}">
                <a16:creationId xmlns:a16="http://schemas.microsoft.com/office/drawing/2014/main" id="{E322D280-5D3E-44A6-9A49-B9B54708AC7B}"/>
              </a:ext>
            </a:extLst>
          </p:cNvPr>
          <p:cNvSpPr/>
          <p:nvPr/>
        </p:nvSpPr>
        <p:spPr>
          <a:xfrm>
            <a:off x="8251619" y="1184901"/>
            <a:ext cx="35593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00C0"/>
                </a:solidFill>
                <a:effectLst/>
                <a:uLnTx/>
                <a:uFillTx/>
                <a:latin typeface="Graphik"/>
                <a:ea typeface="+mn-ea"/>
                <a:cs typeface="+mn-cs"/>
              </a:rPr>
              <a:t>3)  Azure SQL/Synapse</a:t>
            </a:r>
          </a:p>
        </p:txBody>
      </p:sp>
      <p:sp>
        <p:nvSpPr>
          <p:cNvPr id="10" name="TextBox 9">
            <a:extLst>
              <a:ext uri="{FF2B5EF4-FFF2-40B4-BE49-F238E27FC236}">
                <a16:creationId xmlns:a16="http://schemas.microsoft.com/office/drawing/2014/main" id="{D678D8B3-287B-4682-926C-B5F0A74482A7}"/>
              </a:ext>
            </a:extLst>
          </p:cNvPr>
          <p:cNvSpPr txBox="1"/>
          <p:nvPr/>
        </p:nvSpPr>
        <p:spPr>
          <a:xfrm>
            <a:off x="8251619" y="1549501"/>
            <a:ext cx="3559381" cy="2385268"/>
          </a:xfrm>
          <a:prstGeom prst="rect">
            <a:avLst/>
          </a:prstGeom>
          <a:noFill/>
        </p:spPr>
        <p:txBody>
          <a:bodyPr wrap="square" lIns="0" tIns="0" rIns="0" bIns="0" anchor="t" anchorCtr="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IN" sz="1500" b="1" i="0" u="none" strike="noStrike" kern="1200" cap="none" spc="0" normalizeH="0" baseline="0" noProof="0" dirty="0">
                <a:ln>
                  <a:noFill/>
                </a:ln>
                <a:solidFill>
                  <a:srgbClr val="00B050"/>
                </a:solidFill>
                <a:effectLst/>
                <a:uLnTx/>
                <a:uFillTx/>
                <a:latin typeface="Graphik"/>
                <a:ea typeface="+mn-ea"/>
                <a:cs typeface="+mn-cs"/>
              </a:rPr>
              <a:t>Pros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Can handle high complexity transformations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Need SQL coding skills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Serverless query to perform transformation rules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Can be used as operational warehouse  as well which can be a feeder for downstream applications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endParaRPr kumimoji="0" lang="en-US" sz="15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IN" sz="1500" b="1" i="0" u="none" strike="noStrike" kern="1200" cap="none" spc="0" normalizeH="0" baseline="0" noProof="0" dirty="0">
                <a:ln>
                  <a:noFill/>
                </a:ln>
                <a:solidFill>
                  <a:srgbClr val="FF0000"/>
                </a:solidFill>
                <a:effectLst/>
                <a:uLnTx/>
                <a:uFillTx/>
                <a:latin typeface="Graphik"/>
                <a:ea typeface="+mn-ea"/>
                <a:cs typeface="+mn-cs"/>
              </a:rPr>
              <a:t>Cons</a:t>
            </a:r>
            <a:endParaRPr kumimoji="0" lang="en-US" sz="1500" b="0" i="0" u="none" strike="noStrike" kern="1200" cap="none" spc="0" normalizeH="0" baseline="0" noProof="0" dirty="0">
              <a:ln>
                <a:noFill/>
              </a:ln>
              <a:solidFill>
                <a:srgbClr val="FF0000"/>
              </a:solidFill>
              <a:effectLst/>
              <a:uLnTx/>
              <a:uFillTx/>
              <a:latin typeface="Graphik"/>
              <a:ea typeface="+mn-ea"/>
              <a:cs typeface="+mn-cs"/>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Need coding skills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Need to on-board all source data into SQL tables before transformation</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500" b="0" i="0" u="none" strike="noStrike" kern="1200" cap="none" spc="0" normalizeH="0" baseline="0" noProof="0" dirty="0">
                <a:ln>
                  <a:noFill/>
                </a:ln>
                <a:solidFill>
                  <a:srgbClr val="000000"/>
                </a:solidFill>
                <a:effectLst/>
                <a:uLnTx/>
                <a:uFillTx/>
                <a:latin typeface="Graphik"/>
                <a:ea typeface="+mn-ea"/>
                <a:cs typeface="+mn-cs"/>
              </a:rPr>
              <a:t>Performance tuning is required for high volume of data</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endParaRPr kumimoji="0" lang="en-US" sz="15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964122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dirty="0"/>
              <a:t>ADF Framework – Auditing, Custom Transformations</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60945082-04DD-444E-B487-528177476D76}"/>
              </a:ext>
            </a:extLst>
          </p:cNvPr>
          <p:cNvSpPr txBox="1"/>
          <p:nvPr/>
        </p:nvSpPr>
        <p:spPr>
          <a:xfrm>
            <a:off x="402081" y="817188"/>
            <a:ext cx="6071496"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Auditing framework is re-usable for any new data conversion activities</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sp>
        <p:nvSpPr>
          <p:cNvPr id="10" name="Rectangle 9">
            <a:extLst>
              <a:ext uri="{FF2B5EF4-FFF2-40B4-BE49-F238E27FC236}">
                <a16:creationId xmlns:a16="http://schemas.microsoft.com/office/drawing/2014/main" id="{11FAD922-5AA6-4932-D314-C51A7726769F}"/>
              </a:ext>
            </a:extLst>
          </p:cNvPr>
          <p:cNvSpPr/>
          <p:nvPr/>
        </p:nvSpPr>
        <p:spPr>
          <a:xfrm>
            <a:off x="442321" y="1181220"/>
            <a:ext cx="242305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500C0"/>
                </a:solidFill>
                <a:effectLst/>
                <a:uLnTx/>
                <a:uFillTx/>
                <a:latin typeface="Graphik"/>
                <a:ea typeface="+mn-ea"/>
                <a:cs typeface="+mn-cs"/>
              </a:rPr>
              <a:t>AUDITING</a:t>
            </a:r>
          </a:p>
        </p:txBody>
      </p:sp>
      <p:sp>
        <p:nvSpPr>
          <p:cNvPr id="24" name="Rectangle 23">
            <a:extLst>
              <a:ext uri="{FF2B5EF4-FFF2-40B4-BE49-F238E27FC236}">
                <a16:creationId xmlns:a16="http://schemas.microsoft.com/office/drawing/2014/main" id="{F425230F-DB0E-BEF7-F880-4D487FCA8F6E}"/>
              </a:ext>
            </a:extLst>
          </p:cNvPr>
          <p:cNvSpPr/>
          <p:nvPr/>
        </p:nvSpPr>
        <p:spPr>
          <a:xfrm>
            <a:off x="482867" y="4743291"/>
            <a:ext cx="399347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500C0"/>
                </a:solidFill>
                <a:effectLst/>
                <a:uLnTx/>
                <a:uFillTx/>
                <a:latin typeface="Graphik"/>
                <a:ea typeface="+mn-ea"/>
                <a:cs typeface="+mn-cs"/>
              </a:rPr>
              <a:t>CUSTOM TRANSFORMATIONS</a:t>
            </a:r>
          </a:p>
        </p:txBody>
      </p:sp>
      <p:pic>
        <p:nvPicPr>
          <p:cNvPr id="18" name="Picture 17">
            <a:extLst>
              <a:ext uri="{FF2B5EF4-FFF2-40B4-BE49-F238E27FC236}">
                <a16:creationId xmlns:a16="http://schemas.microsoft.com/office/drawing/2014/main" id="{7572ECEB-0EF2-70D3-4B61-25265B72E9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301" y="1542995"/>
            <a:ext cx="7979921" cy="946712"/>
          </a:xfrm>
          <a:prstGeom prst="rect">
            <a:avLst/>
          </a:prstGeom>
          <a:ln>
            <a:solidFill>
              <a:schemeClr val="tx1"/>
            </a:solidFill>
          </a:ln>
        </p:spPr>
      </p:pic>
      <p:sp>
        <p:nvSpPr>
          <p:cNvPr id="19" name="TextBox 18">
            <a:extLst>
              <a:ext uri="{FF2B5EF4-FFF2-40B4-BE49-F238E27FC236}">
                <a16:creationId xmlns:a16="http://schemas.microsoft.com/office/drawing/2014/main" id="{EBD9148E-090E-4AFC-1CF3-3789F9323810}"/>
              </a:ext>
            </a:extLst>
          </p:cNvPr>
          <p:cNvSpPr txBox="1"/>
          <p:nvPr/>
        </p:nvSpPr>
        <p:spPr>
          <a:xfrm>
            <a:off x="8717555" y="1542995"/>
            <a:ext cx="3205538" cy="673902"/>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Auditing captured on pipeline level </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(Step Name, Pipeline name, start time, End time, Status, Run ID)</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20" name="Picture 19">
            <a:extLst>
              <a:ext uri="{FF2B5EF4-FFF2-40B4-BE49-F238E27FC236}">
                <a16:creationId xmlns:a16="http://schemas.microsoft.com/office/drawing/2014/main" id="{4198DE30-75C4-822B-E22C-3D35804D2F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0301" y="2730933"/>
            <a:ext cx="7979921" cy="759148"/>
          </a:xfrm>
          <a:prstGeom prst="rect">
            <a:avLst/>
          </a:prstGeom>
          <a:ln>
            <a:solidFill>
              <a:schemeClr val="tx1"/>
            </a:solidFill>
          </a:ln>
        </p:spPr>
      </p:pic>
      <p:pic>
        <p:nvPicPr>
          <p:cNvPr id="21" name="Picture 20">
            <a:extLst>
              <a:ext uri="{FF2B5EF4-FFF2-40B4-BE49-F238E27FC236}">
                <a16:creationId xmlns:a16="http://schemas.microsoft.com/office/drawing/2014/main" id="{224C372D-7CDB-0F61-BBE1-233CA9BB52D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2471" y="3782744"/>
            <a:ext cx="7927751" cy="621790"/>
          </a:xfrm>
          <a:prstGeom prst="rect">
            <a:avLst/>
          </a:prstGeom>
          <a:ln>
            <a:solidFill>
              <a:schemeClr val="tx1"/>
            </a:solidFill>
          </a:ln>
        </p:spPr>
      </p:pic>
      <p:sp>
        <p:nvSpPr>
          <p:cNvPr id="22" name="TextBox 21">
            <a:extLst>
              <a:ext uri="{FF2B5EF4-FFF2-40B4-BE49-F238E27FC236}">
                <a16:creationId xmlns:a16="http://schemas.microsoft.com/office/drawing/2014/main" id="{53E137F8-3263-D25E-B23C-637EC228DBFA}"/>
              </a:ext>
            </a:extLst>
          </p:cNvPr>
          <p:cNvSpPr txBox="1"/>
          <p:nvPr/>
        </p:nvSpPr>
        <p:spPr>
          <a:xfrm>
            <a:off x="8717555" y="2694698"/>
            <a:ext cx="3205538" cy="1007007"/>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Auditing captured on table level (Source/Target schema, Source/Target tables)</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sp>
        <p:nvSpPr>
          <p:cNvPr id="23" name="TextBox 22">
            <a:extLst>
              <a:ext uri="{FF2B5EF4-FFF2-40B4-BE49-F238E27FC236}">
                <a16:creationId xmlns:a16="http://schemas.microsoft.com/office/drawing/2014/main" id="{04EE7872-6087-553B-93C0-CB6F500806A8}"/>
              </a:ext>
            </a:extLst>
          </p:cNvPr>
          <p:cNvSpPr txBox="1"/>
          <p:nvPr/>
        </p:nvSpPr>
        <p:spPr>
          <a:xfrm>
            <a:off x="8701286" y="3736284"/>
            <a:ext cx="3490713" cy="77649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Auditing captured on column level (Source/Target column names)</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25" name="Picture 24">
            <a:extLst>
              <a:ext uri="{FF2B5EF4-FFF2-40B4-BE49-F238E27FC236}">
                <a16:creationId xmlns:a16="http://schemas.microsoft.com/office/drawing/2014/main" id="{4423F8A2-F1DE-B2FD-06A2-28C9AA91D8D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2471" y="5154010"/>
            <a:ext cx="5734217" cy="931972"/>
          </a:xfrm>
          <a:prstGeom prst="rect">
            <a:avLst/>
          </a:prstGeom>
          <a:ln>
            <a:solidFill>
              <a:schemeClr val="tx1"/>
            </a:solidFill>
          </a:ln>
        </p:spPr>
      </p:pic>
      <p:sp>
        <p:nvSpPr>
          <p:cNvPr id="28" name="TextBox 27">
            <a:extLst>
              <a:ext uri="{FF2B5EF4-FFF2-40B4-BE49-F238E27FC236}">
                <a16:creationId xmlns:a16="http://schemas.microsoft.com/office/drawing/2014/main" id="{91FD2A1A-BD5E-9653-2EC7-D451F8F65568}"/>
              </a:ext>
            </a:extLst>
          </p:cNvPr>
          <p:cNvSpPr txBox="1"/>
          <p:nvPr/>
        </p:nvSpPr>
        <p:spPr>
          <a:xfrm>
            <a:off x="6694865" y="5116492"/>
            <a:ext cx="4606708" cy="1007007"/>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Any custom transformation/conversion logic which is implemented using SQL scripts/Stored procedures is taken care in this framework)</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sp>
        <p:nvSpPr>
          <p:cNvPr id="17" name="Rectangle 16">
            <a:hlinkClick r:id="" action="ppaction://noaction"/>
            <a:extLst>
              <a:ext uri="{FF2B5EF4-FFF2-40B4-BE49-F238E27FC236}">
                <a16:creationId xmlns:a16="http://schemas.microsoft.com/office/drawing/2014/main" id="{09B2FCA0-C973-409C-8289-2BD21266AB74}"/>
              </a:ext>
            </a:extLst>
          </p:cNvPr>
          <p:cNvSpPr/>
          <p:nvPr/>
        </p:nvSpPr>
        <p:spPr>
          <a:xfrm>
            <a:off x="-1" y="0"/>
            <a:ext cx="1219199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481832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dirty="0"/>
              <a:t>ADF Framework – Error Handling</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60945082-04DD-444E-B487-528177476D76}"/>
              </a:ext>
            </a:extLst>
          </p:cNvPr>
          <p:cNvSpPr txBox="1"/>
          <p:nvPr/>
        </p:nvSpPr>
        <p:spPr>
          <a:xfrm>
            <a:off x="402081" y="817189"/>
            <a:ext cx="7745326"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Error Handling framework is re-usable for any new data conversion activities</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sp>
        <p:nvSpPr>
          <p:cNvPr id="10" name="Rectangle 9">
            <a:extLst>
              <a:ext uri="{FF2B5EF4-FFF2-40B4-BE49-F238E27FC236}">
                <a16:creationId xmlns:a16="http://schemas.microsoft.com/office/drawing/2014/main" id="{11FAD922-5AA6-4932-D314-C51A7726769F}"/>
              </a:ext>
            </a:extLst>
          </p:cNvPr>
          <p:cNvSpPr/>
          <p:nvPr/>
        </p:nvSpPr>
        <p:spPr>
          <a:xfrm>
            <a:off x="442321" y="1181220"/>
            <a:ext cx="242305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500C0"/>
                </a:solidFill>
                <a:effectLst/>
                <a:uLnTx/>
                <a:uFillTx/>
                <a:latin typeface="Graphik"/>
                <a:ea typeface="+mn-ea"/>
                <a:cs typeface="+mn-cs"/>
              </a:rPr>
              <a:t>ERROR HANDLING</a:t>
            </a:r>
          </a:p>
        </p:txBody>
      </p:sp>
      <p:sp>
        <p:nvSpPr>
          <p:cNvPr id="19" name="TextBox 18">
            <a:extLst>
              <a:ext uri="{FF2B5EF4-FFF2-40B4-BE49-F238E27FC236}">
                <a16:creationId xmlns:a16="http://schemas.microsoft.com/office/drawing/2014/main" id="{EBD9148E-090E-4AFC-1CF3-3789F9323810}"/>
              </a:ext>
            </a:extLst>
          </p:cNvPr>
          <p:cNvSpPr txBox="1"/>
          <p:nvPr/>
        </p:nvSpPr>
        <p:spPr>
          <a:xfrm>
            <a:off x="8701286" y="1501478"/>
            <a:ext cx="3205538" cy="673902"/>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Error captured on pipeline level (Error Message, Error time, Run ID)</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sp>
        <p:nvSpPr>
          <p:cNvPr id="22" name="TextBox 21">
            <a:extLst>
              <a:ext uri="{FF2B5EF4-FFF2-40B4-BE49-F238E27FC236}">
                <a16:creationId xmlns:a16="http://schemas.microsoft.com/office/drawing/2014/main" id="{53E137F8-3263-D25E-B23C-637EC228DBFA}"/>
              </a:ext>
            </a:extLst>
          </p:cNvPr>
          <p:cNvSpPr txBox="1"/>
          <p:nvPr/>
        </p:nvSpPr>
        <p:spPr>
          <a:xfrm>
            <a:off x="8717555" y="2694698"/>
            <a:ext cx="3205538" cy="1007007"/>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Error captured on table level (Source/Target schema, Source/Target tables)</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sp>
        <p:nvSpPr>
          <p:cNvPr id="23" name="TextBox 22">
            <a:extLst>
              <a:ext uri="{FF2B5EF4-FFF2-40B4-BE49-F238E27FC236}">
                <a16:creationId xmlns:a16="http://schemas.microsoft.com/office/drawing/2014/main" id="{04EE7872-6087-553B-93C0-CB6F500806A8}"/>
              </a:ext>
            </a:extLst>
          </p:cNvPr>
          <p:cNvSpPr txBox="1"/>
          <p:nvPr/>
        </p:nvSpPr>
        <p:spPr>
          <a:xfrm>
            <a:off x="8701286" y="3736284"/>
            <a:ext cx="3490713" cy="443391"/>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Error captured on column level (Source/Target column names)</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17" name="Picture 16">
            <a:extLst>
              <a:ext uri="{FF2B5EF4-FFF2-40B4-BE49-F238E27FC236}">
                <a16:creationId xmlns:a16="http://schemas.microsoft.com/office/drawing/2014/main" id="{6ADCCEC4-84F9-7C13-DC8D-B7401D23C7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300" y="1552361"/>
            <a:ext cx="7962207" cy="759148"/>
          </a:xfrm>
          <a:prstGeom prst="rect">
            <a:avLst/>
          </a:prstGeom>
          <a:ln>
            <a:solidFill>
              <a:schemeClr val="tx1"/>
            </a:solidFill>
          </a:ln>
        </p:spPr>
      </p:pic>
      <p:pic>
        <p:nvPicPr>
          <p:cNvPr id="26" name="Picture 25">
            <a:extLst>
              <a:ext uri="{FF2B5EF4-FFF2-40B4-BE49-F238E27FC236}">
                <a16:creationId xmlns:a16="http://schemas.microsoft.com/office/drawing/2014/main" id="{DAD6E219-756E-6EC0-4507-E14E0D8283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866" y="2694697"/>
            <a:ext cx="7927751" cy="723312"/>
          </a:xfrm>
          <a:prstGeom prst="rect">
            <a:avLst/>
          </a:prstGeom>
          <a:ln>
            <a:solidFill>
              <a:schemeClr val="tx1"/>
            </a:solidFill>
          </a:ln>
        </p:spPr>
      </p:pic>
      <p:pic>
        <p:nvPicPr>
          <p:cNvPr id="27" name="Picture 26">
            <a:extLst>
              <a:ext uri="{FF2B5EF4-FFF2-40B4-BE49-F238E27FC236}">
                <a16:creationId xmlns:a16="http://schemas.microsoft.com/office/drawing/2014/main" id="{940743C2-12F0-AB5C-D4F3-3057CEFA2B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2865" y="3847485"/>
            <a:ext cx="7927751" cy="521890"/>
          </a:xfrm>
          <a:prstGeom prst="rect">
            <a:avLst/>
          </a:prstGeom>
          <a:ln>
            <a:solidFill>
              <a:schemeClr val="tx1"/>
            </a:solidFill>
          </a:ln>
        </p:spPr>
      </p:pic>
    </p:spTree>
    <p:extLst>
      <p:ext uri="{BB962C8B-B14F-4D97-AF65-F5344CB8AC3E}">
        <p14:creationId xmlns:p14="http://schemas.microsoft.com/office/powerpoint/2010/main" val="1188047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a:t>Azure Monitor</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60945082-04DD-444E-B487-528177476D76}"/>
              </a:ext>
            </a:extLst>
          </p:cNvPr>
          <p:cNvSpPr txBox="1"/>
          <p:nvPr/>
        </p:nvSpPr>
        <p:spPr>
          <a:xfrm>
            <a:off x="381000" y="1075064"/>
            <a:ext cx="11430000" cy="150810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raphik"/>
                <a:ea typeface="+mn-ea"/>
                <a:cs typeface="+mn-cs"/>
              </a:rPr>
              <a:t>Azure Monitor helps you maximize the availability and performance of your applications and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raphik"/>
                <a:ea typeface="+mn-ea"/>
                <a:cs typeface="+mn-cs"/>
              </a:rPr>
              <a:t>This information helps you understand how your applications are performing and proactively identify issues affecting them and the resources they depend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raphik"/>
                <a:ea typeface="+mn-ea"/>
                <a:cs typeface="+mn-cs"/>
              </a:rPr>
              <a:t>Just a few examples of what you can do with Azure Monitor include:</a:t>
            </a:r>
          </a:p>
          <a:p>
            <a:pPr marL="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000000"/>
                </a:solidFill>
                <a:effectLst/>
                <a:uLnTx/>
                <a:uFillTx/>
                <a:latin typeface="Graphik"/>
                <a:ea typeface="+mn-ea"/>
                <a:cs typeface="+mn-cs"/>
              </a:rPr>
              <a:t>Detect and diagnose issues across applications</a:t>
            </a:r>
          </a:p>
          <a:p>
            <a:pPr marL="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000000"/>
                </a:solidFill>
                <a:effectLst/>
                <a:uLnTx/>
                <a:uFillTx/>
                <a:latin typeface="Graphik"/>
                <a:ea typeface="+mn-ea"/>
                <a:cs typeface="+mn-cs"/>
              </a:rPr>
              <a:t>Drill into your monitoring data for troubleshooting and deep diagnostics</a:t>
            </a:r>
          </a:p>
          <a:p>
            <a:pPr marL="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000000"/>
                </a:solidFill>
                <a:effectLst/>
                <a:uLnTx/>
                <a:uFillTx/>
                <a:latin typeface="Graphik"/>
                <a:ea typeface="+mn-ea"/>
                <a:cs typeface="+mn-cs"/>
              </a:rPr>
              <a:t>Investigate change data for routine monitoring or for triaging incidents</a:t>
            </a:r>
          </a:p>
        </p:txBody>
      </p:sp>
      <p:sp>
        <p:nvSpPr>
          <p:cNvPr id="7" name="Rectangle 6">
            <a:extLst>
              <a:ext uri="{FF2B5EF4-FFF2-40B4-BE49-F238E27FC236}">
                <a16:creationId xmlns:a16="http://schemas.microsoft.com/office/drawing/2014/main" id="{A5881B49-8EA4-402D-9148-A2CE24956657}"/>
              </a:ext>
            </a:extLst>
          </p:cNvPr>
          <p:cNvSpPr/>
          <p:nvPr/>
        </p:nvSpPr>
        <p:spPr>
          <a:xfrm>
            <a:off x="381000" y="3259080"/>
            <a:ext cx="555784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00C0"/>
                </a:solidFill>
                <a:effectLst/>
                <a:uLnTx/>
                <a:uFillTx/>
                <a:latin typeface="Graphik"/>
                <a:ea typeface="+mn-ea"/>
                <a:cs typeface="+mn-cs"/>
              </a:rPr>
              <a:t>SOURCE SQL , AZURE DATA LAKE, TARGET AZURE SQL</a:t>
            </a:r>
          </a:p>
        </p:txBody>
      </p:sp>
      <p:pic>
        <p:nvPicPr>
          <p:cNvPr id="8" name="Picture 7">
            <a:extLst>
              <a:ext uri="{FF2B5EF4-FFF2-40B4-BE49-F238E27FC236}">
                <a16:creationId xmlns:a16="http://schemas.microsoft.com/office/drawing/2014/main" id="{52F54271-53C4-4803-9E12-844A57C77900}"/>
              </a:ext>
            </a:extLst>
          </p:cNvPr>
          <p:cNvPicPr>
            <a:picLocks noChangeAspect="1"/>
          </p:cNvPicPr>
          <p:nvPr/>
        </p:nvPicPr>
        <p:blipFill>
          <a:blip r:embed="rId3"/>
          <a:stretch>
            <a:fillRect/>
          </a:stretch>
        </p:blipFill>
        <p:spPr>
          <a:xfrm>
            <a:off x="381000" y="3588079"/>
            <a:ext cx="5354816" cy="2460465"/>
          </a:xfrm>
          <a:prstGeom prst="rect">
            <a:avLst/>
          </a:prstGeom>
          <a:ln>
            <a:solidFill>
              <a:schemeClr val="bg1">
                <a:lumMod val="50000"/>
              </a:schemeClr>
            </a:solidFill>
          </a:ln>
        </p:spPr>
      </p:pic>
      <p:sp>
        <p:nvSpPr>
          <p:cNvPr id="9" name="Rectangle 8">
            <a:extLst>
              <a:ext uri="{FF2B5EF4-FFF2-40B4-BE49-F238E27FC236}">
                <a16:creationId xmlns:a16="http://schemas.microsoft.com/office/drawing/2014/main" id="{BD3C5D3B-52ED-495C-864C-7EE0299E42AF}"/>
              </a:ext>
            </a:extLst>
          </p:cNvPr>
          <p:cNvSpPr/>
          <p:nvPr/>
        </p:nvSpPr>
        <p:spPr>
          <a:xfrm>
            <a:off x="6253154" y="3259080"/>
            <a:ext cx="555784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00C0"/>
                </a:solidFill>
                <a:effectLst/>
                <a:uLnTx/>
                <a:uFillTx/>
                <a:latin typeface="Graphik"/>
                <a:ea typeface="+mn-ea"/>
                <a:cs typeface="+mn-cs"/>
              </a:rPr>
              <a:t>ADF, LOGIC APPS, AZURE MACHINE LEARNING </a:t>
            </a:r>
          </a:p>
        </p:txBody>
      </p:sp>
      <p:pic>
        <p:nvPicPr>
          <p:cNvPr id="10" name="Picture 9">
            <a:extLst>
              <a:ext uri="{FF2B5EF4-FFF2-40B4-BE49-F238E27FC236}">
                <a16:creationId xmlns:a16="http://schemas.microsoft.com/office/drawing/2014/main" id="{F90FD328-6294-4630-8A2C-CCB2EDFB29AF}"/>
              </a:ext>
            </a:extLst>
          </p:cNvPr>
          <p:cNvPicPr>
            <a:picLocks noChangeAspect="1"/>
          </p:cNvPicPr>
          <p:nvPr/>
        </p:nvPicPr>
        <p:blipFill>
          <a:blip r:embed="rId4"/>
          <a:stretch>
            <a:fillRect/>
          </a:stretch>
        </p:blipFill>
        <p:spPr>
          <a:xfrm>
            <a:off x="6253154" y="3580717"/>
            <a:ext cx="5354816" cy="2456438"/>
          </a:xfrm>
          <a:prstGeom prst="rect">
            <a:avLst/>
          </a:prstGeom>
          <a:ln>
            <a:solidFill>
              <a:schemeClr val="bg1">
                <a:lumMod val="50000"/>
              </a:schemeClr>
            </a:solidFill>
          </a:ln>
        </p:spPr>
      </p:pic>
      <p:sp>
        <p:nvSpPr>
          <p:cNvPr id="11" name="Rectangle 10">
            <a:hlinkClick r:id="" action="ppaction://noaction"/>
            <a:extLst>
              <a:ext uri="{FF2B5EF4-FFF2-40B4-BE49-F238E27FC236}">
                <a16:creationId xmlns:a16="http://schemas.microsoft.com/office/drawing/2014/main" id="{1807FAE2-AEC5-4746-BCF6-35E568D23096}"/>
              </a:ext>
            </a:extLst>
          </p:cNvPr>
          <p:cNvSpPr/>
          <p:nvPr/>
        </p:nvSpPr>
        <p:spPr>
          <a:xfrm>
            <a:off x="-1" y="0"/>
            <a:ext cx="1219199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554226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DB5F-72F1-493F-B591-0368AFB33D19}"/>
              </a:ext>
            </a:extLst>
          </p:cNvPr>
          <p:cNvSpPr>
            <a:spLocks noGrp="1"/>
          </p:cNvSpPr>
          <p:nvPr>
            <p:ph type="title"/>
          </p:nvPr>
        </p:nvSpPr>
        <p:spPr>
          <a:xfrm>
            <a:off x="381000" y="381000"/>
            <a:ext cx="11430000" cy="369332"/>
          </a:xfrm>
        </p:spPr>
        <p:txBody>
          <a:bodyPr lIns="0" tIns="0" rIns="0" bIns="0">
            <a:spAutoFit/>
          </a:bodyPr>
          <a:lstStyle/>
          <a:p>
            <a:r>
              <a:rPr lang="en-US" sz="3000" dirty="0"/>
              <a:t>Azure Key Vault</a:t>
            </a:r>
          </a:p>
        </p:txBody>
      </p:sp>
      <p:sp>
        <p:nvSpPr>
          <p:cNvPr id="3" name="Footer Placeholder 2">
            <a:extLst>
              <a:ext uri="{FF2B5EF4-FFF2-40B4-BE49-F238E27FC236}">
                <a16:creationId xmlns:a16="http://schemas.microsoft.com/office/drawing/2014/main" id="{8C050069-E6F2-44E6-A459-77F9B7C280C8}"/>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4" name="Slide Number Placeholder 3">
            <a:extLst>
              <a:ext uri="{FF2B5EF4-FFF2-40B4-BE49-F238E27FC236}">
                <a16:creationId xmlns:a16="http://schemas.microsoft.com/office/drawing/2014/main" id="{32F05F12-D131-4FC9-90B8-2A9D32A2B64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5" name="Rectangle 4">
            <a:extLst>
              <a:ext uri="{FF2B5EF4-FFF2-40B4-BE49-F238E27FC236}">
                <a16:creationId xmlns:a16="http://schemas.microsoft.com/office/drawing/2014/main" id="{A9AF28BD-CCBB-4BBB-89DA-4833FC491ED9}"/>
              </a:ext>
            </a:extLst>
          </p:cNvPr>
          <p:cNvSpPr/>
          <p:nvPr/>
        </p:nvSpPr>
        <p:spPr>
          <a:xfrm>
            <a:off x="381000" y="3079956"/>
            <a:ext cx="270367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500C0"/>
                </a:solidFill>
                <a:effectLst/>
                <a:uLnTx/>
                <a:uFillTx/>
                <a:latin typeface="Graphik"/>
                <a:ea typeface="+mn-ea"/>
                <a:cs typeface="+mn-cs"/>
              </a:rPr>
              <a:t>SOURCE SERVER – SQL </a:t>
            </a:r>
          </a:p>
        </p:txBody>
      </p:sp>
      <p:pic>
        <p:nvPicPr>
          <p:cNvPr id="6" name="Picture 5">
            <a:extLst>
              <a:ext uri="{FF2B5EF4-FFF2-40B4-BE49-F238E27FC236}">
                <a16:creationId xmlns:a16="http://schemas.microsoft.com/office/drawing/2014/main" id="{0AA441EA-2638-4BEB-8BE4-7183E6306DFF}"/>
              </a:ext>
            </a:extLst>
          </p:cNvPr>
          <p:cNvPicPr>
            <a:picLocks noChangeAspect="1"/>
          </p:cNvPicPr>
          <p:nvPr/>
        </p:nvPicPr>
        <p:blipFill>
          <a:blip r:embed="rId2"/>
          <a:stretch>
            <a:fillRect/>
          </a:stretch>
        </p:blipFill>
        <p:spPr>
          <a:xfrm>
            <a:off x="7974581" y="862418"/>
            <a:ext cx="3836419" cy="2000028"/>
          </a:xfrm>
          <a:prstGeom prst="rect">
            <a:avLst/>
          </a:prstGeom>
        </p:spPr>
      </p:pic>
      <p:sp>
        <p:nvSpPr>
          <p:cNvPr id="7" name="Rectangle 6">
            <a:extLst>
              <a:ext uri="{FF2B5EF4-FFF2-40B4-BE49-F238E27FC236}">
                <a16:creationId xmlns:a16="http://schemas.microsoft.com/office/drawing/2014/main" id="{7AFAB3F1-0FF2-4BDD-8E78-26F1AD103740}"/>
              </a:ext>
            </a:extLst>
          </p:cNvPr>
          <p:cNvSpPr/>
          <p:nvPr/>
        </p:nvSpPr>
        <p:spPr>
          <a:xfrm>
            <a:off x="8838390" y="3079956"/>
            <a:ext cx="290245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500C0"/>
                </a:solidFill>
                <a:effectLst/>
                <a:uLnTx/>
                <a:uFillTx/>
                <a:latin typeface="Graphik"/>
                <a:ea typeface="+mn-ea"/>
                <a:cs typeface="+mn-cs"/>
              </a:rPr>
              <a:t>TARGET SERVER – AZURE SQL </a:t>
            </a:r>
          </a:p>
        </p:txBody>
      </p:sp>
      <p:pic>
        <p:nvPicPr>
          <p:cNvPr id="9" name="Picture 8">
            <a:extLst>
              <a:ext uri="{FF2B5EF4-FFF2-40B4-BE49-F238E27FC236}">
                <a16:creationId xmlns:a16="http://schemas.microsoft.com/office/drawing/2014/main" id="{15596949-CE8C-4C23-94C5-0B411783FC7E}"/>
              </a:ext>
            </a:extLst>
          </p:cNvPr>
          <p:cNvPicPr>
            <a:picLocks noChangeAspect="1"/>
          </p:cNvPicPr>
          <p:nvPr/>
        </p:nvPicPr>
        <p:blipFill>
          <a:blip r:embed="rId3"/>
          <a:stretch>
            <a:fillRect/>
          </a:stretch>
        </p:blipFill>
        <p:spPr>
          <a:xfrm>
            <a:off x="381000" y="3374974"/>
            <a:ext cx="2895600" cy="2887464"/>
          </a:xfrm>
          <a:prstGeom prst="rect">
            <a:avLst/>
          </a:prstGeom>
          <a:ln>
            <a:solidFill>
              <a:schemeClr val="bg1">
                <a:lumMod val="50000"/>
              </a:schemeClr>
            </a:solidFill>
          </a:ln>
        </p:spPr>
      </p:pic>
      <p:sp>
        <p:nvSpPr>
          <p:cNvPr id="8" name="Rectangle 7">
            <a:extLst>
              <a:ext uri="{FF2B5EF4-FFF2-40B4-BE49-F238E27FC236}">
                <a16:creationId xmlns:a16="http://schemas.microsoft.com/office/drawing/2014/main" id="{5D7DEA01-1D06-45AF-9BF3-420FEBE911EC}"/>
              </a:ext>
            </a:extLst>
          </p:cNvPr>
          <p:cNvSpPr/>
          <p:nvPr/>
        </p:nvSpPr>
        <p:spPr>
          <a:xfrm>
            <a:off x="4105191" y="3079956"/>
            <a:ext cx="37126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500C0"/>
                </a:solidFill>
                <a:effectLst/>
                <a:uLnTx/>
                <a:uFillTx/>
                <a:latin typeface="Graphik"/>
                <a:ea typeface="+mn-ea"/>
                <a:cs typeface="+mn-cs"/>
              </a:rPr>
              <a:t>STORAGE SERVER – AZURE DATA LAKE </a:t>
            </a:r>
          </a:p>
        </p:txBody>
      </p:sp>
      <p:pic>
        <p:nvPicPr>
          <p:cNvPr id="10" name="Picture 9">
            <a:extLst>
              <a:ext uri="{FF2B5EF4-FFF2-40B4-BE49-F238E27FC236}">
                <a16:creationId xmlns:a16="http://schemas.microsoft.com/office/drawing/2014/main" id="{642AA0A1-FB00-48AA-B845-3A35364CF36B}"/>
              </a:ext>
            </a:extLst>
          </p:cNvPr>
          <p:cNvPicPr>
            <a:picLocks noChangeAspect="1"/>
          </p:cNvPicPr>
          <p:nvPr/>
        </p:nvPicPr>
        <p:blipFill>
          <a:blip r:embed="rId4"/>
          <a:stretch>
            <a:fillRect/>
          </a:stretch>
        </p:blipFill>
        <p:spPr>
          <a:xfrm>
            <a:off x="4826269" y="3374974"/>
            <a:ext cx="2374632" cy="2887464"/>
          </a:xfrm>
          <a:prstGeom prst="rect">
            <a:avLst/>
          </a:prstGeom>
          <a:ln>
            <a:solidFill>
              <a:schemeClr val="bg1">
                <a:lumMod val="50000"/>
              </a:schemeClr>
            </a:solidFill>
          </a:ln>
        </p:spPr>
      </p:pic>
      <p:pic>
        <p:nvPicPr>
          <p:cNvPr id="11" name="Picture 10">
            <a:extLst>
              <a:ext uri="{FF2B5EF4-FFF2-40B4-BE49-F238E27FC236}">
                <a16:creationId xmlns:a16="http://schemas.microsoft.com/office/drawing/2014/main" id="{F78645C0-4DD6-46D5-A9BA-4F82F4DF477C}"/>
              </a:ext>
            </a:extLst>
          </p:cNvPr>
          <p:cNvPicPr>
            <a:picLocks noChangeAspect="1"/>
          </p:cNvPicPr>
          <p:nvPr/>
        </p:nvPicPr>
        <p:blipFill>
          <a:blip r:embed="rId5"/>
          <a:stretch>
            <a:fillRect/>
          </a:stretch>
        </p:blipFill>
        <p:spPr>
          <a:xfrm>
            <a:off x="8838390" y="3374974"/>
            <a:ext cx="2972610" cy="2887464"/>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09FB47E0-45F9-48F2-A06B-BE1A977AFF32}"/>
              </a:ext>
            </a:extLst>
          </p:cNvPr>
          <p:cNvSpPr txBox="1"/>
          <p:nvPr/>
        </p:nvSpPr>
        <p:spPr>
          <a:xfrm>
            <a:off x="381000" y="862418"/>
            <a:ext cx="6934200" cy="181588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Azure Key Vault is a cloud service for securely storing and accessing secrets. API keys, passwords, certificates, and cryptographic keys are examples of things you might want to keep private</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This protects information from being revealed through source code or saved in local files, which is a common mistake made by many developers</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Below screenshots shows the implementation of Key vaults in Source, Staging &amp; Target servers used in ADF ETL implementation</a:t>
            </a:r>
          </a:p>
        </p:txBody>
      </p:sp>
      <p:sp>
        <p:nvSpPr>
          <p:cNvPr id="14" name="Rectangle 13">
            <a:hlinkClick r:id="" action="ppaction://noaction"/>
            <a:extLst>
              <a:ext uri="{FF2B5EF4-FFF2-40B4-BE49-F238E27FC236}">
                <a16:creationId xmlns:a16="http://schemas.microsoft.com/office/drawing/2014/main" id="{31470F03-56B6-4D12-A87B-B6861343EBFF}"/>
              </a:ext>
            </a:extLst>
          </p:cNvPr>
          <p:cNvSpPr/>
          <p:nvPr/>
        </p:nvSpPr>
        <p:spPr>
          <a:xfrm>
            <a:off x="3" y="0"/>
            <a:ext cx="1219199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755886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526748" cy="369332"/>
          </a:xfrm>
        </p:spPr>
        <p:txBody>
          <a:bodyPr wrap="square" lIns="0" tIns="0" rIns="0" bIns="0">
            <a:spAutoFit/>
          </a:bodyPr>
          <a:lstStyle/>
          <a:p>
            <a:r>
              <a:rPr lang="en-US" sz="3000" dirty="0"/>
              <a:t>ADF  Mapping Data Flow – Detailed  Visual Logging</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60945082-04DD-444E-B487-528177476D76}"/>
              </a:ext>
            </a:extLst>
          </p:cNvPr>
          <p:cNvSpPr txBox="1"/>
          <p:nvPr/>
        </p:nvSpPr>
        <p:spPr>
          <a:xfrm>
            <a:off x="429374" y="1064790"/>
            <a:ext cx="1143000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The Data Flow activity has a special monitoring experience where you can view total processed rows, processed time, stage time and data lineage information</a:t>
            </a:r>
          </a:p>
        </p:txBody>
      </p:sp>
      <p:pic>
        <p:nvPicPr>
          <p:cNvPr id="9" name="Picture 8">
            <a:extLst>
              <a:ext uri="{FF2B5EF4-FFF2-40B4-BE49-F238E27FC236}">
                <a16:creationId xmlns:a16="http://schemas.microsoft.com/office/drawing/2014/main" id="{C89B71C2-1FCF-6CE5-C752-E1E9E1C5E698}"/>
              </a:ext>
            </a:extLst>
          </p:cNvPr>
          <p:cNvPicPr>
            <a:picLocks noChangeAspect="1"/>
          </p:cNvPicPr>
          <p:nvPr/>
        </p:nvPicPr>
        <p:blipFill>
          <a:blip r:embed="rId3"/>
          <a:stretch>
            <a:fillRect/>
          </a:stretch>
        </p:blipFill>
        <p:spPr>
          <a:xfrm>
            <a:off x="429374" y="1839930"/>
            <a:ext cx="4369701" cy="2166991"/>
          </a:xfrm>
          <a:prstGeom prst="rect">
            <a:avLst/>
          </a:prstGeom>
          <a:ln>
            <a:solidFill>
              <a:schemeClr val="tx1"/>
            </a:solidFill>
          </a:ln>
        </p:spPr>
      </p:pic>
      <p:pic>
        <p:nvPicPr>
          <p:cNvPr id="11" name="Picture 10">
            <a:extLst>
              <a:ext uri="{FF2B5EF4-FFF2-40B4-BE49-F238E27FC236}">
                <a16:creationId xmlns:a16="http://schemas.microsoft.com/office/drawing/2014/main" id="{9538535E-5938-B7FE-5C33-BBBC407DDA0B}"/>
              </a:ext>
            </a:extLst>
          </p:cNvPr>
          <p:cNvPicPr>
            <a:picLocks noChangeAspect="1"/>
          </p:cNvPicPr>
          <p:nvPr/>
        </p:nvPicPr>
        <p:blipFill>
          <a:blip r:embed="rId4"/>
          <a:stretch>
            <a:fillRect/>
          </a:stretch>
        </p:blipFill>
        <p:spPr>
          <a:xfrm>
            <a:off x="5245890" y="1839930"/>
            <a:ext cx="4169169" cy="2433059"/>
          </a:xfrm>
          <a:prstGeom prst="rect">
            <a:avLst/>
          </a:prstGeom>
          <a:ln>
            <a:solidFill>
              <a:schemeClr val="tx1"/>
            </a:solidFill>
          </a:ln>
        </p:spPr>
      </p:pic>
      <p:pic>
        <p:nvPicPr>
          <p:cNvPr id="13" name="Picture 12">
            <a:extLst>
              <a:ext uri="{FF2B5EF4-FFF2-40B4-BE49-F238E27FC236}">
                <a16:creationId xmlns:a16="http://schemas.microsoft.com/office/drawing/2014/main" id="{A6810B03-FAEB-307C-EC2A-91CE15E7FBE5}"/>
              </a:ext>
            </a:extLst>
          </p:cNvPr>
          <p:cNvPicPr>
            <a:picLocks noChangeAspect="1"/>
          </p:cNvPicPr>
          <p:nvPr/>
        </p:nvPicPr>
        <p:blipFill>
          <a:blip r:embed="rId5"/>
          <a:stretch>
            <a:fillRect/>
          </a:stretch>
        </p:blipFill>
        <p:spPr>
          <a:xfrm>
            <a:off x="9602301" y="1839930"/>
            <a:ext cx="2391226" cy="2699127"/>
          </a:xfrm>
          <a:prstGeom prst="rect">
            <a:avLst/>
          </a:prstGeom>
          <a:ln>
            <a:solidFill>
              <a:schemeClr val="tx1"/>
            </a:solidFill>
          </a:ln>
        </p:spPr>
      </p:pic>
    </p:spTree>
    <p:extLst>
      <p:ext uri="{BB962C8B-B14F-4D97-AF65-F5344CB8AC3E}">
        <p14:creationId xmlns:p14="http://schemas.microsoft.com/office/powerpoint/2010/main" val="2628148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Rectangle 269">
            <a:extLst>
              <a:ext uri="{FF2B5EF4-FFF2-40B4-BE49-F238E27FC236}">
                <a16:creationId xmlns:a16="http://schemas.microsoft.com/office/drawing/2014/main" id="{02DF1792-4ADC-5999-48D1-97CD648AA55D}"/>
              </a:ext>
            </a:extLst>
          </p:cNvPr>
          <p:cNvSpPr/>
          <p:nvPr/>
        </p:nvSpPr>
        <p:spPr>
          <a:xfrm>
            <a:off x="8530866" y="2276313"/>
            <a:ext cx="1860575" cy="2748438"/>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1" i="0" u="none" strike="noStrike" kern="1200" cap="none" spc="0" normalizeH="0" baseline="0" noProof="0" dirty="0">
              <a:ln>
                <a:noFill/>
              </a:ln>
              <a:solidFill>
                <a:srgbClr val="000000"/>
              </a:solidFill>
              <a:effectLst/>
              <a:uLnTx/>
              <a:uFillTx/>
              <a:latin typeface="Graphik"/>
              <a:ea typeface="+mn-ea"/>
              <a:cs typeface="+mn-cs"/>
            </a:endParaRPr>
          </a:p>
        </p:txBody>
      </p:sp>
      <p:sp>
        <p:nvSpPr>
          <p:cNvPr id="69" name="Rectangle 68">
            <a:extLst>
              <a:ext uri="{FF2B5EF4-FFF2-40B4-BE49-F238E27FC236}">
                <a16:creationId xmlns:a16="http://schemas.microsoft.com/office/drawing/2014/main" id="{AEFB1AE0-2290-329A-8F5E-2AF95795FA33}"/>
              </a:ext>
            </a:extLst>
          </p:cNvPr>
          <p:cNvSpPr/>
          <p:nvPr/>
        </p:nvSpPr>
        <p:spPr>
          <a:xfrm>
            <a:off x="3044290" y="4313921"/>
            <a:ext cx="5086778" cy="1090687"/>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     </a:t>
            </a:r>
            <a:r>
              <a:rPr kumimoji="0" lang="en-US" sz="800" b="0" i="0" u="none" strike="noStrike" kern="1200" cap="none" spc="0" normalizeH="0" baseline="0" noProof="0">
                <a:ln>
                  <a:noFill/>
                </a:ln>
                <a:solidFill>
                  <a:srgbClr val="000000"/>
                </a:solidFill>
                <a:effectLst/>
                <a:uLnTx/>
                <a:uFillTx/>
                <a:latin typeface="Graphik"/>
                <a:ea typeface="+mn-ea"/>
                <a:cs typeface="+mn-cs"/>
              </a:rPr>
              <a:t> </a:t>
            </a:r>
          </a:p>
        </p:txBody>
      </p:sp>
      <p:sp>
        <p:nvSpPr>
          <p:cNvPr id="183" name="Rectangle 182">
            <a:extLst>
              <a:ext uri="{FF2B5EF4-FFF2-40B4-BE49-F238E27FC236}">
                <a16:creationId xmlns:a16="http://schemas.microsoft.com/office/drawing/2014/main" id="{2755ABD7-94AC-9988-887B-B5B304E2160A}"/>
              </a:ext>
            </a:extLst>
          </p:cNvPr>
          <p:cNvSpPr/>
          <p:nvPr/>
        </p:nvSpPr>
        <p:spPr>
          <a:xfrm>
            <a:off x="2572705" y="3188303"/>
            <a:ext cx="179865" cy="55809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cxnSp>
        <p:nvCxnSpPr>
          <p:cNvPr id="176" name="Connector: Elbow 175">
            <a:extLst>
              <a:ext uri="{FF2B5EF4-FFF2-40B4-BE49-F238E27FC236}">
                <a16:creationId xmlns:a16="http://schemas.microsoft.com/office/drawing/2014/main" id="{0C8668C4-53E5-1598-0647-304C5848C849}"/>
              </a:ext>
            </a:extLst>
          </p:cNvPr>
          <p:cNvCxnSpPr>
            <a:cxnSpLocks/>
            <a:stCxn id="84" idx="3"/>
            <a:endCxn id="82" idx="0"/>
          </p:cNvCxnSpPr>
          <p:nvPr/>
        </p:nvCxnSpPr>
        <p:spPr>
          <a:xfrm>
            <a:off x="6495104" y="3462164"/>
            <a:ext cx="236606" cy="11039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itle 15">
            <a:extLst>
              <a:ext uri="{FF2B5EF4-FFF2-40B4-BE49-F238E27FC236}">
                <a16:creationId xmlns:a16="http://schemas.microsoft.com/office/drawing/2014/main" id="{3F92A8C9-FD5F-4878-8181-EEBB4AFBB221}"/>
              </a:ext>
            </a:extLst>
          </p:cNvPr>
          <p:cNvSpPr>
            <a:spLocks noGrp="1"/>
          </p:cNvSpPr>
          <p:nvPr>
            <p:ph type="title"/>
          </p:nvPr>
        </p:nvSpPr>
        <p:spPr>
          <a:xfrm>
            <a:off x="381000" y="381000"/>
            <a:ext cx="11430000" cy="295466"/>
          </a:xfrm>
        </p:spPr>
        <p:txBody>
          <a:bodyPr wrap="square" lIns="0" tIns="0" rIns="0" bIns="0">
            <a:spAutoFit/>
          </a:bodyPr>
          <a:lstStyle/>
          <a:p>
            <a:r>
              <a:rPr lang="en-US" sz="2400" dirty="0">
                <a:latin typeface="+mn-lt"/>
              </a:rPr>
              <a:t>Data conversion for GW – Azure Architecture</a:t>
            </a:r>
          </a:p>
        </p:txBody>
      </p:sp>
      <p:sp>
        <p:nvSpPr>
          <p:cNvPr id="31" name="Footer Placeholder 1">
            <a:extLst>
              <a:ext uri="{FF2B5EF4-FFF2-40B4-BE49-F238E27FC236}">
                <a16:creationId xmlns:a16="http://schemas.microsoft.com/office/drawing/2014/main" id="{C16C560B-46EA-40C3-A58C-151A36D5FC85}"/>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Graphik"/>
                <a:ea typeface="+mn-ea"/>
                <a:cs typeface="+mn-cs"/>
              </a:rPr>
              <a:t>Copyright © 2023 Accenture. All rights reserved.</a:t>
            </a:r>
          </a:p>
        </p:txBody>
      </p:sp>
      <p:sp>
        <p:nvSpPr>
          <p:cNvPr id="8" name="Arrow: Chevron 7">
            <a:extLst>
              <a:ext uri="{FF2B5EF4-FFF2-40B4-BE49-F238E27FC236}">
                <a16:creationId xmlns:a16="http://schemas.microsoft.com/office/drawing/2014/main" id="{3EEB6F31-C23F-48E4-9076-CC8976DFC041}"/>
              </a:ext>
            </a:extLst>
          </p:cNvPr>
          <p:cNvSpPr/>
          <p:nvPr/>
        </p:nvSpPr>
        <p:spPr>
          <a:xfrm>
            <a:off x="8463708" y="840140"/>
            <a:ext cx="2162173" cy="3361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49" normalizeH="0" baseline="0" noProof="0" dirty="0">
                <a:ln>
                  <a:noFill/>
                </a:ln>
                <a:solidFill>
                  <a:srgbClr val="FFFFFF"/>
                </a:solidFill>
                <a:effectLst/>
                <a:uLnTx/>
                <a:uFillTx/>
                <a:latin typeface="Graphik"/>
                <a:ea typeface="+mn-ea"/>
                <a:cs typeface="+mn-cs"/>
              </a:rPr>
              <a:t>TARGET</a:t>
            </a:r>
          </a:p>
        </p:txBody>
      </p:sp>
      <p:sp>
        <p:nvSpPr>
          <p:cNvPr id="9" name="Arrow: Chevron 8">
            <a:extLst>
              <a:ext uri="{FF2B5EF4-FFF2-40B4-BE49-F238E27FC236}">
                <a16:creationId xmlns:a16="http://schemas.microsoft.com/office/drawing/2014/main" id="{6585BB04-8628-47B9-A5D9-D0144A651CF3}"/>
              </a:ext>
            </a:extLst>
          </p:cNvPr>
          <p:cNvSpPr/>
          <p:nvPr/>
        </p:nvSpPr>
        <p:spPr>
          <a:xfrm>
            <a:off x="2864347" y="840140"/>
            <a:ext cx="5657850" cy="3361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49" normalizeH="0" baseline="0" noProof="0">
                <a:ln>
                  <a:noFill/>
                </a:ln>
                <a:solidFill>
                  <a:srgbClr val="FFFFFF"/>
                </a:solidFill>
                <a:effectLst/>
                <a:uLnTx/>
                <a:uFillTx/>
                <a:latin typeface="Graphik"/>
                <a:ea typeface="+mn-ea"/>
                <a:cs typeface="+mn-cs"/>
              </a:rPr>
              <a:t>PREP,VALIDATE &amp; TRANSFORM</a:t>
            </a:r>
          </a:p>
        </p:txBody>
      </p:sp>
      <p:sp>
        <p:nvSpPr>
          <p:cNvPr id="20" name="Arrow: Chevron 19">
            <a:extLst>
              <a:ext uri="{FF2B5EF4-FFF2-40B4-BE49-F238E27FC236}">
                <a16:creationId xmlns:a16="http://schemas.microsoft.com/office/drawing/2014/main" id="{643F17E1-D395-4323-8765-BFFABDD8D74B}"/>
              </a:ext>
            </a:extLst>
          </p:cNvPr>
          <p:cNvSpPr/>
          <p:nvPr/>
        </p:nvSpPr>
        <p:spPr>
          <a:xfrm>
            <a:off x="381000" y="840140"/>
            <a:ext cx="1371600" cy="3361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49" normalizeH="0" baseline="0" noProof="0" dirty="0">
                <a:ln>
                  <a:noFill/>
                </a:ln>
                <a:solidFill>
                  <a:srgbClr val="FFFFFF"/>
                </a:solidFill>
                <a:effectLst/>
                <a:uLnTx/>
                <a:uFillTx/>
                <a:latin typeface="Graphik"/>
                <a:ea typeface="+mn-ea"/>
                <a:cs typeface="+mn-cs"/>
              </a:rPr>
              <a:t>MAPPING ANALYSIS</a:t>
            </a:r>
          </a:p>
        </p:txBody>
      </p:sp>
      <p:sp>
        <p:nvSpPr>
          <p:cNvPr id="61" name="Arrow: Chevron 60">
            <a:extLst>
              <a:ext uri="{FF2B5EF4-FFF2-40B4-BE49-F238E27FC236}">
                <a16:creationId xmlns:a16="http://schemas.microsoft.com/office/drawing/2014/main" id="{504DBDAA-AE2E-44B7-A531-5673B972D274}"/>
              </a:ext>
            </a:extLst>
          </p:cNvPr>
          <p:cNvSpPr/>
          <p:nvPr/>
        </p:nvSpPr>
        <p:spPr>
          <a:xfrm>
            <a:off x="1694111" y="840140"/>
            <a:ext cx="1228725" cy="3361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49" normalizeH="0" baseline="0" noProof="0">
                <a:ln>
                  <a:noFill/>
                </a:ln>
                <a:solidFill>
                  <a:srgbClr val="FFFFFF"/>
                </a:solidFill>
                <a:effectLst/>
                <a:uLnTx/>
                <a:uFillTx/>
                <a:latin typeface="Graphik"/>
                <a:ea typeface="+mn-ea"/>
                <a:cs typeface="+mn-cs"/>
              </a:rPr>
              <a:t>SOURCE</a:t>
            </a:r>
          </a:p>
        </p:txBody>
      </p:sp>
      <p:cxnSp>
        <p:nvCxnSpPr>
          <p:cNvPr id="397" name="Straight Connector 396">
            <a:extLst>
              <a:ext uri="{FF2B5EF4-FFF2-40B4-BE49-F238E27FC236}">
                <a16:creationId xmlns:a16="http://schemas.microsoft.com/office/drawing/2014/main" id="{26D8BD2C-AA54-DECC-2A3A-82A2AA11F8AD}"/>
              </a:ext>
            </a:extLst>
          </p:cNvPr>
          <p:cNvCxnSpPr>
            <a:cxnSpLocks/>
          </p:cNvCxnSpPr>
          <p:nvPr/>
        </p:nvCxnSpPr>
        <p:spPr>
          <a:xfrm>
            <a:off x="11412798" y="1840779"/>
            <a:ext cx="0" cy="4702963"/>
          </a:xfrm>
          <a:prstGeom prst="line">
            <a:avLst/>
          </a:prstGeom>
          <a:ln cmpd="thickThi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7" name="Arrow: Chevron 76">
            <a:extLst>
              <a:ext uri="{FF2B5EF4-FFF2-40B4-BE49-F238E27FC236}">
                <a16:creationId xmlns:a16="http://schemas.microsoft.com/office/drawing/2014/main" id="{E33046D2-2B39-4DD1-90C1-F3B9D590477A}"/>
              </a:ext>
            </a:extLst>
          </p:cNvPr>
          <p:cNvSpPr/>
          <p:nvPr/>
        </p:nvSpPr>
        <p:spPr>
          <a:xfrm>
            <a:off x="10567392" y="840140"/>
            <a:ext cx="1243608" cy="3361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49" normalizeH="0" baseline="0" noProof="0" dirty="0">
                <a:ln>
                  <a:noFill/>
                </a:ln>
                <a:solidFill>
                  <a:srgbClr val="FFFFFF"/>
                </a:solidFill>
                <a:effectLst/>
                <a:uLnTx/>
                <a:uFillTx/>
                <a:latin typeface="Graphik"/>
                <a:ea typeface="+mn-ea"/>
                <a:cs typeface="+mn-cs"/>
              </a:rPr>
              <a:t>PLATFORM ADMIN</a:t>
            </a:r>
          </a:p>
        </p:txBody>
      </p:sp>
      <p:sp>
        <p:nvSpPr>
          <p:cNvPr id="396" name="Flowchart: Process 395">
            <a:extLst>
              <a:ext uri="{FF2B5EF4-FFF2-40B4-BE49-F238E27FC236}">
                <a16:creationId xmlns:a16="http://schemas.microsoft.com/office/drawing/2014/main" id="{53D7BD5D-3303-E5AC-328A-481348D31D26}"/>
              </a:ext>
            </a:extLst>
          </p:cNvPr>
          <p:cNvSpPr/>
          <p:nvPr/>
        </p:nvSpPr>
        <p:spPr>
          <a:xfrm>
            <a:off x="10779279" y="1299202"/>
            <a:ext cx="910914" cy="4937555"/>
          </a:xfrm>
          <a:prstGeom prst="flowChartProcess">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Graphik"/>
              <a:ea typeface="+mn-ea"/>
              <a:cs typeface="+mn-cs"/>
            </a:endParaRPr>
          </a:p>
        </p:txBody>
      </p:sp>
      <p:pic>
        <p:nvPicPr>
          <p:cNvPr id="399" name="Graphic 398">
            <a:extLst>
              <a:ext uri="{FF2B5EF4-FFF2-40B4-BE49-F238E27FC236}">
                <a16:creationId xmlns:a16="http://schemas.microsoft.com/office/drawing/2014/main" id="{1C64EE89-B7BF-B205-ADB3-DB638ED885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76220" y="3196934"/>
            <a:ext cx="517032" cy="485434"/>
          </a:xfrm>
          <a:prstGeom prst="rect">
            <a:avLst/>
          </a:prstGeom>
        </p:spPr>
      </p:pic>
      <p:sp>
        <p:nvSpPr>
          <p:cNvPr id="400" name="Rectangle 399">
            <a:extLst>
              <a:ext uri="{FF2B5EF4-FFF2-40B4-BE49-F238E27FC236}">
                <a16:creationId xmlns:a16="http://schemas.microsoft.com/office/drawing/2014/main" id="{A544DAF0-D9D8-CEA9-E46C-D9B69172553F}"/>
              </a:ext>
            </a:extLst>
          </p:cNvPr>
          <p:cNvSpPr/>
          <p:nvPr/>
        </p:nvSpPr>
        <p:spPr>
          <a:xfrm>
            <a:off x="10844785" y="3725970"/>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Security Centre</a:t>
            </a:r>
          </a:p>
        </p:txBody>
      </p:sp>
      <p:sp>
        <p:nvSpPr>
          <p:cNvPr id="398" name="Rectangle 397">
            <a:extLst>
              <a:ext uri="{FF2B5EF4-FFF2-40B4-BE49-F238E27FC236}">
                <a16:creationId xmlns:a16="http://schemas.microsoft.com/office/drawing/2014/main" id="{176F5884-28D5-C9EC-C3BF-5FB5E53FF1BD}"/>
              </a:ext>
            </a:extLst>
          </p:cNvPr>
          <p:cNvSpPr/>
          <p:nvPr/>
        </p:nvSpPr>
        <p:spPr>
          <a:xfrm>
            <a:off x="10844785" y="1794723"/>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 Azure Monitor</a:t>
            </a:r>
          </a:p>
        </p:txBody>
      </p:sp>
      <p:pic>
        <p:nvPicPr>
          <p:cNvPr id="401" name="Picture 400">
            <a:extLst>
              <a:ext uri="{FF2B5EF4-FFF2-40B4-BE49-F238E27FC236}">
                <a16:creationId xmlns:a16="http://schemas.microsoft.com/office/drawing/2014/main" id="{2B1EA6AF-D2DC-D90E-C6B1-430549CFEE1F}"/>
              </a:ext>
            </a:extLst>
          </p:cNvPr>
          <p:cNvPicPr>
            <a:picLocks noChangeAspect="1"/>
          </p:cNvPicPr>
          <p:nvPr/>
        </p:nvPicPr>
        <p:blipFill>
          <a:blip r:embed="rId5"/>
          <a:stretch>
            <a:fillRect/>
          </a:stretch>
        </p:blipFill>
        <p:spPr>
          <a:xfrm>
            <a:off x="11029832" y="1361822"/>
            <a:ext cx="409808" cy="395044"/>
          </a:xfrm>
          <a:prstGeom prst="rect">
            <a:avLst/>
          </a:prstGeom>
        </p:spPr>
      </p:pic>
      <p:pic>
        <p:nvPicPr>
          <p:cNvPr id="402" name="Picture 401" descr="Icon&#10;&#10;Description automatically generated">
            <a:extLst>
              <a:ext uri="{FF2B5EF4-FFF2-40B4-BE49-F238E27FC236}">
                <a16:creationId xmlns:a16="http://schemas.microsoft.com/office/drawing/2014/main" id="{E6B04C7B-E723-BAD0-9974-E4B3D69969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217" y="2276312"/>
            <a:ext cx="525039" cy="506124"/>
          </a:xfrm>
          <a:prstGeom prst="rect">
            <a:avLst/>
          </a:prstGeom>
        </p:spPr>
      </p:pic>
      <p:sp>
        <p:nvSpPr>
          <p:cNvPr id="405" name="Rectangle 404">
            <a:extLst>
              <a:ext uri="{FF2B5EF4-FFF2-40B4-BE49-F238E27FC236}">
                <a16:creationId xmlns:a16="http://schemas.microsoft.com/office/drawing/2014/main" id="{121334DF-F815-3739-214C-E5D4A1BDA854}"/>
              </a:ext>
            </a:extLst>
          </p:cNvPr>
          <p:cNvSpPr/>
          <p:nvPr/>
        </p:nvSpPr>
        <p:spPr>
          <a:xfrm>
            <a:off x="10844785" y="2765329"/>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Graphik"/>
                <a:ea typeface="+mn-ea"/>
                <a:cs typeface="+mn-cs"/>
              </a:rPr>
              <a:t>Logic Apps</a:t>
            </a:r>
          </a:p>
        </p:txBody>
      </p:sp>
      <p:sp>
        <p:nvSpPr>
          <p:cNvPr id="407" name="Rectangle 406">
            <a:extLst>
              <a:ext uri="{FF2B5EF4-FFF2-40B4-BE49-F238E27FC236}">
                <a16:creationId xmlns:a16="http://schemas.microsoft.com/office/drawing/2014/main" id="{CBB891DC-1A8E-7B2E-95E7-E91CE780FE53}"/>
              </a:ext>
            </a:extLst>
          </p:cNvPr>
          <p:cNvSpPr/>
          <p:nvPr/>
        </p:nvSpPr>
        <p:spPr>
          <a:xfrm>
            <a:off x="10844785" y="5270350"/>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Azure DevOps</a:t>
            </a:r>
          </a:p>
        </p:txBody>
      </p:sp>
      <p:pic>
        <p:nvPicPr>
          <p:cNvPr id="408" name="Graphic 407">
            <a:extLst>
              <a:ext uri="{FF2B5EF4-FFF2-40B4-BE49-F238E27FC236}">
                <a16:creationId xmlns:a16="http://schemas.microsoft.com/office/drawing/2014/main" id="{1957AB52-2391-C00B-02C1-338B80D8ED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00653" y="5012078"/>
            <a:ext cx="268167" cy="258505"/>
          </a:xfrm>
          <a:prstGeom prst="rect">
            <a:avLst/>
          </a:prstGeom>
        </p:spPr>
      </p:pic>
      <p:pic>
        <p:nvPicPr>
          <p:cNvPr id="409" name="Graphic 408">
            <a:extLst>
              <a:ext uri="{FF2B5EF4-FFF2-40B4-BE49-F238E27FC236}">
                <a16:creationId xmlns:a16="http://schemas.microsoft.com/office/drawing/2014/main" id="{2091A563-16AF-8AF0-8C2A-8786C9138A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88853" y="5701953"/>
            <a:ext cx="291766" cy="284174"/>
          </a:xfrm>
          <a:prstGeom prst="rect">
            <a:avLst/>
          </a:prstGeom>
        </p:spPr>
      </p:pic>
      <p:sp>
        <p:nvSpPr>
          <p:cNvPr id="410" name="Rectangle 409">
            <a:extLst>
              <a:ext uri="{FF2B5EF4-FFF2-40B4-BE49-F238E27FC236}">
                <a16:creationId xmlns:a16="http://schemas.microsoft.com/office/drawing/2014/main" id="{3C0CBACA-ACB5-0219-5BCD-020B7C438CC9}"/>
              </a:ext>
            </a:extLst>
          </p:cNvPr>
          <p:cNvSpPr/>
          <p:nvPr/>
        </p:nvSpPr>
        <p:spPr>
          <a:xfrm>
            <a:off x="10844785" y="6029258"/>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Key Vault</a:t>
            </a:r>
          </a:p>
        </p:txBody>
      </p:sp>
      <p:pic>
        <p:nvPicPr>
          <p:cNvPr id="406" name="Graphic 405">
            <a:extLst>
              <a:ext uri="{FF2B5EF4-FFF2-40B4-BE49-F238E27FC236}">
                <a16:creationId xmlns:a16="http://schemas.microsoft.com/office/drawing/2014/main" id="{95B59F29-4EC4-3C61-18D1-BDDD3406AE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17231" y="4157575"/>
            <a:ext cx="435010" cy="419338"/>
          </a:xfrm>
          <a:prstGeom prst="rect">
            <a:avLst/>
          </a:prstGeom>
        </p:spPr>
      </p:pic>
      <p:sp>
        <p:nvSpPr>
          <p:cNvPr id="414" name="Rectangle 413">
            <a:extLst>
              <a:ext uri="{FF2B5EF4-FFF2-40B4-BE49-F238E27FC236}">
                <a16:creationId xmlns:a16="http://schemas.microsoft.com/office/drawing/2014/main" id="{DF9D58B7-D139-E90F-D1EC-103ED85A1B27}"/>
              </a:ext>
            </a:extLst>
          </p:cNvPr>
          <p:cNvSpPr/>
          <p:nvPr/>
        </p:nvSpPr>
        <p:spPr>
          <a:xfrm>
            <a:off x="10844785" y="4617651"/>
            <a:ext cx="779902"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Alerts</a:t>
            </a:r>
          </a:p>
        </p:txBody>
      </p:sp>
      <p:sp>
        <p:nvSpPr>
          <p:cNvPr id="425" name="Slide Number Placeholder 2">
            <a:extLst>
              <a:ext uri="{FF2B5EF4-FFF2-40B4-BE49-F238E27FC236}">
                <a16:creationId xmlns:a16="http://schemas.microsoft.com/office/drawing/2014/main" id="{0616E7E3-00F3-5568-574E-23AE6E95044E}"/>
              </a:ext>
            </a:extLst>
          </p:cNvPr>
          <p:cNvSpPr>
            <a:spLocks noGrp="1"/>
          </p:cNvSpPr>
          <p:nvPr>
            <p:ph type="sldNum" sz="quarter" idx="10"/>
          </p:nvPr>
        </p:nvSpPr>
        <p:spPr>
          <a:xfrm>
            <a:off x="11484746" y="6490025"/>
            <a:ext cx="326254" cy="20116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85" name="Picture 84">
            <a:extLst>
              <a:ext uri="{FF2B5EF4-FFF2-40B4-BE49-F238E27FC236}">
                <a16:creationId xmlns:a16="http://schemas.microsoft.com/office/drawing/2014/main" id="{E8D2E83B-B671-2A1B-3F90-4BFDD74E11BD}"/>
              </a:ext>
            </a:extLst>
          </p:cNvPr>
          <p:cNvPicPr>
            <a:picLocks noChangeAspect="1"/>
          </p:cNvPicPr>
          <p:nvPr/>
        </p:nvPicPr>
        <p:blipFill>
          <a:blip r:embed="rId13"/>
          <a:stretch>
            <a:fillRect/>
          </a:stretch>
        </p:blipFill>
        <p:spPr>
          <a:xfrm>
            <a:off x="644184" y="3474137"/>
            <a:ext cx="555754" cy="439448"/>
          </a:xfrm>
          <a:prstGeom prst="rect">
            <a:avLst/>
          </a:prstGeom>
        </p:spPr>
      </p:pic>
      <p:sp>
        <p:nvSpPr>
          <p:cNvPr id="86" name="Rectangle 85">
            <a:extLst>
              <a:ext uri="{FF2B5EF4-FFF2-40B4-BE49-F238E27FC236}">
                <a16:creationId xmlns:a16="http://schemas.microsoft.com/office/drawing/2014/main" id="{A1F2699A-842C-ADE1-446C-A4D22F69CC2B}"/>
              </a:ext>
            </a:extLst>
          </p:cNvPr>
          <p:cNvSpPr/>
          <p:nvPr/>
        </p:nvSpPr>
        <p:spPr bwMode="auto">
          <a:xfrm>
            <a:off x="432319" y="3947736"/>
            <a:ext cx="1013162" cy="24622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7500C0"/>
                </a:solidFill>
                <a:effectLst/>
                <a:uLnTx/>
                <a:uFillTx/>
                <a:latin typeface="Graphik"/>
                <a:ea typeface="+mn-ea"/>
                <a:cs typeface="+mn-cs"/>
              </a:rPr>
              <a:t>Excel-Python Automation</a:t>
            </a:r>
          </a:p>
        </p:txBody>
      </p:sp>
      <p:sp>
        <p:nvSpPr>
          <p:cNvPr id="90" name="Rectangle 89">
            <a:extLst>
              <a:ext uri="{FF2B5EF4-FFF2-40B4-BE49-F238E27FC236}">
                <a16:creationId xmlns:a16="http://schemas.microsoft.com/office/drawing/2014/main" id="{A7772C95-4542-611B-FB5E-91D41468639D}"/>
              </a:ext>
            </a:extLst>
          </p:cNvPr>
          <p:cNvSpPr/>
          <p:nvPr/>
        </p:nvSpPr>
        <p:spPr>
          <a:xfrm>
            <a:off x="437336" y="1278873"/>
            <a:ext cx="1003131" cy="470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Schema Generation – Source &amp; Target</a:t>
            </a:r>
          </a:p>
        </p:txBody>
      </p:sp>
      <p:sp>
        <p:nvSpPr>
          <p:cNvPr id="91" name="Rectangle 90">
            <a:extLst>
              <a:ext uri="{FF2B5EF4-FFF2-40B4-BE49-F238E27FC236}">
                <a16:creationId xmlns:a16="http://schemas.microsoft.com/office/drawing/2014/main" id="{F390F077-AE5C-2AEE-F841-8A20FD1963B4}"/>
              </a:ext>
            </a:extLst>
          </p:cNvPr>
          <p:cNvSpPr/>
          <p:nvPr/>
        </p:nvSpPr>
        <p:spPr>
          <a:xfrm>
            <a:off x="437336" y="1785877"/>
            <a:ext cx="1003131" cy="3417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Data Profiling</a:t>
            </a:r>
          </a:p>
        </p:txBody>
      </p:sp>
      <p:sp>
        <p:nvSpPr>
          <p:cNvPr id="92" name="Rectangle 91">
            <a:extLst>
              <a:ext uri="{FF2B5EF4-FFF2-40B4-BE49-F238E27FC236}">
                <a16:creationId xmlns:a16="http://schemas.microsoft.com/office/drawing/2014/main" id="{0A93D66E-ADAA-AB1B-554E-D89A37532572}"/>
              </a:ext>
            </a:extLst>
          </p:cNvPr>
          <p:cNvSpPr/>
          <p:nvPr/>
        </p:nvSpPr>
        <p:spPr>
          <a:xfrm>
            <a:off x="437336" y="2181866"/>
            <a:ext cx="1003131" cy="3417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Schema Profiling</a:t>
            </a:r>
          </a:p>
        </p:txBody>
      </p:sp>
      <p:sp>
        <p:nvSpPr>
          <p:cNvPr id="93" name="Rectangle 92">
            <a:extLst>
              <a:ext uri="{FF2B5EF4-FFF2-40B4-BE49-F238E27FC236}">
                <a16:creationId xmlns:a16="http://schemas.microsoft.com/office/drawing/2014/main" id="{52804E11-ADD0-0ED9-AF37-7AF1118005D4}"/>
              </a:ext>
            </a:extLst>
          </p:cNvPr>
          <p:cNvSpPr/>
          <p:nvPr/>
        </p:nvSpPr>
        <p:spPr>
          <a:xfrm>
            <a:off x="437336" y="2577855"/>
            <a:ext cx="1003131" cy="3417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ER Diagram</a:t>
            </a:r>
          </a:p>
        </p:txBody>
      </p:sp>
      <p:sp>
        <p:nvSpPr>
          <p:cNvPr id="94" name="Rectangle 93">
            <a:extLst>
              <a:ext uri="{FF2B5EF4-FFF2-40B4-BE49-F238E27FC236}">
                <a16:creationId xmlns:a16="http://schemas.microsoft.com/office/drawing/2014/main" id="{ACFEB449-AD3A-8A19-7C1B-6F457F65FA19}"/>
              </a:ext>
            </a:extLst>
          </p:cNvPr>
          <p:cNvSpPr/>
          <p:nvPr/>
        </p:nvSpPr>
        <p:spPr>
          <a:xfrm>
            <a:off x="437336" y="2973844"/>
            <a:ext cx="1003131" cy="3417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Lookup Mapping</a:t>
            </a:r>
          </a:p>
        </p:txBody>
      </p:sp>
      <p:sp>
        <p:nvSpPr>
          <p:cNvPr id="95" name="Flowchart: Process 94">
            <a:extLst>
              <a:ext uri="{FF2B5EF4-FFF2-40B4-BE49-F238E27FC236}">
                <a16:creationId xmlns:a16="http://schemas.microsoft.com/office/drawing/2014/main" id="{CFA21859-526B-910F-E2B4-719FACFCB031}"/>
              </a:ext>
            </a:extLst>
          </p:cNvPr>
          <p:cNvSpPr/>
          <p:nvPr/>
        </p:nvSpPr>
        <p:spPr>
          <a:xfrm>
            <a:off x="396479" y="1228725"/>
            <a:ext cx="1084843" cy="2999383"/>
          </a:xfrm>
          <a:prstGeom prst="flowChartProcess">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Graphik"/>
              <a:ea typeface="+mn-ea"/>
              <a:cs typeface="+mn-cs"/>
            </a:endParaRPr>
          </a:p>
        </p:txBody>
      </p:sp>
      <p:sp>
        <p:nvSpPr>
          <p:cNvPr id="101" name="Flowchart: Process 100">
            <a:extLst>
              <a:ext uri="{FF2B5EF4-FFF2-40B4-BE49-F238E27FC236}">
                <a16:creationId xmlns:a16="http://schemas.microsoft.com/office/drawing/2014/main" id="{EF73573B-EBFE-56EC-2A29-A3F240A4AF70}"/>
              </a:ext>
            </a:extLst>
          </p:cNvPr>
          <p:cNvSpPr/>
          <p:nvPr/>
        </p:nvSpPr>
        <p:spPr>
          <a:xfrm>
            <a:off x="381000" y="5378693"/>
            <a:ext cx="1116781" cy="858064"/>
          </a:xfrm>
          <a:prstGeom prst="flowChartProcess">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Graphik"/>
              <a:ea typeface="+mn-ea"/>
              <a:cs typeface="+mn-cs"/>
            </a:endParaRPr>
          </a:p>
        </p:txBody>
      </p:sp>
      <p:sp>
        <p:nvSpPr>
          <p:cNvPr id="102" name="Rectangle 101">
            <a:extLst>
              <a:ext uri="{FF2B5EF4-FFF2-40B4-BE49-F238E27FC236}">
                <a16:creationId xmlns:a16="http://schemas.microsoft.com/office/drawing/2014/main" id="{D2CBDEFD-E519-ED76-5DBB-B2583BE8507A}"/>
              </a:ext>
            </a:extLst>
          </p:cNvPr>
          <p:cNvSpPr/>
          <p:nvPr/>
        </p:nvSpPr>
        <p:spPr>
          <a:xfrm>
            <a:off x="381001" y="5258132"/>
            <a:ext cx="1116780" cy="4173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Data Wrangling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Schema/Data Profiling</a:t>
            </a:r>
          </a:p>
        </p:txBody>
      </p:sp>
      <p:sp>
        <p:nvSpPr>
          <p:cNvPr id="107" name="Flowchart: Process 106">
            <a:extLst>
              <a:ext uri="{FF2B5EF4-FFF2-40B4-BE49-F238E27FC236}">
                <a16:creationId xmlns:a16="http://schemas.microsoft.com/office/drawing/2014/main" id="{071ED4FC-FC24-21BB-0198-E55F6477076D}"/>
              </a:ext>
            </a:extLst>
          </p:cNvPr>
          <p:cNvSpPr/>
          <p:nvPr/>
        </p:nvSpPr>
        <p:spPr>
          <a:xfrm>
            <a:off x="396479" y="4501066"/>
            <a:ext cx="1084843" cy="718797"/>
          </a:xfrm>
          <a:prstGeom prst="flowChartProcess">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Graphik"/>
              <a:ea typeface="+mn-ea"/>
              <a:cs typeface="+mn-cs"/>
            </a:endParaRPr>
          </a:p>
        </p:txBody>
      </p:sp>
      <p:sp>
        <p:nvSpPr>
          <p:cNvPr id="108" name="Rectangle 107">
            <a:extLst>
              <a:ext uri="{FF2B5EF4-FFF2-40B4-BE49-F238E27FC236}">
                <a16:creationId xmlns:a16="http://schemas.microsoft.com/office/drawing/2014/main" id="{132D7B2E-3B61-BB2D-7E3F-736A9120D39A}"/>
              </a:ext>
            </a:extLst>
          </p:cNvPr>
          <p:cNvSpPr/>
          <p:nvPr/>
        </p:nvSpPr>
        <p:spPr>
          <a:xfrm>
            <a:off x="396479" y="4325488"/>
            <a:ext cx="1084842" cy="378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Mapping /Build Status Reports</a:t>
            </a:r>
          </a:p>
        </p:txBody>
      </p:sp>
      <p:pic>
        <p:nvPicPr>
          <p:cNvPr id="11" name="Picture 10">
            <a:extLst>
              <a:ext uri="{FF2B5EF4-FFF2-40B4-BE49-F238E27FC236}">
                <a16:creationId xmlns:a16="http://schemas.microsoft.com/office/drawing/2014/main" id="{21B1C3FD-EE33-BBA6-4A2D-0DF9770A2AE9}"/>
              </a:ext>
            </a:extLst>
          </p:cNvPr>
          <p:cNvPicPr>
            <a:picLocks noChangeAspect="1"/>
          </p:cNvPicPr>
          <p:nvPr/>
        </p:nvPicPr>
        <p:blipFill>
          <a:blip r:embed="rId14"/>
          <a:stretch>
            <a:fillRect/>
          </a:stretch>
        </p:blipFill>
        <p:spPr>
          <a:xfrm>
            <a:off x="812994" y="4797428"/>
            <a:ext cx="251812" cy="338845"/>
          </a:xfrm>
          <a:prstGeom prst="rect">
            <a:avLst/>
          </a:prstGeom>
        </p:spPr>
      </p:pic>
      <p:pic>
        <p:nvPicPr>
          <p:cNvPr id="2" name="Picture 1">
            <a:extLst>
              <a:ext uri="{FF2B5EF4-FFF2-40B4-BE49-F238E27FC236}">
                <a16:creationId xmlns:a16="http://schemas.microsoft.com/office/drawing/2014/main" id="{50405CFA-EC7C-3928-8E14-2AAA00170BFF}"/>
              </a:ext>
            </a:extLst>
          </p:cNvPr>
          <p:cNvPicPr>
            <a:picLocks noChangeAspect="1"/>
          </p:cNvPicPr>
          <p:nvPr/>
        </p:nvPicPr>
        <p:blipFill>
          <a:blip r:embed="rId14"/>
          <a:stretch>
            <a:fillRect/>
          </a:stretch>
        </p:blipFill>
        <p:spPr>
          <a:xfrm>
            <a:off x="812994" y="5791030"/>
            <a:ext cx="251812" cy="338845"/>
          </a:xfrm>
          <a:prstGeom prst="rect">
            <a:avLst/>
          </a:prstGeom>
        </p:spPr>
      </p:pic>
      <p:cxnSp>
        <p:nvCxnSpPr>
          <p:cNvPr id="423" name="Straight Arrow Connector 422">
            <a:extLst>
              <a:ext uri="{FF2B5EF4-FFF2-40B4-BE49-F238E27FC236}">
                <a16:creationId xmlns:a16="http://schemas.microsoft.com/office/drawing/2014/main" id="{0BBA90E9-DE70-D7EC-0C6B-74875A449568}"/>
              </a:ext>
            </a:extLst>
          </p:cNvPr>
          <p:cNvCxnSpPr>
            <a:cxnSpLocks/>
          </p:cNvCxnSpPr>
          <p:nvPr/>
        </p:nvCxnSpPr>
        <p:spPr>
          <a:xfrm flipH="1" flipV="1">
            <a:off x="10567391" y="5925909"/>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E10B4D14-9CF0-7F3E-1B7A-0958C55BFB75}"/>
              </a:ext>
            </a:extLst>
          </p:cNvPr>
          <p:cNvCxnSpPr>
            <a:cxnSpLocks/>
          </p:cNvCxnSpPr>
          <p:nvPr/>
        </p:nvCxnSpPr>
        <p:spPr>
          <a:xfrm flipH="1" flipV="1">
            <a:off x="10567391" y="5295643"/>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3223E8-27A6-2A07-C41C-8BD9E8131B90}"/>
              </a:ext>
            </a:extLst>
          </p:cNvPr>
          <p:cNvCxnSpPr>
            <a:cxnSpLocks/>
          </p:cNvCxnSpPr>
          <p:nvPr/>
        </p:nvCxnSpPr>
        <p:spPr>
          <a:xfrm flipH="1" flipV="1">
            <a:off x="10567391" y="4665380"/>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42E375C-67D0-FA5F-DF0C-F68154744696}"/>
              </a:ext>
            </a:extLst>
          </p:cNvPr>
          <p:cNvCxnSpPr>
            <a:cxnSpLocks/>
          </p:cNvCxnSpPr>
          <p:nvPr/>
        </p:nvCxnSpPr>
        <p:spPr>
          <a:xfrm flipH="1" flipV="1">
            <a:off x="10567391" y="4035117"/>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44A8AB9-DC44-3471-0EB5-5824C188CDF0}"/>
              </a:ext>
            </a:extLst>
          </p:cNvPr>
          <p:cNvCxnSpPr>
            <a:cxnSpLocks/>
          </p:cNvCxnSpPr>
          <p:nvPr/>
        </p:nvCxnSpPr>
        <p:spPr>
          <a:xfrm flipH="1" flipV="1">
            <a:off x="10567391" y="2144328"/>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747FF3-F220-7DBA-F8B7-2BF47ED10732}"/>
              </a:ext>
            </a:extLst>
          </p:cNvPr>
          <p:cNvCxnSpPr>
            <a:cxnSpLocks/>
          </p:cNvCxnSpPr>
          <p:nvPr/>
        </p:nvCxnSpPr>
        <p:spPr>
          <a:xfrm flipH="1" flipV="1">
            <a:off x="10567391" y="1514065"/>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35EC059-2433-54E2-4EA4-793993317B1D}"/>
              </a:ext>
            </a:extLst>
          </p:cNvPr>
          <p:cNvCxnSpPr>
            <a:cxnSpLocks/>
          </p:cNvCxnSpPr>
          <p:nvPr/>
        </p:nvCxnSpPr>
        <p:spPr>
          <a:xfrm flipH="1" flipV="1">
            <a:off x="10567391" y="3404854"/>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5F2AE96-05EC-C523-69ED-1C1B96CAFA07}"/>
              </a:ext>
            </a:extLst>
          </p:cNvPr>
          <p:cNvCxnSpPr>
            <a:cxnSpLocks/>
          </p:cNvCxnSpPr>
          <p:nvPr/>
        </p:nvCxnSpPr>
        <p:spPr>
          <a:xfrm flipH="1" flipV="1">
            <a:off x="10567391" y="2774591"/>
            <a:ext cx="200934" cy="2505"/>
          </a:xfrm>
          <a:prstGeom prst="straightConnector1">
            <a:avLst/>
          </a:prstGeom>
          <a:ln w="952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56FD29-56F0-667B-A02E-49174864FBD7}"/>
              </a:ext>
            </a:extLst>
          </p:cNvPr>
          <p:cNvCxnSpPr>
            <a:cxnSpLocks/>
          </p:cNvCxnSpPr>
          <p:nvPr/>
        </p:nvCxnSpPr>
        <p:spPr>
          <a:xfrm>
            <a:off x="1640519" y="1218303"/>
            <a:ext cx="0" cy="501845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DF56D4-1A4F-EEE0-98B3-E36DA58D7A5C}"/>
              </a:ext>
            </a:extLst>
          </p:cNvPr>
          <p:cNvCxnSpPr>
            <a:cxnSpLocks/>
          </p:cNvCxnSpPr>
          <p:nvPr/>
        </p:nvCxnSpPr>
        <p:spPr>
          <a:xfrm>
            <a:off x="2826247" y="1218302"/>
            <a:ext cx="0" cy="5084553"/>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A3128F7-D5E7-DAD9-F86F-C2DDCC344A01}"/>
              </a:ext>
            </a:extLst>
          </p:cNvPr>
          <p:cNvCxnSpPr>
            <a:cxnSpLocks/>
          </p:cNvCxnSpPr>
          <p:nvPr/>
        </p:nvCxnSpPr>
        <p:spPr>
          <a:xfrm>
            <a:off x="8416083" y="1218302"/>
            <a:ext cx="0" cy="5084553"/>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039DA8-6DC3-79DD-FD7D-7914764BE3B1}"/>
              </a:ext>
            </a:extLst>
          </p:cNvPr>
          <p:cNvCxnSpPr>
            <a:cxnSpLocks/>
          </p:cNvCxnSpPr>
          <p:nvPr/>
        </p:nvCxnSpPr>
        <p:spPr>
          <a:xfrm>
            <a:off x="10506224" y="1218302"/>
            <a:ext cx="0" cy="5084553"/>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E703728-3485-E6A8-C9D1-53236A66F54C}"/>
              </a:ext>
            </a:extLst>
          </p:cNvPr>
          <p:cNvSpPr/>
          <p:nvPr/>
        </p:nvSpPr>
        <p:spPr>
          <a:xfrm>
            <a:off x="1714196" y="2277910"/>
            <a:ext cx="1038374" cy="2746840"/>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Graphik"/>
              <a:ea typeface="+mn-ea"/>
              <a:cs typeface="+mn-cs"/>
            </a:endParaRPr>
          </a:p>
        </p:txBody>
      </p:sp>
      <p:pic>
        <p:nvPicPr>
          <p:cNvPr id="63" name="Picture 14" descr="Files Icon in Trendy Design Style. Files Icon Isolated on White Background  Stock Vector - Illustration of vector, attach: 135748709">
            <a:extLst>
              <a:ext uri="{FF2B5EF4-FFF2-40B4-BE49-F238E27FC236}">
                <a16:creationId xmlns:a16="http://schemas.microsoft.com/office/drawing/2014/main" id="{E6592A58-B228-02D3-DC0A-87A1C5DB7B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94697" y="3490355"/>
            <a:ext cx="477373" cy="58554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4DF9D0C8-971D-6423-62DE-BC6F6D217B8A}"/>
              </a:ext>
            </a:extLst>
          </p:cNvPr>
          <p:cNvPicPr>
            <a:picLocks noChangeAspect="1"/>
          </p:cNvPicPr>
          <p:nvPr/>
        </p:nvPicPr>
        <p:blipFill>
          <a:blip r:embed="rId16"/>
          <a:stretch>
            <a:fillRect/>
          </a:stretch>
        </p:blipFill>
        <p:spPr>
          <a:xfrm>
            <a:off x="2024236" y="2508436"/>
            <a:ext cx="418295" cy="445282"/>
          </a:xfrm>
          <a:prstGeom prst="rect">
            <a:avLst/>
          </a:prstGeom>
        </p:spPr>
      </p:pic>
      <p:sp>
        <p:nvSpPr>
          <p:cNvPr id="66" name="TextBox 65">
            <a:extLst>
              <a:ext uri="{FF2B5EF4-FFF2-40B4-BE49-F238E27FC236}">
                <a16:creationId xmlns:a16="http://schemas.microsoft.com/office/drawing/2014/main" id="{B803B69C-3F8E-21AA-CD89-1D00E6877545}"/>
              </a:ext>
            </a:extLst>
          </p:cNvPr>
          <p:cNvSpPr txBox="1"/>
          <p:nvPr/>
        </p:nvSpPr>
        <p:spPr>
          <a:xfrm>
            <a:off x="1914190" y="3104176"/>
            <a:ext cx="638386"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SQL Server/</a:t>
            </a:r>
            <a:br>
              <a:rPr kumimoji="0" lang="en-US" sz="800" b="0" i="0" u="none" strike="noStrike" kern="1200" cap="none" spc="0" normalizeH="0" baseline="0" noProof="0" dirty="0">
                <a:ln>
                  <a:noFill/>
                </a:ln>
                <a:solidFill>
                  <a:srgbClr val="000000"/>
                </a:solidFill>
                <a:effectLst/>
                <a:uLnTx/>
                <a:uFillTx/>
                <a:latin typeface="Graphik"/>
                <a:ea typeface="+mn-ea"/>
                <a:cs typeface="+mn-cs"/>
              </a:rPr>
            </a:br>
            <a:r>
              <a:rPr kumimoji="0" lang="en-US" sz="800" b="0" i="0" u="none" strike="noStrike" kern="1200" cap="none" spc="0" normalizeH="0" baseline="0" noProof="0" dirty="0">
                <a:ln>
                  <a:noFill/>
                </a:ln>
                <a:solidFill>
                  <a:srgbClr val="000000"/>
                </a:solidFill>
                <a:effectLst/>
                <a:uLnTx/>
                <a:uFillTx/>
                <a:latin typeface="Graphik"/>
                <a:ea typeface="+mn-ea"/>
                <a:cs typeface="+mn-cs"/>
              </a:rPr>
              <a:t>RDBMS</a:t>
            </a:r>
            <a:endParaRPr kumimoji="0" lang="en-IN" sz="8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67" name="Picture 12" descr="Csv - Free files and folders icons">
            <a:extLst>
              <a:ext uri="{FF2B5EF4-FFF2-40B4-BE49-F238E27FC236}">
                <a16:creationId xmlns:a16="http://schemas.microsoft.com/office/drawing/2014/main" id="{0AFBF64A-C12E-841C-CCA0-C1EC5091BA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06554" y="4289448"/>
            <a:ext cx="453659" cy="453659"/>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11152BEB-9B91-ACBC-F69B-1CC2D9B00644}"/>
              </a:ext>
            </a:extLst>
          </p:cNvPr>
          <p:cNvSpPr/>
          <p:nvPr/>
        </p:nvSpPr>
        <p:spPr>
          <a:xfrm>
            <a:off x="3182832" y="4506957"/>
            <a:ext cx="540062" cy="4350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Raw </a:t>
            </a:r>
            <a:br>
              <a:rPr kumimoji="0" lang="en-US" sz="800" b="1" i="0" u="none" strike="noStrike" kern="1200" cap="none" spc="0" normalizeH="0" baseline="0" noProof="0" dirty="0">
                <a:ln>
                  <a:noFill/>
                </a:ln>
                <a:solidFill>
                  <a:srgbClr val="FFFFFF"/>
                </a:solidFill>
                <a:effectLst/>
                <a:uLnTx/>
                <a:uFillTx/>
                <a:latin typeface="Graphik"/>
                <a:ea typeface="+mn-ea"/>
                <a:cs typeface="+mn-cs"/>
              </a:rPr>
            </a:br>
            <a:r>
              <a:rPr kumimoji="0" lang="en-US" sz="800" b="1" i="0" u="none" strike="noStrike" kern="1200" cap="none" spc="0" normalizeH="0" baseline="0" noProof="0" dirty="0">
                <a:ln>
                  <a:noFill/>
                </a:ln>
                <a:solidFill>
                  <a:srgbClr val="FFFFFF"/>
                </a:solidFill>
                <a:effectLst/>
                <a:uLnTx/>
                <a:uFillTx/>
                <a:latin typeface="Graphik"/>
                <a:ea typeface="+mn-ea"/>
                <a:cs typeface="+mn-cs"/>
              </a:rPr>
              <a:t>Data </a:t>
            </a:r>
          </a:p>
        </p:txBody>
      </p:sp>
      <p:sp>
        <p:nvSpPr>
          <p:cNvPr id="71" name="Rectangle 70">
            <a:extLst>
              <a:ext uri="{FF2B5EF4-FFF2-40B4-BE49-F238E27FC236}">
                <a16:creationId xmlns:a16="http://schemas.microsoft.com/office/drawing/2014/main" id="{26BA9ED3-A4FB-74DE-6CE9-BC17323CC142}"/>
              </a:ext>
            </a:extLst>
          </p:cNvPr>
          <p:cNvSpPr/>
          <p:nvPr/>
        </p:nvSpPr>
        <p:spPr>
          <a:xfrm>
            <a:off x="3774580" y="4506957"/>
            <a:ext cx="755705" cy="4350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Validated </a:t>
            </a:r>
            <a:br>
              <a:rPr kumimoji="0" lang="en-US" sz="800" b="1" i="0" u="none" strike="noStrike" kern="1200" cap="none" spc="0" normalizeH="0" baseline="0" noProof="0" dirty="0">
                <a:ln>
                  <a:noFill/>
                </a:ln>
                <a:solidFill>
                  <a:srgbClr val="FFFFFF"/>
                </a:solidFill>
                <a:effectLst/>
                <a:uLnTx/>
                <a:uFillTx/>
                <a:latin typeface="Graphik"/>
                <a:ea typeface="+mn-ea"/>
                <a:cs typeface="+mn-cs"/>
              </a:rPr>
            </a:br>
            <a:r>
              <a:rPr kumimoji="0" lang="en-US" sz="800" b="1" i="0" u="none" strike="noStrike" kern="1200" cap="none" spc="0" normalizeH="0" baseline="0" noProof="0" dirty="0">
                <a:ln>
                  <a:noFill/>
                </a:ln>
                <a:solidFill>
                  <a:srgbClr val="FFFFFF"/>
                </a:solidFill>
                <a:effectLst/>
                <a:uLnTx/>
                <a:uFillTx/>
                <a:latin typeface="Graphik"/>
                <a:ea typeface="+mn-ea"/>
                <a:cs typeface="+mn-cs"/>
              </a:rPr>
              <a:t>Data </a:t>
            </a:r>
          </a:p>
        </p:txBody>
      </p:sp>
      <p:sp>
        <p:nvSpPr>
          <p:cNvPr id="72" name="Rectangle 71">
            <a:extLst>
              <a:ext uri="{FF2B5EF4-FFF2-40B4-BE49-F238E27FC236}">
                <a16:creationId xmlns:a16="http://schemas.microsoft.com/office/drawing/2014/main" id="{F37A5795-B861-65D9-EAE7-D66134D2DC1F}"/>
              </a:ext>
            </a:extLst>
          </p:cNvPr>
          <p:cNvSpPr/>
          <p:nvPr/>
        </p:nvSpPr>
        <p:spPr>
          <a:xfrm>
            <a:off x="4695965" y="4469419"/>
            <a:ext cx="1157432" cy="510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Transformed </a:t>
            </a:r>
            <a:br>
              <a:rPr kumimoji="0" lang="en-US" sz="800" b="1" i="0" u="none" strike="noStrike" kern="1200" cap="none" spc="0" normalizeH="0" baseline="0" noProof="0" dirty="0">
                <a:ln>
                  <a:noFill/>
                </a:ln>
                <a:solidFill>
                  <a:srgbClr val="FFFFFF"/>
                </a:solidFill>
                <a:effectLst/>
                <a:uLnTx/>
                <a:uFillTx/>
                <a:latin typeface="Graphik"/>
                <a:ea typeface="+mn-ea"/>
                <a:cs typeface="+mn-cs"/>
              </a:rPr>
            </a:br>
            <a:r>
              <a:rPr kumimoji="0" lang="en-US" sz="800" b="1" i="0" u="none" strike="noStrike" kern="1200" cap="none" spc="0" normalizeH="0" baseline="0" noProof="0" dirty="0">
                <a:ln>
                  <a:noFill/>
                </a:ln>
                <a:solidFill>
                  <a:srgbClr val="FFFFFF"/>
                </a:solidFill>
                <a:effectLst/>
                <a:uLnTx/>
                <a:uFillTx/>
                <a:latin typeface="Graphik"/>
                <a:ea typeface="+mn-ea"/>
                <a:cs typeface="+mn-cs"/>
              </a:rPr>
              <a:t>Data</a:t>
            </a:r>
          </a:p>
        </p:txBody>
      </p:sp>
      <p:sp>
        <p:nvSpPr>
          <p:cNvPr id="74" name="Rectangle 73">
            <a:extLst>
              <a:ext uri="{FF2B5EF4-FFF2-40B4-BE49-F238E27FC236}">
                <a16:creationId xmlns:a16="http://schemas.microsoft.com/office/drawing/2014/main" id="{E315B06E-DAB5-BE86-48D4-A9529E3C01D5}"/>
              </a:ext>
            </a:extLst>
          </p:cNvPr>
          <p:cNvSpPr/>
          <p:nvPr/>
        </p:nvSpPr>
        <p:spPr bwMode="auto">
          <a:xfrm>
            <a:off x="3463399" y="5262603"/>
            <a:ext cx="816720"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Azure Data Lake</a:t>
            </a:r>
          </a:p>
        </p:txBody>
      </p:sp>
      <p:pic>
        <p:nvPicPr>
          <p:cNvPr id="75" name="Picture 74">
            <a:extLst>
              <a:ext uri="{FF2B5EF4-FFF2-40B4-BE49-F238E27FC236}">
                <a16:creationId xmlns:a16="http://schemas.microsoft.com/office/drawing/2014/main" id="{9881BFFB-B431-D029-28AF-A939A7D611EF}"/>
              </a:ext>
            </a:extLst>
          </p:cNvPr>
          <p:cNvPicPr>
            <a:picLocks noChangeAspect="1"/>
          </p:cNvPicPr>
          <p:nvPr/>
        </p:nvPicPr>
        <p:blipFill>
          <a:blip r:embed="rId18"/>
          <a:stretch>
            <a:fillRect/>
          </a:stretch>
        </p:blipFill>
        <p:spPr>
          <a:xfrm>
            <a:off x="3775586" y="5041205"/>
            <a:ext cx="192346" cy="187905"/>
          </a:xfrm>
          <a:prstGeom prst="rect">
            <a:avLst/>
          </a:prstGeom>
        </p:spPr>
      </p:pic>
      <p:sp>
        <p:nvSpPr>
          <p:cNvPr id="78" name="Rectangle 77">
            <a:extLst>
              <a:ext uri="{FF2B5EF4-FFF2-40B4-BE49-F238E27FC236}">
                <a16:creationId xmlns:a16="http://schemas.microsoft.com/office/drawing/2014/main" id="{9958FD2C-9E14-3A15-F818-BB262B5E811F}"/>
              </a:ext>
            </a:extLst>
          </p:cNvPr>
          <p:cNvSpPr/>
          <p:nvPr/>
        </p:nvSpPr>
        <p:spPr bwMode="auto">
          <a:xfrm>
            <a:off x="4894927" y="5262603"/>
            <a:ext cx="816720"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Azure Data Lake</a:t>
            </a:r>
          </a:p>
        </p:txBody>
      </p:sp>
      <p:pic>
        <p:nvPicPr>
          <p:cNvPr id="79" name="Picture 78">
            <a:extLst>
              <a:ext uri="{FF2B5EF4-FFF2-40B4-BE49-F238E27FC236}">
                <a16:creationId xmlns:a16="http://schemas.microsoft.com/office/drawing/2014/main" id="{064FD89C-34F6-E4E7-E49F-09BC95E6C568}"/>
              </a:ext>
            </a:extLst>
          </p:cNvPr>
          <p:cNvPicPr>
            <a:picLocks noChangeAspect="1"/>
          </p:cNvPicPr>
          <p:nvPr/>
        </p:nvPicPr>
        <p:blipFill>
          <a:blip r:embed="rId18"/>
          <a:stretch>
            <a:fillRect/>
          </a:stretch>
        </p:blipFill>
        <p:spPr>
          <a:xfrm>
            <a:off x="5207114" y="5041205"/>
            <a:ext cx="192346" cy="187905"/>
          </a:xfrm>
          <a:prstGeom prst="rect">
            <a:avLst/>
          </a:prstGeom>
        </p:spPr>
      </p:pic>
      <p:sp>
        <p:nvSpPr>
          <p:cNvPr id="80" name="Rectangle 79">
            <a:extLst>
              <a:ext uri="{FF2B5EF4-FFF2-40B4-BE49-F238E27FC236}">
                <a16:creationId xmlns:a16="http://schemas.microsoft.com/office/drawing/2014/main" id="{A7319B6B-3F37-EB1F-D4B0-07354E40FFE0}"/>
              </a:ext>
            </a:extLst>
          </p:cNvPr>
          <p:cNvSpPr/>
          <p:nvPr/>
        </p:nvSpPr>
        <p:spPr bwMode="auto">
          <a:xfrm>
            <a:off x="6408912" y="4924677"/>
            <a:ext cx="695193" cy="246221"/>
          </a:xfrm>
          <a:prstGeom prst="rect">
            <a:avLst/>
          </a:prstGeom>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lang="en-US" sz="800" kern="0" dirty="0" err="1">
                <a:solidFill>
                  <a:srgbClr val="000000"/>
                </a:solidFill>
                <a:latin typeface="Graphik"/>
              </a:rPr>
              <a:t>Postgress</a:t>
            </a:r>
            <a:r>
              <a:rPr kumimoji="0" lang="en-US" sz="800" b="0" i="0" u="none" strike="noStrike" kern="0" cap="none" spc="0" normalizeH="0" baseline="0" noProof="0" dirty="0">
                <a:ln>
                  <a:noFill/>
                </a:ln>
                <a:solidFill>
                  <a:srgbClr val="000000"/>
                </a:solidFill>
                <a:effectLst/>
                <a:uLnTx/>
                <a:uFillTx/>
                <a:latin typeface="Graphik"/>
                <a:ea typeface="+mn-ea"/>
                <a:cs typeface="+mn-cs"/>
              </a:rPr>
              <a:t> – CMT_IN</a:t>
            </a:r>
          </a:p>
        </p:txBody>
      </p:sp>
      <p:pic>
        <p:nvPicPr>
          <p:cNvPr id="82" name="Picture 81">
            <a:extLst>
              <a:ext uri="{FF2B5EF4-FFF2-40B4-BE49-F238E27FC236}">
                <a16:creationId xmlns:a16="http://schemas.microsoft.com/office/drawing/2014/main" id="{2EB9AAD7-C8F3-70F7-4AE1-E278FBCD3201}"/>
              </a:ext>
            </a:extLst>
          </p:cNvPr>
          <p:cNvPicPr>
            <a:picLocks noChangeAspect="1"/>
          </p:cNvPicPr>
          <p:nvPr/>
        </p:nvPicPr>
        <p:blipFill>
          <a:blip r:embed="rId16"/>
          <a:stretch>
            <a:fillRect/>
          </a:stretch>
        </p:blipFill>
        <p:spPr>
          <a:xfrm>
            <a:off x="6563593" y="4566115"/>
            <a:ext cx="336234" cy="357927"/>
          </a:xfrm>
          <a:prstGeom prst="rect">
            <a:avLst/>
          </a:prstGeom>
        </p:spPr>
      </p:pic>
      <p:pic>
        <p:nvPicPr>
          <p:cNvPr id="81" name="Picture 80">
            <a:extLst>
              <a:ext uri="{FF2B5EF4-FFF2-40B4-BE49-F238E27FC236}">
                <a16:creationId xmlns:a16="http://schemas.microsoft.com/office/drawing/2014/main" id="{3E059976-27CE-8CD9-CA54-6DE77A5943EC}"/>
              </a:ext>
            </a:extLst>
          </p:cNvPr>
          <p:cNvPicPr>
            <a:picLocks noChangeAspect="1"/>
          </p:cNvPicPr>
          <p:nvPr/>
        </p:nvPicPr>
        <p:blipFill>
          <a:blip r:embed="rId16"/>
          <a:stretch>
            <a:fillRect/>
          </a:stretch>
        </p:blipFill>
        <p:spPr>
          <a:xfrm>
            <a:off x="7527246" y="4566115"/>
            <a:ext cx="336234" cy="357927"/>
          </a:xfrm>
          <a:prstGeom prst="rect">
            <a:avLst/>
          </a:prstGeom>
        </p:spPr>
      </p:pic>
      <p:sp>
        <p:nvSpPr>
          <p:cNvPr id="83" name="TextBox 82">
            <a:extLst>
              <a:ext uri="{FF2B5EF4-FFF2-40B4-BE49-F238E27FC236}">
                <a16:creationId xmlns:a16="http://schemas.microsoft.com/office/drawing/2014/main" id="{C26C30C1-DBD7-A074-AB57-52D1FFD7DB29}"/>
              </a:ext>
            </a:extLst>
          </p:cNvPr>
          <p:cNvSpPr txBox="1"/>
          <p:nvPr/>
        </p:nvSpPr>
        <p:spPr>
          <a:xfrm>
            <a:off x="7282720" y="4986232"/>
            <a:ext cx="784941" cy="246221"/>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err="1">
                <a:solidFill>
                  <a:srgbClr val="000000"/>
                </a:solidFill>
                <a:latin typeface="Graphik"/>
              </a:rPr>
              <a:t>Postgress</a:t>
            </a:r>
            <a:r>
              <a:rPr kumimoji="0" lang="en-US" sz="800" b="0" i="0" u="none" strike="noStrike" kern="1200" cap="none" spc="0" normalizeH="0" baseline="0" noProof="0" dirty="0">
                <a:ln>
                  <a:noFill/>
                </a:ln>
                <a:solidFill>
                  <a:srgbClr val="000000"/>
                </a:solidFill>
                <a:effectLst/>
                <a:uLnTx/>
                <a:uFillTx/>
                <a:latin typeface="Graphik"/>
                <a:ea typeface="+mn-ea"/>
                <a:cs typeface="+mn-cs"/>
              </a:rPr>
              <a:t>- CMT_OUT</a:t>
            </a:r>
            <a:endParaRPr kumimoji="0" lang="en-IN"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84" name="Rectangle 83">
            <a:extLst>
              <a:ext uri="{FF2B5EF4-FFF2-40B4-BE49-F238E27FC236}">
                <a16:creationId xmlns:a16="http://schemas.microsoft.com/office/drawing/2014/main" id="{F54F6C58-8398-E703-3A6D-8070F5860C45}"/>
              </a:ext>
            </a:extLst>
          </p:cNvPr>
          <p:cNvSpPr/>
          <p:nvPr/>
        </p:nvSpPr>
        <p:spPr>
          <a:xfrm>
            <a:off x="5914488" y="3007028"/>
            <a:ext cx="580616" cy="91027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87" name="Rectangle 86">
            <a:extLst>
              <a:ext uri="{FF2B5EF4-FFF2-40B4-BE49-F238E27FC236}">
                <a16:creationId xmlns:a16="http://schemas.microsoft.com/office/drawing/2014/main" id="{9FB28573-7432-565C-C8B9-1AF1A07ACE15}"/>
              </a:ext>
            </a:extLst>
          </p:cNvPr>
          <p:cNvSpPr/>
          <p:nvPr/>
        </p:nvSpPr>
        <p:spPr>
          <a:xfrm>
            <a:off x="3627190" y="3007028"/>
            <a:ext cx="739893" cy="91027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pic>
        <p:nvPicPr>
          <p:cNvPr id="89" name="Picture 88">
            <a:hlinkClick r:id="rId19" action="ppaction://hlinksldjump"/>
            <a:extLst>
              <a:ext uri="{FF2B5EF4-FFF2-40B4-BE49-F238E27FC236}">
                <a16:creationId xmlns:a16="http://schemas.microsoft.com/office/drawing/2014/main" id="{CB2F7596-9AA6-EFE9-1175-0DFB70A4FCA9}"/>
              </a:ext>
            </a:extLst>
          </p:cNvPr>
          <p:cNvPicPr>
            <a:picLocks noChangeAspect="1"/>
          </p:cNvPicPr>
          <p:nvPr/>
        </p:nvPicPr>
        <p:blipFill rotWithShape="1">
          <a:blip r:embed="rId20"/>
          <a:srcRect/>
          <a:stretch/>
        </p:blipFill>
        <p:spPr>
          <a:xfrm>
            <a:off x="3679518" y="3616930"/>
            <a:ext cx="192003" cy="168888"/>
          </a:xfrm>
          <a:prstGeom prst="rect">
            <a:avLst/>
          </a:prstGeom>
          <a:ln>
            <a:noFill/>
          </a:ln>
        </p:spPr>
      </p:pic>
      <p:sp>
        <p:nvSpPr>
          <p:cNvPr id="96" name="Rectangle 95">
            <a:extLst>
              <a:ext uri="{FF2B5EF4-FFF2-40B4-BE49-F238E27FC236}">
                <a16:creationId xmlns:a16="http://schemas.microsoft.com/office/drawing/2014/main" id="{F1CAF77C-D580-AEED-F92E-5E58B5279FF6}"/>
              </a:ext>
            </a:extLst>
          </p:cNvPr>
          <p:cNvSpPr/>
          <p:nvPr/>
        </p:nvSpPr>
        <p:spPr bwMode="auto">
          <a:xfrm>
            <a:off x="3627191" y="2609317"/>
            <a:ext cx="739892" cy="369332"/>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Implement data quality rules</a:t>
            </a:r>
          </a:p>
        </p:txBody>
      </p:sp>
      <p:pic>
        <p:nvPicPr>
          <p:cNvPr id="88" name="Picture 87">
            <a:hlinkClick r:id="rId19" action="ppaction://hlinksldjump"/>
            <a:extLst>
              <a:ext uri="{FF2B5EF4-FFF2-40B4-BE49-F238E27FC236}">
                <a16:creationId xmlns:a16="http://schemas.microsoft.com/office/drawing/2014/main" id="{484C610A-829D-655D-F7E2-152C57C1EB99}"/>
              </a:ext>
            </a:extLst>
          </p:cNvPr>
          <p:cNvPicPr>
            <a:picLocks noChangeAspect="1"/>
          </p:cNvPicPr>
          <p:nvPr/>
        </p:nvPicPr>
        <p:blipFill rotWithShape="1">
          <a:blip r:embed="rId21"/>
          <a:srcRect l="-1869" r="-1869"/>
          <a:stretch/>
        </p:blipFill>
        <p:spPr>
          <a:xfrm>
            <a:off x="3679518" y="3136324"/>
            <a:ext cx="193609" cy="232254"/>
          </a:xfrm>
          <a:prstGeom prst="rect">
            <a:avLst/>
          </a:prstGeom>
          <a:ln>
            <a:noFill/>
          </a:ln>
        </p:spPr>
      </p:pic>
      <p:sp>
        <p:nvSpPr>
          <p:cNvPr id="97" name="Rectangle 96">
            <a:extLst>
              <a:ext uri="{FF2B5EF4-FFF2-40B4-BE49-F238E27FC236}">
                <a16:creationId xmlns:a16="http://schemas.microsoft.com/office/drawing/2014/main" id="{05B714DA-1395-4A8E-4D3F-1A49B52A953D}"/>
              </a:ext>
            </a:extLst>
          </p:cNvPr>
          <p:cNvSpPr/>
          <p:nvPr/>
        </p:nvSpPr>
        <p:spPr bwMode="auto">
          <a:xfrm>
            <a:off x="3923455" y="3209318"/>
            <a:ext cx="358602" cy="107722"/>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Graphik"/>
                <a:ea typeface="+mn-ea"/>
                <a:cs typeface="+mn-cs"/>
              </a:rPr>
              <a:t>Assert</a:t>
            </a:r>
          </a:p>
        </p:txBody>
      </p:sp>
      <p:sp>
        <p:nvSpPr>
          <p:cNvPr id="98" name="Rectangle 97">
            <a:extLst>
              <a:ext uri="{FF2B5EF4-FFF2-40B4-BE49-F238E27FC236}">
                <a16:creationId xmlns:a16="http://schemas.microsoft.com/office/drawing/2014/main" id="{CF933D6F-DB3F-8EBB-5CCB-FBE55E4DDE35}"/>
              </a:ext>
            </a:extLst>
          </p:cNvPr>
          <p:cNvSpPr/>
          <p:nvPr/>
        </p:nvSpPr>
        <p:spPr bwMode="auto">
          <a:xfrm>
            <a:off x="3923455" y="3570374"/>
            <a:ext cx="425785" cy="215444"/>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Graphik"/>
                <a:ea typeface="+mn-ea"/>
                <a:cs typeface="+mn-cs"/>
              </a:rPr>
              <a:t>Azure functions</a:t>
            </a:r>
          </a:p>
        </p:txBody>
      </p:sp>
      <p:sp>
        <p:nvSpPr>
          <p:cNvPr id="99" name="Rectangle 98">
            <a:extLst>
              <a:ext uri="{FF2B5EF4-FFF2-40B4-BE49-F238E27FC236}">
                <a16:creationId xmlns:a16="http://schemas.microsoft.com/office/drawing/2014/main" id="{DFB9259E-4B4D-CC53-739D-58E7466F71C5}"/>
              </a:ext>
            </a:extLst>
          </p:cNvPr>
          <p:cNvSpPr/>
          <p:nvPr/>
        </p:nvSpPr>
        <p:spPr>
          <a:xfrm>
            <a:off x="4695413" y="3007028"/>
            <a:ext cx="903002" cy="91027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100" name="Rectangle 99">
            <a:extLst>
              <a:ext uri="{FF2B5EF4-FFF2-40B4-BE49-F238E27FC236}">
                <a16:creationId xmlns:a16="http://schemas.microsoft.com/office/drawing/2014/main" id="{44B46F36-B30F-CDD9-6F7B-13FC3B4D310B}"/>
              </a:ext>
            </a:extLst>
          </p:cNvPr>
          <p:cNvSpPr/>
          <p:nvPr/>
        </p:nvSpPr>
        <p:spPr bwMode="auto">
          <a:xfrm>
            <a:off x="4782017" y="2609317"/>
            <a:ext cx="729794" cy="369332"/>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Implement transformation tasks</a:t>
            </a:r>
          </a:p>
        </p:txBody>
      </p:sp>
      <p:pic>
        <p:nvPicPr>
          <p:cNvPr id="104" name="Picture 103">
            <a:hlinkClick r:id="rId19" action="ppaction://hlinksldjump"/>
            <a:extLst>
              <a:ext uri="{FF2B5EF4-FFF2-40B4-BE49-F238E27FC236}">
                <a16:creationId xmlns:a16="http://schemas.microsoft.com/office/drawing/2014/main" id="{645C0D1B-3401-2A10-A8DB-68411753F583}"/>
              </a:ext>
            </a:extLst>
          </p:cNvPr>
          <p:cNvPicPr>
            <a:picLocks noChangeAspect="1"/>
          </p:cNvPicPr>
          <p:nvPr/>
        </p:nvPicPr>
        <p:blipFill rotWithShape="1">
          <a:blip r:embed="rId22"/>
          <a:srcRect t="4398" b="4398"/>
          <a:stretch/>
        </p:blipFill>
        <p:spPr>
          <a:xfrm>
            <a:off x="4757566" y="3083950"/>
            <a:ext cx="778697" cy="297826"/>
          </a:xfrm>
          <a:prstGeom prst="rect">
            <a:avLst/>
          </a:prstGeom>
          <a:noFill/>
          <a:ln>
            <a:noFill/>
          </a:ln>
        </p:spPr>
      </p:pic>
      <p:pic>
        <p:nvPicPr>
          <p:cNvPr id="105" name="Picture 104">
            <a:hlinkClick r:id="rId19" action="ppaction://hlinksldjump"/>
            <a:extLst>
              <a:ext uri="{FF2B5EF4-FFF2-40B4-BE49-F238E27FC236}">
                <a16:creationId xmlns:a16="http://schemas.microsoft.com/office/drawing/2014/main" id="{F439C4F0-FDDA-9B14-FB60-BBCF5C40138D}"/>
              </a:ext>
            </a:extLst>
          </p:cNvPr>
          <p:cNvPicPr>
            <a:picLocks noChangeAspect="1"/>
          </p:cNvPicPr>
          <p:nvPr/>
        </p:nvPicPr>
        <p:blipFill rotWithShape="1">
          <a:blip r:embed="rId23"/>
          <a:srcRect/>
          <a:stretch/>
        </p:blipFill>
        <p:spPr>
          <a:xfrm>
            <a:off x="4864223" y="3499837"/>
            <a:ext cx="565383" cy="333081"/>
          </a:xfrm>
          <a:prstGeom prst="rect">
            <a:avLst/>
          </a:prstGeom>
        </p:spPr>
      </p:pic>
      <p:pic>
        <p:nvPicPr>
          <p:cNvPr id="106" name="Picture 105">
            <a:hlinkClick r:id="rId19" action="ppaction://hlinksldjump"/>
            <a:extLst>
              <a:ext uri="{FF2B5EF4-FFF2-40B4-BE49-F238E27FC236}">
                <a16:creationId xmlns:a16="http://schemas.microsoft.com/office/drawing/2014/main" id="{4B644B39-45FC-5B8B-8817-3D06D698044C}"/>
              </a:ext>
            </a:extLst>
          </p:cNvPr>
          <p:cNvPicPr>
            <a:picLocks noChangeAspect="1"/>
          </p:cNvPicPr>
          <p:nvPr/>
        </p:nvPicPr>
        <p:blipFill>
          <a:blip r:embed="rId24"/>
          <a:stretch>
            <a:fillRect/>
          </a:stretch>
        </p:blipFill>
        <p:spPr>
          <a:xfrm>
            <a:off x="5961943" y="3371340"/>
            <a:ext cx="485706" cy="181646"/>
          </a:xfrm>
          <a:prstGeom prst="rect">
            <a:avLst/>
          </a:prstGeom>
        </p:spPr>
      </p:pic>
      <p:cxnSp>
        <p:nvCxnSpPr>
          <p:cNvPr id="109" name="Connector: Elbow 108">
            <a:extLst>
              <a:ext uri="{FF2B5EF4-FFF2-40B4-BE49-F238E27FC236}">
                <a16:creationId xmlns:a16="http://schemas.microsoft.com/office/drawing/2014/main" id="{D4850E84-E4A3-0036-FE90-9293E5670631}"/>
              </a:ext>
            </a:extLst>
          </p:cNvPr>
          <p:cNvCxnSpPr>
            <a:cxnSpLocks/>
            <a:stCxn id="183" idx="3"/>
          </p:cNvCxnSpPr>
          <p:nvPr/>
        </p:nvCxnSpPr>
        <p:spPr>
          <a:xfrm>
            <a:off x="2752570" y="3467349"/>
            <a:ext cx="503747" cy="10005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Freeform: Shape 119">
            <a:extLst>
              <a:ext uri="{FF2B5EF4-FFF2-40B4-BE49-F238E27FC236}">
                <a16:creationId xmlns:a16="http://schemas.microsoft.com/office/drawing/2014/main" id="{44611FAE-8AF5-84B6-C552-7348BACC3EF6}"/>
              </a:ext>
            </a:extLst>
          </p:cNvPr>
          <p:cNvSpPr/>
          <p:nvPr/>
        </p:nvSpPr>
        <p:spPr>
          <a:xfrm>
            <a:off x="3448575" y="3462164"/>
            <a:ext cx="192026" cy="1005695"/>
          </a:xfrm>
          <a:custGeom>
            <a:avLst/>
            <a:gdLst>
              <a:gd name="connsiteX0" fmla="*/ 0 w 647700"/>
              <a:gd name="connsiteY0" fmla="*/ 1257300 h 1257300"/>
              <a:gd name="connsiteX1" fmla="*/ 0 w 647700"/>
              <a:gd name="connsiteY1" fmla="*/ 0 h 1257300"/>
              <a:gd name="connsiteX2" fmla="*/ 647700 w 647700"/>
              <a:gd name="connsiteY2" fmla="*/ 0 h 1257300"/>
            </a:gdLst>
            <a:ahLst/>
            <a:cxnLst>
              <a:cxn ang="0">
                <a:pos x="connsiteX0" y="connsiteY0"/>
              </a:cxn>
              <a:cxn ang="0">
                <a:pos x="connsiteX1" y="connsiteY1"/>
              </a:cxn>
              <a:cxn ang="0">
                <a:pos x="connsiteX2" y="connsiteY2"/>
              </a:cxn>
            </a:cxnLst>
            <a:rect l="l" t="t" r="r" b="b"/>
            <a:pathLst>
              <a:path w="647700" h="1257300">
                <a:moveTo>
                  <a:pt x="0" y="1257300"/>
                </a:moveTo>
                <a:lnTo>
                  <a:pt x="0" y="0"/>
                </a:lnTo>
                <a:lnTo>
                  <a:pt x="647700" y="0"/>
                </a:ln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22" name="Oval 121">
            <a:extLst>
              <a:ext uri="{FF2B5EF4-FFF2-40B4-BE49-F238E27FC236}">
                <a16:creationId xmlns:a16="http://schemas.microsoft.com/office/drawing/2014/main" id="{0D445F8B-8CEE-E86F-525B-5C29B437E6D4}"/>
              </a:ext>
            </a:extLst>
          </p:cNvPr>
          <p:cNvSpPr/>
          <p:nvPr/>
        </p:nvSpPr>
        <p:spPr>
          <a:xfrm>
            <a:off x="3129375" y="3981855"/>
            <a:ext cx="253883" cy="249427"/>
          </a:xfrm>
          <a:prstGeom prst="ellipse">
            <a:avLst/>
          </a:prstGeom>
          <a:solidFill>
            <a:srgbClr val="05F0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1</a:t>
            </a:r>
            <a:endParaRPr kumimoji="0" lang="en-IN" sz="800" b="1" i="0" u="none" strike="noStrike" kern="1200" cap="none" spc="0" normalizeH="0" baseline="0" noProof="0" dirty="0">
              <a:ln>
                <a:noFill/>
              </a:ln>
              <a:solidFill>
                <a:srgbClr val="FFFFFF"/>
              </a:solidFill>
              <a:effectLst/>
              <a:uLnTx/>
              <a:uFillTx/>
              <a:latin typeface="Graphik"/>
              <a:ea typeface="+mn-ea"/>
              <a:cs typeface="+mn-cs"/>
            </a:endParaRPr>
          </a:p>
        </p:txBody>
      </p:sp>
      <p:cxnSp>
        <p:nvCxnSpPr>
          <p:cNvPr id="145" name="Straight Arrow Connector 144">
            <a:extLst>
              <a:ext uri="{FF2B5EF4-FFF2-40B4-BE49-F238E27FC236}">
                <a16:creationId xmlns:a16="http://schemas.microsoft.com/office/drawing/2014/main" id="{F6091881-7986-672B-F825-E1EC8B1E6766}"/>
              </a:ext>
            </a:extLst>
          </p:cNvPr>
          <p:cNvCxnSpPr>
            <a:cxnSpLocks/>
          </p:cNvCxnSpPr>
          <p:nvPr/>
        </p:nvCxnSpPr>
        <p:spPr>
          <a:xfrm>
            <a:off x="4021760" y="3917299"/>
            <a:ext cx="0" cy="5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E47B6FC3-7FFD-CE15-D256-2DEC0275FEF4}"/>
              </a:ext>
            </a:extLst>
          </p:cNvPr>
          <p:cNvSpPr/>
          <p:nvPr/>
        </p:nvSpPr>
        <p:spPr>
          <a:xfrm>
            <a:off x="3894664" y="3986745"/>
            <a:ext cx="253883" cy="249427"/>
          </a:xfrm>
          <a:prstGeom prst="ellipse">
            <a:avLst/>
          </a:prstGeom>
          <a:solidFill>
            <a:srgbClr val="05F0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2</a:t>
            </a:r>
            <a:endParaRPr kumimoji="0" lang="en-IN" sz="800" b="1" i="0" u="none" strike="noStrike" kern="1200" cap="none" spc="0" normalizeH="0" baseline="0" noProof="0" dirty="0">
              <a:ln>
                <a:noFill/>
              </a:ln>
              <a:solidFill>
                <a:srgbClr val="FFFFFF"/>
              </a:solidFill>
              <a:effectLst/>
              <a:uLnTx/>
              <a:uFillTx/>
              <a:latin typeface="Graphik"/>
              <a:ea typeface="+mn-ea"/>
              <a:cs typeface="+mn-cs"/>
            </a:endParaRPr>
          </a:p>
        </p:txBody>
      </p:sp>
      <p:sp>
        <p:nvSpPr>
          <p:cNvPr id="148" name="Rectangle 147">
            <a:extLst>
              <a:ext uri="{FF2B5EF4-FFF2-40B4-BE49-F238E27FC236}">
                <a16:creationId xmlns:a16="http://schemas.microsoft.com/office/drawing/2014/main" id="{21B4CCC3-FD3D-E0C7-FA04-2C32FB2268D2}"/>
              </a:ext>
            </a:extLst>
          </p:cNvPr>
          <p:cNvSpPr/>
          <p:nvPr/>
        </p:nvSpPr>
        <p:spPr>
          <a:xfrm>
            <a:off x="3291703" y="1266051"/>
            <a:ext cx="5045310" cy="2681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 Data Pipeline Orchestration – Azure Data Factory</a:t>
            </a:r>
          </a:p>
        </p:txBody>
      </p:sp>
      <p:pic>
        <p:nvPicPr>
          <p:cNvPr id="149" name="Picture 148">
            <a:extLst>
              <a:ext uri="{FF2B5EF4-FFF2-40B4-BE49-F238E27FC236}">
                <a16:creationId xmlns:a16="http://schemas.microsoft.com/office/drawing/2014/main" id="{8775F171-31AD-DE45-D009-104279C3ABC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963995" y="1235093"/>
            <a:ext cx="271756" cy="267530"/>
          </a:xfrm>
          <a:prstGeom prst="rect">
            <a:avLst/>
          </a:prstGeom>
        </p:spPr>
      </p:pic>
      <p:sp>
        <p:nvSpPr>
          <p:cNvPr id="150" name="Rectangle 149">
            <a:extLst>
              <a:ext uri="{FF2B5EF4-FFF2-40B4-BE49-F238E27FC236}">
                <a16:creationId xmlns:a16="http://schemas.microsoft.com/office/drawing/2014/main" id="{52E69943-2A99-5F7A-204C-F9BD5E5D90BF}"/>
              </a:ext>
            </a:extLst>
          </p:cNvPr>
          <p:cNvSpPr/>
          <p:nvPr/>
        </p:nvSpPr>
        <p:spPr>
          <a:xfrm>
            <a:off x="2905316" y="1547739"/>
            <a:ext cx="5431700" cy="7949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     </a:t>
            </a:r>
            <a:r>
              <a:rPr kumimoji="0" lang="en-US" sz="800" b="0" i="0" u="none" strike="noStrike" kern="1200" cap="none" spc="0" normalizeH="0" baseline="0" noProof="0">
                <a:ln>
                  <a:noFill/>
                </a:ln>
                <a:solidFill>
                  <a:srgbClr val="000000"/>
                </a:solidFill>
                <a:effectLst/>
                <a:uLnTx/>
                <a:uFillTx/>
                <a:latin typeface="Graphik"/>
                <a:ea typeface="+mn-ea"/>
                <a:cs typeface="+mn-cs"/>
              </a:rPr>
              <a:t> </a:t>
            </a:r>
          </a:p>
        </p:txBody>
      </p:sp>
      <p:sp>
        <p:nvSpPr>
          <p:cNvPr id="151" name="Arrow: Left-Right 150">
            <a:extLst>
              <a:ext uri="{FF2B5EF4-FFF2-40B4-BE49-F238E27FC236}">
                <a16:creationId xmlns:a16="http://schemas.microsoft.com/office/drawing/2014/main" id="{2282C87D-5C9E-7F42-316C-059665CCD22F}"/>
              </a:ext>
            </a:extLst>
          </p:cNvPr>
          <p:cNvSpPr/>
          <p:nvPr/>
        </p:nvSpPr>
        <p:spPr>
          <a:xfrm flipV="1">
            <a:off x="2905315" y="2432718"/>
            <a:ext cx="5431699" cy="66718"/>
          </a:xfrm>
          <a:prstGeom prst="lef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FFFFFF"/>
              </a:solidFill>
              <a:effectLst/>
              <a:uLnTx/>
              <a:uFillTx/>
              <a:latin typeface="Graphik"/>
              <a:ea typeface="+mn-ea"/>
              <a:cs typeface="+mn-cs"/>
            </a:endParaRPr>
          </a:p>
        </p:txBody>
      </p:sp>
      <p:sp>
        <p:nvSpPr>
          <p:cNvPr id="152" name="Rectangle 151">
            <a:extLst>
              <a:ext uri="{FF2B5EF4-FFF2-40B4-BE49-F238E27FC236}">
                <a16:creationId xmlns:a16="http://schemas.microsoft.com/office/drawing/2014/main" id="{E9DF62C3-AD03-6AD2-D1BC-8AD25835C332}"/>
              </a:ext>
            </a:extLst>
          </p:cNvPr>
          <p:cNvSpPr/>
          <p:nvPr/>
        </p:nvSpPr>
        <p:spPr>
          <a:xfrm>
            <a:off x="2961163" y="1918644"/>
            <a:ext cx="996435" cy="373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Pipeline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Orchestration</a:t>
            </a:r>
          </a:p>
        </p:txBody>
      </p:sp>
      <p:sp>
        <p:nvSpPr>
          <p:cNvPr id="153" name="Rectangle 152">
            <a:extLst>
              <a:ext uri="{FF2B5EF4-FFF2-40B4-BE49-F238E27FC236}">
                <a16:creationId xmlns:a16="http://schemas.microsoft.com/office/drawing/2014/main" id="{3D5E4ACC-3E11-2B0A-27CE-9BB43E829C38}"/>
              </a:ext>
            </a:extLst>
          </p:cNvPr>
          <p:cNvSpPr/>
          <p:nvPr/>
        </p:nvSpPr>
        <p:spPr>
          <a:xfrm>
            <a:off x="4042056" y="1918644"/>
            <a:ext cx="996435" cy="373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Metadata Driven mapping</a:t>
            </a:r>
          </a:p>
        </p:txBody>
      </p:sp>
      <p:sp>
        <p:nvSpPr>
          <p:cNvPr id="155" name="Rectangle 154">
            <a:extLst>
              <a:ext uri="{FF2B5EF4-FFF2-40B4-BE49-F238E27FC236}">
                <a16:creationId xmlns:a16="http://schemas.microsoft.com/office/drawing/2014/main" id="{104CE82B-F4F6-65B9-0550-84D283EB2ECB}"/>
              </a:ext>
            </a:extLst>
          </p:cNvPr>
          <p:cNvSpPr/>
          <p:nvPr/>
        </p:nvSpPr>
        <p:spPr>
          <a:xfrm>
            <a:off x="5122948" y="1918644"/>
            <a:ext cx="996435" cy="373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Graphik"/>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Data Quality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Configuration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Graphik"/>
              <a:ea typeface="+mn-ea"/>
              <a:cs typeface="+mn-cs"/>
            </a:endParaRPr>
          </a:p>
        </p:txBody>
      </p:sp>
      <p:sp>
        <p:nvSpPr>
          <p:cNvPr id="156" name="Rectangle 155">
            <a:extLst>
              <a:ext uri="{FF2B5EF4-FFF2-40B4-BE49-F238E27FC236}">
                <a16:creationId xmlns:a16="http://schemas.microsoft.com/office/drawing/2014/main" id="{F6F3747A-B784-D664-3888-94AFFCBD6FE5}"/>
              </a:ext>
            </a:extLst>
          </p:cNvPr>
          <p:cNvSpPr/>
          <p:nvPr/>
        </p:nvSpPr>
        <p:spPr>
          <a:xfrm>
            <a:off x="7284735" y="1918644"/>
            <a:ext cx="996435" cy="373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Reconciliation</a:t>
            </a:r>
          </a:p>
        </p:txBody>
      </p:sp>
      <p:sp>
        <p:nvSpPr>
          <p:cNvPr id="157" name="Rectangle 156">
            <a:extLst>
              <a:ext uri="{FF2B5EF4-FFF2-40B4-BE49-F238E27FC236}">
                <a16:creationId xmlns:a16="http://schemas.microsoft.com/office/drawing/2014/main" id="{A299AF1E-7B0E-A1BB-2046-1BB11360C5EA}"/>
              </a:ext>
            </a:extLst>
          </p:cNvPr>
          <p:cNvSpPr/>
          <p:nvPr/>
        </p:nvSpPr>
        <p:spPr>
          <a:xfrm>
            <a:off x="6203841" y="1918644"/>
            <a:ext cx="996435" cy="373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Graphik"/>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Graphik"/>
                <a:ea typeface="+mn-ea"/>
                <a:cs typeface="+mn-cs"/>
              </a:rPr>
              <a:t>Auditing &amp; Error Handling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Graphik"/>
              <a:ea typeface="+mn-ea"/>
              <a:cs typeface="+mn-cs"/>
            </a:endParaRPr>
          </a:p>
        </p:txBody>
      </p:sp>
      <p:pic>
        <p:nvPicPr>
          <p:cNvPr id="158" name="Picture 157">
            <a:extLst>
              <a:ext uri="{FF2B5EF4-FFF2-40B4-BE49-F238E27FC236}">
                <a16:creationId xmlns:a16="http://schemas.microsoft.com/office/drawing/2014/main" id="{DDC35A18-63B7-1D07-8E96-C6EA6F1BCD02}"/>
              </a:ext>
            </a:extLst>
          </p:cNvPr>
          <p:cNvPicPr>
            <a:picLocks noChangeAspect="1"/>
          </p:cNvPicPr>
          <p:nvPr/>
        </p:nvPicPr>
        <p:blipFill>
          <a:blip r:embed="rId26"/>
          <a:stretch>
            <a:fillRect/>
          </a:stretch>
        </p:blipFill>
        <p:spPr>
          <a:xfrm>
            <a:off x="4644643" y="1570885"/>
            <a:ext cx="233898" cy="291268"/>
          </a:xfrm>
          <a:prstGeom prst="rect">
            <a:avLst/>
          </a:prstGeom>
        </p:spPr>
      </p:pic>
      <p:sp>
        <p:nvSpPr>
          <p:cNvPr id="159" name="Rectangle 158">
            <a:extLst>
              <a:ext uri="{FF2B5EF4-FFF2-40B4-BE49-F238E27FC236}">
                <a16:creationId xmlns:a16="http://schemas.microsoft.com/office/drawing/2014/main" id="{77DAD7D3-5606-BD48-7541-5812BDB702BD}"/>
              </a:ext>
            </a:extLst>
          </p:cNvPr>
          <p:cNvSpPr/>
          <p:nvPr/>
        </p:nvSpPr>
        <p:spPr bwMode="auto">
          <a:xfrm>
            <a:off x="4843632" y="1654964"/>
            <a:ext cx="1754057" cy="12311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7500C0"/>
                </a:solidFill>
                <a:effectLst/>
                <a:uLnTx/>
                <a:uFillTx/>
                <a:latin typeface="Graphik"/>
                <a:ea typeface="+mn-ea"/>
                <a:cs typeface="+mn-cs"/>
              </a:rPr>
              <a:t>Metadata Ingestion Framework</a:t>
            </a:r>
          </a:p>
        </p:txBody>
      </p:sp>
      <p:sp>
        <p:nvSpPr>
          <p:cNvPr id="166" name="Freeform: Shape 165">
            <a:extLst>
              <a:ext uri="{FF2B5EF4-FFF2-40B4-BE49-F238E27FC236}">
                <a16:creationId xmlns:a16="http://schemas.microsoft.com/office/drawing/2014/main" id="{3BAA27FD-D169-75B7-FF91-D7E834E7C23B}"/>
              </a:ext>
            </a:extLst>
          </p:cNvPr>
          <p:cNvSpPr/>
          <p:nvPr/>
        </p:nvSpPr>
        <p:spPr>
          <a:xfrm>
            <a:off x="4462342" y="3464907"/>
            <a:ext cx="227528" cy="990991"/>
          </a:xfrm>
          <a:custGeom>
            <a:avLst/>
            <a:gdLst>
              <a:gd name="connsiteX0" fmla="*/ 0 w 647700"/>
              <a:gd name="connsiteY0" fmla="*/ 1257300 h 1257300"/>
              <a:gd name="connsiteX1" fmla="*/ 0 w 647700"/>
              <a:gd name="connsiteY1" fmla="*/ 0 h 1257300"/>
              <a:gd name="connsiteX2" fmla="*/ 647700 w 647700"/>
              <a:gd name="connsiteY2" fmla="*/ 0 h 1257300"/>
            </a:gdLst>
            <a:ahLst/>
            <a:cxnLst>
              <a:cxn ang="0">
                <a:pos x="connsiteX0" y="connsiteY0"/>
              </a:cxn>
              <a:cxn ang="0">
                <a:pos x="connsiteX1" y="connsiteY1"/>
              </a:cxn>
              <a:cxn ang="0">
                <a:pos x="connsiteX2" y="connsiteY2"/>
              </a:cxn>
            </a:cxnLst>
            <a:rect l="l" t="t" r="r" b="b"/>
            <a:pathLst>
              <a:path w="647700" h="1257300">
                <a:moveTo>
                  <a:pt x="0" y="1257300"/>
                </a:moveTo>
                <a:lnTo>
                  <a:pt x="0" y="0"/>
                </a:lnTo>
                <a:lnTo>
                  <a:pt x="647700" y="0"/>
                </a:ln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cxnSp>
        <p:nvCxnSpPr>
          <p:cNvPr id="168" name="Straight Arrow Connector 167">
            <a:extLst>
              <a:ext uri="{FF2B5EF4-FFF2-40B4-BE49-F238E27FC236}">
                <a16:creationId xmlns:a16="http://schemas.microsoft.com/office/drawing/2014/main" id="{48B97EF7-1BCB-936D-55A0-12FCF632578E}"/>
              </a:ext>
            </a:extLst>
          </p:cNvPr>
          <p:cNvCxnSpPr>
            <a:cxnSpLocks/>
          </p:cNvCxnSpPr>
          <p:nvPr/>
        </p:nvCxnSpPr>
        <p:spPr>
          <a:xfrm>
            <a:off x="5146914" y="3917299"/>
            <a:ext cx="0" cy="55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0E32D7D6-ADF2-6E25-DBDE-A32446AA693C}"/>
              </a:ext>
            </a:extLst>
          </p:cNvPr>
          <p:cNvSpPr/>
          <p:nvPr/>
        </p:nvSpPr>
        <p:spPr>
          <a:xfrm>
            <a:off x="5019973" y="3986745"/>
            <a:ext cx="253883" cy="249427"/>
          </a:xfrm>
          <a:prstGeom prst="ellipse">
            <a:avLst/>
          </a:prstGeom>
          <a:solidFill>
            <a:srgbClr val="05F0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3</a:t>
            </a:r>
            <a:endParaRPr kumimoji="0" lang="en-IN" sz="800" b="1" i="0" u="none" strike="noStrike" kern="1200" cap="none" spc="0" normalizeH="0" baseline="0" noProof="0" dirty="0">
              <a:ln>
                <a:noFill/>
              </a:ln>
              <a:solidFill>
                <a:srgbClr val="FFFFFF"/>
              </a:solidFill>
              <a:effectLst/>
              <a:uLnTx/>
              <a:uFillTx/>
              <a:latin typeface="Graphik"/>
              <a:ea typeface="+mn-ea"/>
              <a:cs typeface="+mn-cs"/>
            </a:endParaRPr>
          </a:p>
        </p:txBody>
      </p:sp>
      <p:sp>
        <p:nvSpPr>
          <p:cNvPr id="170" name="Freeform: Shape 169">
            <a:extLst>
              <a:ext uri="{FF2B5EF4-FFF2-40B4-BE49-F238E27FC236}">
                <a16:creationId xmlns:a16="http://schemas.microsoft.com/office/drawing/2014/main" id="{B0EB8297-7378-49E6-FE69-1B9E0B33698A}"/>
              </a:ext>
            </a:extLst>
          </p:cNvPr>
          <p:cNvSpPr/>
          <p:nvPr/>
        </p:nvSpPr>
        <p:spPr>
          <a:xfrm>
            <a:off x="5675476" y="3464907"/>
            <a:ext cx="227528" cy="990991"/>
          </a:xfrm>
          <a:custGeom>
            <a:avLst/>
            <a:gdLst>
              <a:gd name="connsiteX0" fmla="*/ 0 w 647700"/>
              <a:gd name="connsiteY0" fmla="*/ 1257300 h 1257300"/>
              <a:gd name="connsiteX1" fmla="*/ 0 w 647700"/>
              <a:gd name="connsiteY1" fmla="*/ 0 h 1257300"/>
              <a:gd name="connsiteX2" fmla="*/ 647700 w 647700"/>
              <a:gd name="connsiteY2" fmla="*/ 0 h 1257300"/>
            </a:gdLst>
            <a:ahLst/>
            <a:cxnLst>
              <a:cxn ang="0">
                <a:pos x="connsiteX0" y="connsiteY0"/>
              </a:cxn>
              <a:cxn ang="0">
                <a:pos x="connsiteX1" y="connsiteY1"/>
              </a:cxn>
              <a:cxn ang="0">
                <a:pos x="connsiteX2" y="connsiteY2"/>
              </a:cxn>
            </a:cxnLst>
            <a:rect l="l" t="t" r="r" b="b"/>
            <a:pathLst>
              <a:path w="647700" h="1257300">
                <a:moveTo>
                  <a:pt x="0" y="1257300"/>
                </a:moveTo>
                <a:lnTo>
                  <a:pt x="0" y="0"/>
                </a:lnTo>
                <a:lnTo>
                  <a:pt x="647700" y="0"/>
                </a:ln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72" name="Oval 171">
            <a:extLst>
              <a:ext uri="{FF2B5EF4-FFF2-40B4-BE49-F238E27FC236}">
                <a16:creationId xmlns:a16="http://schemas.microsoft.com/office/drawing/2014/main" id="{1434E44C-5407-405E-12F4-907F55D18C02}"/>
              </a:ext>
            </a:extLst>
          </p:cNvPr>
          <p:cNvSpPr/>
          <p:nvPr/>
        </p:nvSpPr>
        <p:spPr>
          <a:xfrm>
            <a:off x="6611009" y="3986745"/>
            <a:ext cx="253883" cy="249427"/>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4</a:t>
            </a:r>
            <a:endParaRPr kumimoji="0" lang="en-IN" sz="800" b="1" i="0" u="none" strike="noStrike" kern="1200" cap="none" spc="0" normalizeH="0" baseline="0" noProof="0" dirty="0">
              <a:ln>
                <a:noFill/>
              </a:ln>
              <a:solidFill>
                <a:srgbClr val="FFFFFF"/>
              </a:solidFill>
              <a:effectLst/>
              <a:uLnTx/>
              <a:uFillTx/>
              <a:latin typeface="Graphik"/>
              <a:ea typeface="+mn-ea"/>
              <a:cs typeface="+mn-cs"/>
            </a:endParaRPr>
          </a:p>
        </p:txBody>
      </p:sp>
      <p:sp>
        <p:nvSpPr>
          <p:cNvPr id="173" name="Rectangle: Rounded Corners 172">
            <a:extLst>
              <a:ext uri="{FF2B5EF4-FFF2-40B4-BE49-F238E27FC236}">
                <a16:creationId xmlns:a16="http://schemas.microsoft.com/office/drawing/2014/main" id="{B4EA68DF-0DC2-E5E7-830A-C5F20A35E406}"/>
              </a:ext>
            </a:extLst>
          </p:cNvPr>
          <p:cNvSpPr/>
          <p:nvPr/>
        </p:nvSpPr>
        <p:spPr>
          <a:xfrm>
            <a:off x="6875249" y="3335555"/>
            <a:ext cx="1185004" cy="381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DUT Tool</a:t>
            </a:r>
            <a:endParaRPr kumimoji="0" lang="en-IN" sz="800" b="1" i="0" u="none" strike="noStrike" kern="1200" cap="none" spc="0" normalizeH="0" baseline="0" noProof="0" dirty="0">
              <a:ln>
                <a:noFill/>
              </a:ln>
              <a:solidFill>
                <a:srgbClr val="FFFFFF"/>
              </a:solidFill>
              <a:effectLst/>
              <a:uLnTx/>
              <a:uFillTx/>
              <a:latin typeface="Graphik"/>
              <a:ea typeface="+mn-ea"/>
              <a:cs typeface="+mn-cs"/>
            </a:endParaRPr>
          </a:p>
        </p:txBody>
      </p:sp>
      <p:sp>
        <p:nvSpPr>
          <p:cNvPr id="191" name="TextBox 190">
            <a:extLst>
              <a:ext uri="{FF2B5EF4-FFF2-40B4-BE49-F238E27FC236}">
                <a16:creationId xmlns:a16="http://schemas.microsoft.com/office/drawing/2014/main" id="{369C3056-5185-7F1F-1B5A-AD0FEA110FD0}"/>
              </a:ext>
            </a:extLst>
          </p:cNvPr>
          <p:cNvSpPr txBox="1"/>
          <p:nvPr/>
        </p:nvSpPr>
        <p:spPr>
          <a:xfrm rot="16200000">
            <a:off x="2662229" y="4740027"/>
            <a:ext cx="557845" cy="169277"/>
          </a:xfrm>
          <a:prstGeom prst="rect">
            <a:avLst/>
          </a:prstGeom>
          <a:noFill/>
        </p:spPr>
        <p:txBody>
          <a:bodyPr wrap="none" lIns="0" tIns="0" rIns="0" bIns="0" rtlCol="0">
            <a:sp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100" b="1" i="0" u="none" strike="noStrike" kern="1200" cap="none" spc="0" normalizeH="0" baseline="0" noProof="0" dirty="0">
                <a:ln>
                  <a:noFill/>
                </a:ln>
                <a:solidFill>
                  <a:srgbClr val="000000"/>
                </a:solidFill>
                <a:effectLst/>
                <a:highlight>
                  <a:srgbClr val="00FFFF"/>
                </a:highlight>
                <a:uLnTx/>
                <a:uFillTx/>
                <a:latin typeface="Graphik"/>
                <a:ea typeface="+mn-ea"/>
                <a:cs typeface="+mn-cs"/>
              </a:rPr>
              <a:t>Storage</a:t>
            </a:r>
          </a:p>
        </p:txBody>
      </p:sp>
      <p:sp>
        <p:nvSpPr>
          <p:cNvPr id="256" name="Rectangle 255">
            <a:extLst>
              <a:ext uri="{FF2B5EF4-FFF2-40B4-BE49-F238E27FC236}">
                <a16:creationId xmlns:a16="http://schemas.microsoft.com/office/drawing/2014/main" id="{7C1639FD-9BCA-16B1-8C36-A4181C76E078}"/>
              </a:ext>
            </a:extLst>
          </p:cNvPr>
          <p:cNvSpPr/>
          <p:nvPr/>
        </p:nvSpPr>
        <p:spPr>
          <a:xfrm>
            <a:off x="3044290" y="5554104"/>
            <a:ext cx="5193178" cy="753763"/>
          </a:xfrm>
          <a:prstGeom prst="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     </a:t>
            </a:r>
            <a:r>
              <a:rPr kumimoji="0" lang="en-US" sz="800" b="0" i="0" u="none" strike="noStrike" kern="1200" cap="none" spc="0" normalizeH="0" baseline="0" noProof="0">
                <a:ln>
                  <a:noFill/>
                </a:ln>
                <a:solidFill>
                  <a:srgbClr val="000000"/>
                </a:solidFill>
                <a:effectLst/>
                <a:uLnTx/>
                <a:uFillTx/>
                <a:latin typeface="Graphik"/>
                <a:ea typeface="+mn-ea"/>
                <a:cs typeface="+mn-cs"/>
              </a:rPr>
              <a:t> </a:t>
            </a:r>
          </a:p>
        </p:txBody>
      </p:sp>
      <p:sp>
        <p:nvSpPr>
          <p:cNvPr id="257" name="TextBox 256">
            <a:extLst>
              <a:ext uri="{FF2B5EF4-FFF2-40B4-BE49-F238E27FC236}">
                <a16:creationId xmlns:a16="http://schemas.microsoft.com/office/drawing/2014/main" id="{8F8CF7BB-8A76-F217-D3E0-56160427DEF5}"/>
              </a:ext>
            </a:extLst>
          </p:cNvPr>
          <p:cNvSpPr txBox="1"/>
          <p:nvPr/>
        </p:nvSpPr>
        <p:spPr>
          <a:xfrm rot="16200000">
            <a:off x="2588491" y="5810792"/>
            <a:ext cx="705321" cy="169277"/>
          </a:xfrm>
          <a:prstGeom prst="rect">
            <a:avLst/>
          </a:prstGeom>
          <a:noFill/>
        </p:spPr>
        <p:txBody>
          <a:bodyPr wrap="none" lIns="0" tIns="0" rIns="0" bIns="0" rtlCol="0">
            <a:sp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100" b="1" i="0" u="none" strike="noStrike" kern="1200" cap="none" spc="0" normalizeH="0" baseline="0" noProof="0" dirty="0">
                <a:ln>
                  <a:noFill/>
                </a:ln>
                <a:solidFill>
                  <a:srgbClr val="000000"/>
                </a:solidFill>
                <a:effectLst/>
                <a:highlight>
                  <a:srgbClr val="00FFFF"/>
                </a:highlight>
                <a:uLnTx/>
                <a:uFillTx/>
                <a:latin typeface="Graphik"/>
                <a:ea typeface="+mn-ea"/>
                <a:cs typeface="+mn-cs"/>
              </a:rPr>
              <a:t>Reporting</a:t>
            </a:r>
          </a:p>
        </p:txBody>
      </p:sp>
      <p:cxnSp>
        <p:nvCxnSpPr>
          <p:cNvPr id="258" name="Connector: Elbow 257">
            <a:extLst>
              <a:ext uri="{FF2B5EF4-FFF2-40B4-BE49-F238E27FC236}">
                <a16:creationId xmlns:a16="http://schemas.microsoft.com/office/drawing/2014/main" id="{D2F94B92-01B5-F1C5-0173-1C7A973F62E1}"/>
              </a:ext>
            </a:extLst>
          </p:cNvPr>
          <p:cNvCxnSpPr>
            <a:cxnSpLocks/>
            <a:stCxn id="82" idx="3"/>
          </p:cNvCxnSpPr>
          <p:nvPr/>
        </p:nvCxnSpPr>
        <p:spPr>
          <a:xfrm flipV="1">
            <a:off x="6899827" y="3600913"/>
            <a:ext cx="327906" cy="11441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Connector: Elbow 260">
            <a:extLst>
              <a:ext uri="{FF2B5EF4-FFF2-40B4-BE49-F238E27FC236}">
                <a16:creationId xmlns:a16="http://schemas.microsoft.com/office/drawing/2014/main" id="{21E6F212-887E-34B4-4796-1F76B7BCD836}"/>
              </a:ext>
            </a:extLst>
          </p:cNvPr>
          <p:cNvCxnSpPr>
            <a:cxnSpLocks/>
          </p:cNvCxnSpPr>
          <p:nvPr/>
        </p:nvCxnSpPr>
        <p:spPr>
          <a:xfrm>
            <a:off x="7695363" y="3616930"/>
            <a:ext cx="0" cy="94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94D7D365-2122-6509-3FF1-F8DBAAB33BCC}"/>
              </a:ext>
            </a:extLst>
          </p:cNvPr>
          <p:cNvSpPr txBox="1"/>
          <p:nvPr/>
        </p:nvSpPr>
        <p:spPr>
          <a:xfrm>
            <a:off x="8681806" y="4779338"/>
            <a:ext cx="397512" cy="123111"/>
          </a:xfrm>
          <a:prstGeom prst="rect">
            <a:avLst/>
          </a:prstGeom>
          <a:no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CMT IN</a:t>
            </a:r>
            <a:endParaRPr kumimoji="0" lang="en-IN"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274" name="TextBox 273">
            <a:extLst>
              <a:ext uri="{FF2B5EF4-FFF2-40B4-BE49-F238E27FC236}">
                <a16:creationId xmlns:a16="http://schemas.microsoft.com/office/drawing/2014/main" id="{5FDE68B8-4B24-1E90-ACAE-83724E93F6A8}"/>
              </a:ext>
            </a:extLst>
          </p:cNvPr>
          <p:cNvSpPr txBox="1"/>
          <p:nvPr/>
        </p:nvSpPr>
        <p:spPr>
          <a:xfrm>
            <a:off x="8633180" y="3688344"/>
            <a:ext cx="438962" cy="12311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CMTOUT</a:t>
            </a:r>
            <a:endParaRPr kumimoji="0" lang="en-IN"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276" name="TextBox 275">
            <a:extLst>
              <a:ext uri="{FF2B5EF4-FFF2-40B4-BE49-F238E27FC236}">
                <a16:creationId xmlns:a16="http://schemas.microsoft.com/office/drawing/2014/main" id="{33BF6D56-851E-0465-D6E1-9C4B62C902F5}"/>
              </a:ext>
            </a:extLst>
          </p:cNvPr>
          <p:cNvSpPr txBox="1"/>
          <p:nvPr/>
        </p:nvSpPr>
        <p:spPr>
          <a:xfrm>
            <a:off x="9881747" y="4777427"/>
            <a:ext cx="397512" cy="123111"/>
          </a:xfrm>
          <a:prstGeom prst="rect">
            <a:avLst/>
          </a:prstGeom>
          <a:no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GW-CC</a:t>
            </a:r>
          </a:p>
        </p:txBody>
      </p:sp>
      <p:sp>
        <p:nvSpPr>
          <p:cNvPr id="277" name="TextBox 276">
            <a:extLst>
              <a:ext uri="{FF2B5EF4-FFF2-40B4-BE49-F238E27FC236}">
                <a16:creationId xmlns:a16="http://schemas.microsoft.com/office/drawing/2014/main" id="{F61AF97B-DED4-4C7F-B381-D1D0F8ACCAEF}"/>
              </a:ext>
            </a:extLst>
          </p:cNvPr>
          <p:cNvSpPr txBox="1"/>
          <p:nvPr/>
        </p:nvSpPr>
        <p:spPr>
          <a:xfrm>
            <a:off x="9093996" y="3934565"/>
            <a:ext cx="734314" cy="33112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CMT Batch</a:t>
            </a:r>
            <a:endParaRPr kumimoji="0" lang="en-IN" sz="8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278" name="Picture 8" descr="Leveraging Guidewire Cloud Platform for Local Insurance Content Agility in  Australia and New Zealand | Guidewire">
            <a:extLst>
              <a:ext uri="{FF2B5EF4-FFF2-40B4-BE49-F238E27FC236}">
                <a16:creationId xmlns:a16="http://schemas.microsoft.com/office/drawing/2014/main" id="{282FD489-88C4-CB73-A301-FF125CEBFE0F}"/>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8277" t="431" r="8277" b="431"/>
          <a:stretch/>
        </p:blipFill>
        <p:spPr bwMode="auto">
          <a:xfrm>
            <a:off x="9790313" y="2376897"/>
            <a:ext cx="565412" cy="38449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cxnSp>
        <p:nvCxnSpPr>
          <p:cNvPr id="280" name="Connector: Elbow 279">
            <a:extLst>
              <a:ext uri="{FF2B5EF4-FFF2-40B4-BE49-F238E27FC236}">
                <a16:creationId xmlns:a16="http://schemas.microsoft.com/office/drawing/2014/main" id="{5D7CA7A1-228D-6ED9-0F33-1477433FD411}"/>
              </a:ext>
            </a:extLst>
          </p:cNvPr>
          <p:cNvCxnSpPr>
            <a:cxnSpLocks/>
            <a:stCxn id="277" idx="0"/>
            <a:endCxn id="304" idx="3"/>
          </p:cNvCxnSpPr>
          <p:nvPr/>
        </p:nvCxnSpPr>
        <p:spPr>
          <a:xfrm rot="16200000" flipV="1">
            <a:off x="9016191" y="3489602"/>
            <a:ext cx="443646" cy="4462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Connector: Elbow 280">
            <a:extLst>
              <a:ext uri="{FF2B5EF4-FFF2-40B4-BE49-F238E27FC236}">
                <a16:creationId xmlns:a16="http://schemas.microsoft.com/office/drawing/2014/main" id="{D9A2C46A-625F-6DD8-6A85-4DC61A7830B3}"/>
              </a:ext>
            </a:extLst>
          </p:cNvPr>
          <p:cNvCxnSpPr>
            <a:cxnSpLocks/>
            <a:endCxn id="277" idx="1"/>
          </p:cNvCxnSpPr>
          <p:nvPr/>
        </p:nvCxnSpPr>
        <p:spPr>
          <a:xfrm rot="5400000" flipH="1" flipV="1">
            <a:off x="8751634" y="4213879"/>
            <a:ext cx="456110" cy="2286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Connector: Elbow 281">
            <a:extLst>
              <a:ext uri="{FF2B5EF4-FFF2-40B4-BE49-F238E27FC236}">
                <a16:creationId xmlns:a16="http://schemas.microsoft.com/office/drawing/2014/main" id="{16F2236D-39F8-240A-C369-B7E7D3E76993}"/>
              </a:ext>
            </a:extLst>
          </p:cNvPr>
          <p:cNvCxnSpPr>
            <a:cxnSpLocks/>
            <a:stCxn id="277" idx="3"/>
            <a:endCxn id="287" idx="0"/>
          </p:cNvCxnSpPr>
          <p:nvPr/>
        </p:nvCxnSpPr>
        <p:spPr>
          <a:xfrm>
            <a:off x="9828310" y="4100130"/>
            <a:ext cx="247240" cy="2590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3" name="Oval 282">
            <a:extLst>
              <a:ext uri="{FF2B5EF4-FFF2-40B4-BE49-F238E27FC236}">
                <a16:creationId xmlns:a16="http://schemas.microsoft.com/office/drawing/2014/main" id="{34BA8B9F-4964-10B7-59B1-DF0B5744FBCC}"/>
              </a:ext>
            </a:extLst>
          </p:cNvPr>
          <p:cNvSpPr/>
          <p:nvPr/>
        </p:nvSpPr>
        <p:spPr>
          <a:xfrm>
            <a:off x="9947340" y="3999734"/>
            <a:ext cx="219167" cy="214411"/>
          </a:xfrm>
          <a:prstGeom prst="ellipse">
            <a:avLst/>
          </a:prstGeom>
          <a:solidFill>
            <a:srgbClr val="FF32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6</a:t>
            </a:r>
            <a:endParaRPr kumimoji="0" lang="en-IN" sz="8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286" name="Picture 285">
            <a:extLst>
              <a:ext uri="{FF2B5EF4-FFF2-40B4-BE49-F238E27FC236}">
                <a16:creationId xmlns:a16="http://schemas.microsoft.com/office/drawing/2014/main" id="{BB6EFF85-3C52-2D9C-A78E-AD063C11DB11}"/>
              </a:ext>
            </a:extLst>
          </p:cNvPr>
          <p:cNvPicPr>
            <a:picLocks noChangeAspect="1"/>
          </p:cNvPicPr>
          <p:nvPr/>
        </p:nvPicPr>
        <p:blipFill>
          <a:blip r:embed="rId16"/>
          <a:stretch>
            <a:fillRect/>
          </a:stretch>
        </p:blipFill>
        <p:spPr>
          <a:xfrm>
            <a:off x="8678640" y="4359221"/>
            <a:ext cx="336234" cy="357927"/>
          </a:xfrm>
          <a:prstGeom prst="rect">
            <a:avLst/>
          </a:prstGeom>
        </p:spPr>
      </p:pic>
      <p:pic>
        <p:nvPicPr>
          <p:cNvPr id="287" name="Picture 286">
            <a:extLst>
              <a:ext uri="{FF2B5EF4-FFF2-40B4-BE49-F238E27FC236}">
                <a16:creationId xmlns:a16="http://schemas.microsoft.com/office/drawing/2014/main" id="{BF40949E-590E-0026-C943-152FF5FB49B8}"/>
              </a:ext>
            </a:extLst>
          </p:cNvPr>
          <p:cNvPicPr>
            <a:picLocks noChangeAspect="1"/>
          </p:cNvPicPr>
          <p:nvPr/>
        </p:nvPicPr>
        <p:blipFill>
          <a:blip r:embed="rId16"/>
          <a:stretch>
            <a:fillRect/>
          </a:stretch>
        </p:blipFill>
        <p:spPr>
          <a:xfrm>
            <a:off x="9907433" y="4359221"/>
            <a:ext cx="336234" cy="357927"/>
          </a:xfrm>
          <a:prstGeom prst="rect">
            <a:avLst/>
          </a:prstGeom>
        </p:spPr>
      </p:pic>
      <p:cxnSp>
        <p:nvCxnSpPr>
          <p:cNvPr id="293" name="Connector: Elbow 292">
            <a:extLst>
              <a:ext uri="{FF2B5EF4-FFF2-40B4-BE49-F238E27FC236}">
                <a16:creationId xmlns:a16="http://schemas.microsoft.com/office/drawing/2014/main" id="{0A96F673-308B-EE6E-4E76-E1B6EC238969}"/>
              </a:ext>
            </a:extLst>
          </p:cNvPr>
          <p:cNvCxnSpPr>
            <a:cxnSpLocks/>
          </p:cNvCxnSpPr>
          <p:nvPr/>
        </p:nvCxnSpPr>
        <p:spPr>
          <a:xfrm>
            <a:off x="8060253" y="3526385"/>
            <a:ext cx="618387" cy="1011800"/>
          </a:xfrm>
          <a:prstGeom prst="bentConnector3">
            <a:avLst>
              <a:gd name="adj1" fmla="val 34597"/>
            </a:avLst>
          </a:prstGeom>
          <a:ln>
            <a:tailEnd type="triangle"/>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3A0D1BD8-3276-5224-FAEF-E1A776B10C69}"/>
              </a:ext>
            </a:extLst>
          </p:cNvPr>
          <p:cNvSpPr/>
          <p:nvPr/>
        </p:nvSpPr>
        <p:spPr>
          <a:xfrm>
            <a:off x="8144499" y="3986745"/>
            <a:ext cx="253883" cy="249427"/>
          </a:xfrm>
          <a:prstGeom prst="ellipse">
            <a:avLst/>
          </a:prstGeom>
          <a:solidFill>
            <a:srgbClr val="FF32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5</a:t>
            </a:r>
            <a:endParaRPr kumimoji="0" lang="en-IN" sz="8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304" name="Picture 303">
            <a:extLst>
              <a:ext uri="{FF2B5EF4-FFF2-40B4-BE49-F238E27FC236}">
                <a16:creationId xmlns:a16="http://schemas.microsoft.com/office/drawing/2014/main" id="{83B275FA-84F2-7B14-0D78-6C0139939878}"/>
              </a:ext>
            </a:extLst>
          </p:cNvPr>
          <p:cNvPicPr>
            <a:picLocks noChangeAspect="1"/>
          </p:cNvPicPr>
          <p:nvPr/>
        </p:nvPicPr>
        <p:blipFill>
          <a:blip r:embed="rId16"/>
          <a:stretch>
            <a:fillRect/>
          </a:stretch>
        </p:blipFill>
        <p:spPr>
          <a:xfrm>
            <a:off x="8678640" y="3311955"/>
            <a:ext cx="336234" cy="357927"/>
          </a:xfrm>
          <a:prstGeom prst="rect">
            <a:avLst/>
          </a:prstGeom>
        </p:spPr>
      </p:pic>
      <p:cxnSp>
        <p:nvCxnSpPr>
          <p:cNvPr id="306" name="Connector: Elbow 305">
            <a:extLst>
              <a:ext uri="{FF2B5EF4-FFF2-40B4-BE49-F238E27FC236}">
                <a16:creationId xmlns:a16="http://schemas.microsoft.com/office/drawing/2014/main" id="{A40BE7AB-81CE-EDE6-CC62-239F8C55371A}"/>
              </a:ext>
            </a:extLst>
          </p:cNvPr>
          <p:cNvCxnSpPr>
            <a:cxnSpLocks/>
            <a:stCxn id="304" idx="0"/>
            <a:endCxn id="173" idx="0"/>
          </p:cNvCxnSpPr>
          <p:nvPr/>
        </p:nvCxnSpPr>
        <p:spPr>
          <a:xfrm rot="16200000" flipH="1" flipV="1">
            <a:off x="8145454" y="2634252"/>
            <a:ext cx="23600" cy="1379006"/>
          </a:xfrm>
          <a:prstGeom prst="bentConnector3">
            <a:avLst>
              <a:gd name="adj1" fmla="val -968644"/>
            </a:avLst>
          </a:prstGeom>
          <a:ln>
            <a:tailEnd type="triangle"/>
          </a:ln>
        </p:spPr>
        <p:style>
          <a:lnRef idx="1">
            <a:schemeClr val="accent1"/>
          </a:lnRef>
          <a:fillRef idx="0">
            <a:schemeClr val="accent1"/>
          </a:fillRef>
          <a:effectRef idx="0">
            <a:schemeClr val="accent1"/>
          </a:effectRef>
          <a:fontRef idx="minor">
            <a:schemeClr val="tx1"/>
          </a:fontRef>
        </p:style>
      </p:cxnSp>
      <p:sp>
        <p:nvSpPr>
          <p:cNvPr id="321" name="Oval 320">
            <a:extLst>
              <a:ext uri="{FF2B5EF4-FFF2-40B4-BE49-F238E27FC236}">
                <a16:creationId xmlns:a16="http://schemas.microsoft.com/office/drawing/2014/main" id="{54859815-7370-B0FB-7FD0-551B78ADA9E9}"/>
              </a:ext>
            </a:extLst>
          </p:cNvPr>
          <p:cNvSpPr/>
          <p:nvPr/>
        </p:nvSpPr>
        <p:spPr>
          <a:xfrm>
            <a:off x="7566155" y="3986745"/>
            <a:ext cx="253883" cy="249427"/>
          </a:xfrm>
          <a:prstGeom prst="ellipse">
            <a:avLst/>
          </a:prstGeom>
          <a:solidFill>
            <a:srgbClr val="FF32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8</a:t>
            </a:r>
            <a:endParaRPr kumimoji="0" lang="en-IN" sz="800" b="1" i="0" u="none" strike="noStrike" kern="1200" cap="none" spc="0" normalizeH="0" baseline="0" noProof="0" dirty="0">
              <a:ln>
                <a:noFill/>
              </a:ln>
              <a:solidFill>
                <a:srgbClr val="FFFFFF"/>
              </a:solidFill>
              <a:effectLst/>
              <a:uLnTx/>
              <a:uFillTx/>
              <a:latin typeface="Graphik"/>
              <a:ea typeface="+mn-ea"/>
              <a:cs typeface="+mn-cs"/>
            </a:endParaRPr>
          </a:p>
        </p:txBody>
      </p:sp>
      <p:sp>
        <p:nvSpPr>
          <p:cNvPr id="322" name="Oval 321">
            <a:extLst>
              <a:ext uri="{FF2B5EF4-FFF2-40B4-BE49-F238E27FC236}">
                <a16:creationId xmlns:a16="http://schemas.microsoft.com/office/drawing/2014/main" id="{FBA258ED-8DB6-1C6B-D734-7EF0F83CB831}"/>
              </a:ext>
            </a:extLst>
          </p:cNvPr>
          <p:cNvSpPr/>
          <p:nvPr/>
        </p:nvSpPr>
        <p:spPr>
          <a:xfrm>
            <a:off x="8743078" y="3010703"/>
            <a:ext cx="219167" cy="214411"/>
          </a:xfrm>
          <a:prstGeom prst="ellipse">
            <a:avLst/>
          </a:prstGeom>
          <a:solidFill>
            <a:srgbClr val="FF32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Graphik"/>
                <a:ea typeface="+mn-ea"/>
                <a:cs typeface="+mn-cs"/>
              </a:rPr>
              <a:t>7</a:t>
            </a:r>
            <a:endParaRPr kumimoji="0" lang="en-IN" sz="8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334" name="Picture 333">
            <a:extLst>
              <a:ext uri="{FF2B5EF4-FFF2-40B4-BE49-F238E27FC236}">
                <a16:creationId xmlns:a16="http://schemas.microsoft.com/office/drawing/2014/main" id="{1776CDE0-8305-D4F6-0457-AA804305A93B}"/>
              </a:ext>
            </a:extLst>
          </p:cNvPr>
          <p:cNvPicPr>
            <a:picLocks noChangeAspect="1"/>
          </p:cNvPicPr>
          <p:nvPr/>
        </p:nvPicPr>
        <p:blipFill>
          <a:blip r:embed="rId14"/>
          <a:stretch>
            <a:fillRect/>
          </a:stretch>
        </p:blipFill>
        <p:spPr>
          <a:xfrm>
            <a:off x="4171531" y="5663528"/>
            <a:ext cx="254425" cy="266241"/>
          </a:xfrm>
          <a:prstGeom prst="rect">
            <a:avLst/>
          </a:prstGeom>
        </p:spPr>
      </p:pic>
      <p:sp>
        <p:nvSpPr>
          <p:cNvPr id="335" name="Rectangle 334">
            <a:extLst>
              <a:ext uri="{FF2B5EF4-FFF2-40B4-BE49-F238E27FC236}">
                <a16:creationId xmlns:a16="http://schemas.microsoft.com/office/drawing/2014/main" id="{E17115FE-D8D0-3092-5A67-52941818676C}"/>
              </a:ext>
            </a:extLst>
          </p:cNvPr>
          <p:cNvSpPr/>
          <p:nvPr/>
        </p:nvSpPr>
        <p:spPr bwMode="auto">
          <a:xfrm>
            <a:off x="3862594" y="5954808"/>
            <a:ext cx="889331" cy="107722"/>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Graphik"/>
                <a:ea typeface="+mn-ea"/>
                <a:cs typeface="+mn-cs"/>
              </a:rPr>
              <a:t>Data Quality Reports</a:t>
            </a:r>
          </a:p>
        </p:txBody>
      </p:sp>
      <p:pic>
        <p:nvPicPr>
          <p:cNvPr id="340" name="Picture 339" descr="Icon&#10;&#10;Description automatically generated">
            <a:extLst>
              <a:ext uri="{FF2B5EF4-FFF2-40B4-BE49-F238E27FC236}">
                <a16:creationId xmlns:a16="http://schemas.microsoft.com/office/drawing/2014/main" id="{94CD30A0-76E0-6C59-DB16-8589EC3D72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2184" y="5751694"/>
            <a:ext cx="298051" cy="257782"/>
          </a:xfrm>
          <a:prstGeom prst="rect">
            <a:avLst/>
          </a:prstGeom>
        </p:spPr>
      </p:pic>
      <p:sp>
        <p:nvSpPr>
          <p:cNvPr id="342" name="TextBox 341">
            <a:extLst>
              <a:ext uri="{FF2B5EF4-FFF2-40B4-BE49-F238E27FC236}">
                <a16:creationId xmlns:a16="http://schemas.microsoft.com/office/drawing/2014/main" id="{F2B0C5C9-2667-189A-4ED0-6888EE085843}"/>
              </a:ext>
            </a:extLst>
          </p:cNvPr>
          <p:cNvSpPr txBox="1"/>
          <p:nvPr/>
        </p:nvSpPr>
        <p:spPr>
          <a:xfrm>
            <a:off x="6772589" y="6040266"/>
            <a:ext cx="777240" cy="107722"/>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Graphik"/>
                <a:ea typeface="+mn-ea"/>
                <a:cs typeface="+mn-cs"/>
              </a:rPr>
              <a:t>Email Notification</a:t>
            </a:r>
            <a:endParaRPr kumimoji="0" lang="en-IN" sz="700" b="0" i="0" u="none" strike="noStrike" kern="1200" cap="none" spc="0" normalizeH="0" baseline="0" noProof="0" dirty="0">
              <a:ln>
                <a:noFill/>
              </a:ln>
              <a:solidFill>
                <a:srgbClr val="000000"/>
              </a:solidFill>
              <a:effectLst/>
              <a:uLnTx/>
              <a:uFillTx/>
              <a:latin typeface="Graphik"/>
              <a:ea typeface="+mn-ea"/>
              <a:cs typeface="+mn-cs"/>
            </a:endParaRPr>
          </a:p>
        </p:txBody>
      </p:sp>
      <p:cxnSp>
        <p:nvCxnSpPr>
          <p:cNvPr id="347" name="Straight Arrow Connector 346">
            <a:extLst>
              <a:ext uri="{FF2B5EF4-FFF2-40B4-BE49-F238E27FC236}">
                <a16:creationId xmlns:a16="http://schemas.microsoft.com/office/drawing/2014/main" id="{A91987BA-EB80-BB05-139F-50034F0A0633}"/>
              </a:ext>
            </a:extLst>
          </p:cNvPr>
          <p:cNvCxnSpPr>
            <a:cxnSpLocks/>
          </p:cNvCxnSpPr>
          <p:nvPr/>
        </p:nvCxnSpPr>
        <p:spPr>
          <a:xfrm>
            <a:off x="4299638" y="4941978"/>
            <a:ext cx="0" cy="721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3" name="Picture 362">
            <a:extLst>
              <a:ext uri="{FF2B5EF4-FFF2-40B4-BE49-F238E27FC236}">
                <a16:creationId xmlns:a16="http://schemas.microsoft.com/office/drawing/2014/main" id="{2FA644D5-4056-12D4-971C-E10F487C105D}"/>
              </a:ext>
            </a:extLst>
          </p:cNvPr>
          <p:cNvPicPr>
            <a:picLocks noChangeAspect="1"/>
          </p:cNvPicPr>
          <p:nvPr/>
        </p:nvPicPr>
        <p:blipFill>
          <a:blip r:embed="rId14"/>
          <a:stretch>
            <a:fillRect/>
          </a:stretch>
        </p:blipFill>
        <p:spPr>
          <a:xfrm>
            <a:off x="5625151" y="5781017"/>
            <a:ext cx="254425" cy="266241"/>
          </a:xfrm>
          <a:prstGeom prst="rect">
            <a:avLst/>
          </a:prstGeom>
        </p:spPr>
      </p:pic>
      <p:sp>
        <p:nvSpPr>
          <p:cNvPr id="364" name="Rectangle 363">
            <a:extLst>
              <a:ext uri="{FF2B5EF4-FFF2-40B4-BE49-F238E27FC236}">
                <a16:creationId xmlns:a16="http://schemas.microsoft.com/office/drawing/2014/main" id="{669BE448-99D7-82C8-2C76-8630D9E515D0}"/>
              </a:ext>
            </a:extLst>
          </p:cNvPr>
          <p:cNvSpPr/>
          <p:nvPr/>
        </p:nvSpPr>
        <p:spPr bwMode="auto">
          <a:xfrm>
            <a:off x="5315786" y="6136331"/>
            <a:ext cx="976686" cy="107722"/>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Graphik"/>
                <a:ea typeface="+mn-ea"/>
                <a:cs typeface="+mn-cs"/>
              </a:rPr>
              <a:t>Reconciliation reports</a:t>
            </a:r>
          </a:p>
        </p:txBody>
      </p:sp>
      <p:cxnSp>
        <p:nvCxnSpPr>
          <p:cNvPr id="365" name="Connector: Elbow 364">
            <a:extLst>
              <a:ext uri="{FF2B5EF4-FFF2-40B4-BE49-F238E27FC236}">
                <a16:creationId xmlns:a16="http://schemas.microsoft.com/office/drawing/2014/main" id="{156166E8-D2DB-ECAE-F01F-A56341E78370}"/>
              </a:ext>
            </a:extLst>
          </p:cNvPr>
          <p:cNvCxnSpPr>
            <a:cxnSpLocks/>
            <a:stCxn id="70" idx="2"/>
            <a:endCxn id="364" idx="1"/>
          </p:cNvCxnSpPr>
          <p:nvPr/>
        </p:nvCxnSpPr>
        <p:spPr>
          <a:xfrm rot="16200000" flipH="1">
            <a:off x="3760217" y="4634623"/>
            <a:ext cx="1248214" cy="18629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D6165882-E397-F155-3AF8-DA55C51EFECB}"/>
              </a:ext>
            </a:extLst>
          </p:cNvPr>
          <p:cNvCxnSpPr>
            <a:cxnSpLocks/>
            <a:stCxn id="83" idx="2"/>
            <a:endCxn id="364" idx="3"/>
          </p:cNvCxnSpPr>
          <p:nvPr/>
        </p:nvCxnSpPr>
        <p:spPr>
          <a:xfrm rot="5400000">
            <a:off x="6504963" y="5019963"/>
            <a:ext cx="957739" cy="13827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2" name="Rectangle 381">
            <a:extLst>
              <a:ext uri="{FF2B5EF4-FFF2-40B4-BE49-F238E27FC236}">
                <a16:creationId xmlns:a16="http://schemas.microsoft.com/office/drawing/2014/main" id="{49A89044-6958-8404-7530-ABE536E73955}"/>
              </a:ext>
            </a:extLst>
          </p:cNvPr>
          <p:cNvSpPr/>
          <p:nvPr/>
        </p:nvSpPr>
        <p:spPr bwMode="auto">
          <a:xfrm>
            <a:off x="5903004" y="2670872"/>
            <a:ext cx="588528" cy="246221"/>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Graphik"/>
                <a:ea typeface="+mn-ea"/>
                <a:cs typeface="+mn-cs"/>
              </a:rPr>
              <a:t>Meta Data Driven</a:t>
            </a:r>
          </a:p>
        </p:txBody>
      </p:sp>
      <p:sp>
        <p:nvSpPr>
          <p:cNvPr id="383" name="Rectangle 382">
            <a:extLst>
              <a:ext uri="{FF2B5EF4-FFF2-40B4-BE49-F238E27FC236}">
                <a16:creationId xmlns:a16="http://schemas.microsoft.com/office/drawing/2014/main" id="{2EBC63AB-9B6F-9436-694D-9214BF309FE0}"/>
              </a:ext>
            </a:extLst>
          </p:cNvPr>
          <p:cNvSpPr/>
          <p:nvPr/>
        </p:nvSpPr>
        <p:spPr bwMode="auto">
          <a:xfrm>
            <a:off x="1870407" y="2050621"/>
            <a:ext cx="725953" cy="153888"/>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00000"/>
                </a:solidFill>
                <a:effectLst/>
                <a:highlight>
                  <a:srgbClr val="00FFFF"/>
                </a:highlight>
                <a:uLnTx/>
                <a:uFillTx/>
                <a:latin typeface="Graphik"/>
                <a:ea typeface="+mn-ea"/>
                <a:cs typeface="+mn-cs"/>
              </a:rPr>
              <a:t>Source DB</a:t>
            </a:r>
          </a:p>
        </p:txBody>
      </p:sp>
      <p:sp>
        <p:nvSpPr>
          <p:cNvPr id="384" name="Rectangle 383">
            <a:extLst>
              <a:ext uri="{FF2B5EF4-FFF2-40B4-BE49-F238E27FC236}">
                <a16:creationId xmlns:a16="http://schemas.microsoft.com/office/drawing/2014/main" id="{80709C83-595A-A477-585E-8849527D645B}"/>
              </a:ext>
            </a:extLst>
          </p:cNvPr>
          <p:cNvSpPr/>
          <p:nvPr/>
        </p:nvSpPr>
        <p:spPr bwMode="auto">
          <a:xfrm>
            <a:off x="9056184" y="2052007"/>
            <a:ext cx="809939" cy="153888"/>
          </a:xfrm>
          <a:prstGeom prst="rect">
            <a:avLst/>
          </a:prstGeom>
          <a:noFill/>
          <a:ln w="31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00000"/>
                </a:solidFill>
                <a:effectLst/>
                <a:highlight>
                  <a:srgbClr val="00FFFF"/>
                </a:highlight>
                <a:uLnTx/>
                <a:uFillTx/>
                <a:latin typeface="Graphik"/>
                <a:ea typeface="+mn-ea"/>
                <a:cs typeface="+mn-cs"/>
              </a:rPr>
              <a:t>Target DB</a:t>
            </a:r>
          </a:p>
        </p:txBody>
      </p:sp>
      <p:sp>
        <p:nvSpPr>
          <p:cNvPr id="389" name="Rectangle 388">
            <a:extLst>
              <a:ext uri="{FF2B5EF4-FFF2-40B4-BE49-F238E27FC236}">
                <a16:creationId xmlns:a16="http://schemas.microsoft.com/office/drawing/2014/main" id="{4CB2260E-7986-A3D1-7457-B1DFE8820A01}"/>
              </a:ext>
            </a:extLst>
          </p:cNvPr>
          <p:cNvSpPr/>
          <p:nvPr/>
        </p:nvSpPr>
        <p:spPr>
          <a:xfrm>
            <a:off x="3141535" y="4467859"/>
            <a:ext cx="1429756" cy="52361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3" name="Picture 10" descr="P&amp;C Insurance Software &amp; Technology | Guidewire">
            <a:extLst>
              <a:ext uri="{FF2B5EF4-FFF2-40B4-BE49-F238E27FC236}">
                <a16:creationId xmlns:a16="http://schemas.microsoft.com/office/drawing/2014/main" id="{52BF7582-CB45-84B8-7FEB-FC64EBE8AC4B}"/>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515" t="35752" r="6515" b="35751"/>
          <a:stretch/>
        </p:blipFill>
        <p:spPr bwMode="auto">
          <a:xfrm>
            <a:off x="8579604" y="2420034"/>
            <a:ext cx="1153318" cy="28306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466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dirty="0"/>
              <a:t>ADF  Flowlets - Data Flow Reusability</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60945082-04DD-444E-B487-528177476D76}"/>
              </a:ext>
            </a:extLst>
          </p:cNvPr>
          <p:cNvSpPr txBox="1"/>
          <p:nvPr/>
        </p:nvSpPr>
        <p:spPr>
          <a:xfrm>
            <a:off x="381000" y="1075064"/>
            <a:ext cx="11430000" cy="236988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 flowlet is a reusable container of activities that can be created from an existing mapping data flow or started from scratch.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By reusing patterns, you can prevent logic duplication and apply the same logic across many mapping data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Below are some of the advantages</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If there is a common ETL pattern, we can reuse it and prevent logic duplication and reduce developers build time</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Flowlets can then be re-used inside other data flows</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Can create logic to do things such as address cleaning or string trimming, date related transformations, etc.</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endParaRPr kumimoji="0" lang="en-US"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Below is an example where a specific Transformation logic (Remove duplicates, Filter, Derived columns logic) is reused in multiple flows where source &amp; target servers are different</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11" name="Picture 10">
            <a:extLst>
              <a:ext uri="{FF2B5EF4-FFF2-40B4-BE49-F238E27FC236}">
                <a16:creationId xmlns:a16="http://schemas.microsoft.com/office/drawing/2014/main" id="{07D735FE-1502-9214-9609-2A26003281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429000"/>
            <a:ext cx="5953825" cy="2051417"/>
          </a:xfrm>
          <a:prstGeom prst="rect">
            <a:avLst/>
          </a:prstGeom>
          <a:noFill/>
          <a:ln>
            <a:solidFill>
              <a:schemeClr val="tx1"/>
            </a:solidFill>
          </a:ln>
        </p:spPr>
      </p:pic>
      <p:pic>
        <p:nvPicPr>
          <p:cNvPr id="5" name="Picture 4">
            <a:extLst>
              <a:ext uri="{FF2B5EF4-FFF2-40B4-BE49-F238E27FC236}">
                <a16:creationId xmlns:a16="http://schemas.microsoft.com/office/drawing/2014/main" id="{B7EB4FC0-3CF0-3272-BCE0-823F5D26B5A1}"/>
              </a:ext>
            </a:extLst>
          </p:cNvPr>
          <p:cNvPicPr>
            <a:picLocks noChangeAspect="1"/>
          </p:cNvPicPr>
          <p:nvPr/>
        </p:nvPicPr>
        <p:blipFill>
          <a:blip r:embed="rId4"/>
          <a:stretch>
            <a:fillRect/>
          </a:stretch>
        </p:blipFill>
        <p:spPr>
          <a:xfrm>
            <a:off x="6410665" y="3429000"/>
            <a:ext cx="2662247" cy="1218634"/>
          </a:xfrm>
          <a:prstGeom prst="rect">
            <a:avLst/>
          </a:prstGeom>
          <a:noFill/>
          <a:ln>
            <a:solidFill>
              <a:schemeClr val="tx1"/>
            </a:solidFill>
          </a:ln>
        </p:spPr>
      </p:pic>
      <p:pic>
        <p:nvPicPr>
          <p:cNvPr id="8" name="Picture 7">
            <a:extLst>
              <a:ext uri="{FF2B5EF4-FFF2-40B4-BE49-F238E27FC236}">
                <a16:creationId xmlns:a16="http://schemas.microsoft.com/office/drawing/2014/main" id="{F3D7DFDA-98AB-8DBE-E5F9-A890C2B81CB9}"/>
              </a:ext>
            </a:extLst>
          </p:cNvPr>
          <p:cNvPicPr>
            <a:picLocks noChangeAspect="1"/>
          </p:cNvPicPr>
          <p:nvPr/>
        </p:nvPicPr>
        <p:blipFill>
          <a:blip r:embed="rId5"/>
          <a:stretch>
            <a:fillRect/>
          </a:stretch>
        </p:blipFill>
        <p:spPr>
          <a:xfrm>
            <a:off x="9290406" y="3429000"/>
            <a:ext cx="2693932" cy="1218634"/>
          </a:xfrm>
          <a:prstGeom prst="rect">
            <a:avLst/>
          </a:prstGeom>
          <a:noFill/>
          <a:ln>
            <a:solidFill>
              <a:schemeClr val="tx1"/>
            </a:solidFill>
          </a:ln>
        </p:spPr>
      </p:pic>
      <p:pic>
        <p:nvPicPr>
          <p:cNvPr id="10" name="Picture 9">
            <a:extLst>
              <a:ext uri="{FF2B5EF4-FFF2-40B4-BE49-F238E27FC236}">
                <a16:creationId xmlns:a16="http://schemas.microsoft.com/office/drawing/2014/main" id="{ABE28358-B8BE-C8C1-0789-75FE3B437214}"/>
              </a:ext>
            </a:extLst>
          </p:cNvPr>
          <p:cNvPicPr>
            <a:picLocks noChangeAspect="1"/>
          </p:cNvPicPr>
          <p:nvPr/>
        </p:nvPicPr>
        <p:blipFill>
          <a:blip r:embed="rId6"/>
          <a:stretch>
            <a:fillRect/>
          </a:stretch>
        </p:blipFill>
        <p:spPr>
          <a:xfrm>
            <a:off x="6410665" y="4906664"/>
            <a:ext cx="2662247" cy="959313"/>
          </a:xfrm>
          <a:prstGeom prst="rect">
            <a:avLst/>
          </a:prstGeom>
          <a:noFill/>
          <a:ln>
            <a:solidFill>
              <a:schemeClr val="tx1"/>
            </a:solidFill>
          </a:ln>
        </p:spPr>
      </p:pic>
      <p:pic>
        <p:nvPicPr>
          <p:cNvPr id="14" name="Picture 13">
            <a:extLst>
              <a:ext uri="{FF2B5EF4-FFF2-40B4-BE49-F238E27FC236}">
                <a16:creationId xmlns:a16="http://schemas.microsoft.com/office/drawing/2014/main" id="{D4954A16-4F0B-88CA-50A6-E83D705CF0EB}"/>
              </a:ext>
            </a:extLst>
          </p:cNvPr>
          <p:cNvPicPr>
            <a:picLocks noChangeAspect="1"/>
          </p:cNvPicPr>
          <p:nvPr/>
        </p:nvPicPr>
        <p:blipFill>
          <a:blip r:embed="rId7"/>
          <a:stretch>
            <a:fillRect/>
          </a:stretch>
        </p:blipFill>
        <p:spPr>
          <a:xfrm>
            <a:off x="9290406" y="4906664"/>
            <a:ext cx="2565558" cy="959313"/>
          </a:xfrm>
          <a:prstGeom prst="rect">
            <a:avLst/>
          </a:prstGeom>
          <a:noFill/>
          <a:ln>
            <a:solidFill>
              <a:schemeClr val="tx1"/>
            </a:solidFill>
          </a:ln>
        </p:spPr>
      </p:pic>
    </p:spTree>
    <p:extLst>
      <p:ext uri="{BB962C8B-B14F-4D97-AF65-F5344CB8AC3E}">
        <p14:creationId xmlns:p14="http://schemas.microsoft.com/office/powerpoint/2010/main" val="206055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dirty="0"/>
              <a:t>Functional reconciliation</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625069C3-201C-43EB-88D2-9E8C5CCFB368}"/>
              </a:ext>
            </a:extLst>
          </p:cNvPr>
          <p:cNvSpPr txBox="1"/>
          <p:nvPr/>
        </p:nvSpPr>
        <p:spPr>
          <a:xfrm>
            <a:off x="380999" y="1520785"/>
            <a:ext cx="11429999" cy="381642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raphik"/>
                <a:ea typeface="+mn-ea"/>
                <a:cs typeface="+mn-cs"/>
              </a:rPr>
              <a:t>In the Data Conversion process, it is possible for mistakes to be made in the mapping and transformation logic. Issues like run time failures, network dropouts and broken transactions can corrupt data. This kind of errors can lead to data being left in an invalid state and incorrect information in reports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raphik"/>
                <a:ea typeface="+mn-ea"/>
                <a:cs typeface="+mn-cs"/>
              </a:rPr>
              <a:t>Functional reconciliation is a verification phase where the target data is compared against original source data to ensure that the data conversion architecture has transferred the data correctly</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raphik"/>
                <a:ea typeface="+mn-ea"/>
                <a:cs typeface="+mn-cs"/>
              </a:rPr>
              <a:t>Below results are generated as part of existing functional reconciliation process:</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Graphik"/>
                <a:ea typeface="+mn-ea"/>
                <a:cs typeface="+mn-cs"/>
              </a:rPr>
              <a:t>Simple record counts check for each table to keep track of whether the targeted number of records have migrated or not</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Graphik"/>
                <a:ea typeface="+mn-ea"/>
                <a:cs typeface="+mn-cs"/>
              </a:rPr>
              <a:t>Compare SUM of measure fields between source and target</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1800" b="0" i="0" u="none" strike="noStrike" kern="0" cap="none" spc="0" normalizeH="0" baseline="0" noProof="0" dirty="0">
                <a:ln>
                  <a:noFill/>
                </a:ln>
                <a:solidFill>
                  <a:srgbClr val="000000"/>
                </a:solidFill>
                <a:effectLst/>
                <a:uLnTx/>
                <a:uFillTx/>
                <a:latin typeface="Graphik"/>
                <a:ea typeface="+mn-ea"/>
                <a:cs typeface="+mn-cs"/>
              </a:rPr>
              <a:t>Compare individual transactions between source and target</a:t>
            </a:r>
          </a:p>
        </p:txBody>
      </p:sp>
      <p:sp>
        <p:nvSpPr>
          <p:cNvPr id="8" name="Rectangle 7">
            <a:extLst>
              <a:ext uri="{FF2B5EF4-FFF2-40B4-BE49-F238E27FC236}">
                <a16:creationId xmlns:a16="http://schemas.microsoft.com/office/drawing/2014/main" id="{14447B06-1C2A-4522-8E56-BE11D997975F}"/>
              </a:ext>
            </a:extLst>
          </p:cNvPr>
          <p:cNvSpPr/>
          <p:nvPr/>
        </p:nvSpPr>
        <p:spPr>
          <a:xfrm>
            <a:off x="3" y="0"/>
            <a:ext cx="1219199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Graphik"/>
              <a:ea typeface="+mn-ea"/>
              <a:cs typeface="+mn-cs"/>
            </a:endParaRPr>
          </a:p>
        </p:txBody>
      </p:sp>
      <p:sp>
        <p:nvSpPr>
          <p:cNvPr id="9" name="Rectangle 8">
            <a:hlinkClick r:id="" action="ppaction://noaction"/>
            <a:extLst>
              <a:ext uri="{FF2B5EF4-FFF2-40B4-BE49-F238E27FC236}">
                <a16:creationId xmlns:a16="http://schemas.microsoft.com/office/drawing/2014/main" id="{16317ADD-C2B2-4E61-866E-843A8D9383B3}"/>
              </a:ext>
            </a:extLst>
          </p:cNvPr>
          <p:cNvSpPr/>
          <p:nvPr/>
        </p:nvSpPr>
        <p:spPr>
          <a:xfrm>
            <a:off x="-1" y="0"/>
            <a:ext cx="1219199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594237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dirty="0"/>
              <a:t>Functional reconciliation – Report</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7" name="Picture 6">
            <a:extLst>
              <a:ext uri="{FF2B5EF4-FFF2-40B4-BE49-F238E27FC236}">
                <a16:creationId xmlns:a16="http://schemas.microsoft.com/office/drawing/2014/main" id="{8395B294-9519-4D47-B473-DCC832B5303C}"/>
              </a:ext>
            </a:extLst>
          </p:cNvPr>
          <p:cNvPicPr>
            <a:picLocks noChangeAspect="1"/>
          </p:cNvPicPr>
          <p:nvPr/>
        </p:nvPicPr>
        <p:blipFill>
          <a:blip r:embed="rId3"/>
          <a:stretch>
            <a:fillRect/>
          </a:stretch>
        </p:blipFill>
        <p:spPr>
          <a:xfrm>
            <a:off x="1413964" y="1002418"/>
            <a:ext cx="9364072" cy="5245167"/>
          </a:xfrm>
          <a:prstGeom prst="rect">
            <a:avLst/>
          </a:prstGeom>
          <a:ln>
            <a:solidFill>
              <a:schemeClr val="bg1">
                <a:lumMod val="50000"/>
              </a:schemeClr>
            </a:solidFill>
          </a:ln>
        </p:spPr>
      </p:pic>
    </p:spTree>
    <p:extLst>
      <p:ext uri="{BB962C8B-B14F-4D97-AF65-F5344CB8AC3E}">
        <p14:creationId xmlns:p14="http://schemas.microsoft.com/office/powerpoint/2010/main" val="3989155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a:t>Technical reconciliation – Logic Apps &amp; ADF</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B4DBB611-C23D-41E4-B67C-B1DC7AE941A0}"/>
              </a:ext>
            </a:extLst>
          </p:cNvPr>
          <p:cNvSpPr txBox="1"/>
          <p:nvPr/>
        </p:nvSpPr>
        <p:spPr>
          <a:xfrm>
            <a:off x="381000" y="1540896"/>
            <a:ext cx="11430000" cy="3231654"/>
          </a:xfrm>
          <a:prstGeom prst="rect">
            <a:avLst/>
          </a:prstGeom>
          <a:noFill/>
        </p:spPr>
        <p:txBody>
          <a:bodyPr wrap="square" lIns="0" tIns="0" rIns="0" bIns="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Graphik"/>
                <a:ea typeface="+mn-ea"/>
                <a:cs typeface="+mn-cs"/>
              </a:rPr>
              <a:t>Post data migration or data movement, an email summary with all auditing and error details are sent to the technical team automatically which gives a detailed picture on the below statistics</a:t>
            </a:r>
          </a:p>
          <a:p>
            <a:pPr marL="8001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0" cap="none" spc="0" normalizeH="0" baseline="0" noProof="0" dirty="0">
                <a:ln>
                  <a:noFill/>
                </a:ln>
                <a:solidFill>
                  <a:srgbClr val="000000"/>
                </a:solidFill>
                <a:effectLst/>
                <a:uLnTx/>
                <a:uFillTx/>
                <a:latin typeface="Graphik"/>
                <a:ea typeface="+mn-ea"/>
                <a:cs typeface="+mn-cs"/>
              </a:rPr>
              <a:t>Percentage of Data Quality Failure, Data Quality Rejection Count</a:t>
            </a:r>
            <a:endParaRPr kumimoji="0" lang="en-US" sz="1400" b="0" i="0" u="none" strike="noStrike" kern="0" cap="none" spc="0" normalizeH="0" baseline="0" noProof="0" dirty="0">
              <a:ln>
                <a:noFill/>
              </a:ln>
              <a:solidFill>
                <a:srgbClr val="000000"/>
              </a:solidFill>
              <a:effectLst/>
              <a:uLnTx/>
              <a:uFillTx/>
              <a:latin typeface="Graphik"/>
              <a:ea typeface="+mn-ea"/>
              <a:cs typeface="+mn-cs"/>
            </a:endParaRPr>
          </a:p>
          <a:p>
            <a:pPr marL="8001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0" cap="none" spc="0" normalizeH="0" baseline="0" noProof="0" dirty="0">
                <a:ln>
                  <a:noFill/>
                </a:ln>
                <a:solidFill>
                  <a:srgbClr val="000000"/>
                </a:solidFill>
                <a:effectLst/>
                <a:uLnTx/>
                <a:uFillTx/>
                <a:latin typeface="Graphik"/>
                <a:ea typeface="+mn-ea"/>
                <a:cs typeface="+mn-cs"/>
              </a:rPr>
              <a:t>Percentage of Records Migrated Successfully, Records mismatch count</a:t>
            </a:r>
            <a:endParaRPr kumimoji="0" lang="en-US" sz="1400" b="0" i="0" u="none" strike="noStrike" kern="0" cap="none" spc="0" normalizeH="0" baseline="0" noProof="0" dirty="0">
              <a:ln>
                <a:noFill/>
              </a:ln>
              <a:solidFill>
                <a:srgbClr val="000000"/>
              </a:solidFill>
              <a:effectLst/>
              <a:uLnTx/>
              <a:uFillTx/>
              <a:latin typeface="Graphik"/>
              <a:ea typeface="+mn-ea"/>
              <a:cs typeface="+mn-cs"/>
            </a:endParaRPr>
          </a:p>
          <a:p>
            <a:pPr marL="8001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Graphik"/>
                <a:ea typeface="+mn-ea"/>
                <a:cs typeface="+mn-cs"/>
              </a:rPr>
              <a:t>File Count, Row Count, Time Taken for each step and table</a:t>
            </a:r>
          </a:p>
          <a:p>
            <a:pPr marL="8001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Graphik"/>
                <a:ea typeface="+mn-ea"/>
                <a:cs typeface="+mn-cs"/>
              </a:rPr>
              <a:t>Status for each step and table (Success/Failure)</a:t>
            </a:r>
          </a:p>
          <a:p>
            <a:pPr marL="8001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Graphik"/>
                <a:ea typeface="+mn-ea"/>
                <a:cs typeface="+mn-cs"/>
              </a:rPr>
              <a:t>Start time &amp; End time on each step and table</a:t>
            </a:r>
          </a:p>
          <a:p>
            <a:pPr marL="8001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Graphik"/>
                <a:ea typeface="+mn-ea"/>
                <a:cs typeface="+mn-cs"/>
              </a:rPr>
              <a:t>Error messages on each step, in case of any failures</a:t>
            </a:r>
          </a:p>
          <a:p>
            <a:pPr marL="8001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Graphik"/>
              <a:ea typeface="+mn-ea"/>
              <a:cs typeface="+mn-cs"/>
            </a:endParaRPr>
          </a:p>
          <a:p>
            <a:pPr marL="342900" marR="0" lvl="1"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0" cap="none" spc="0" normalizeH="0" baseline="0" noProof="0" dirty="0">
                <a:ln>
                  <a:noFill/>
                </a:ln>
                <a:solidFill>
                  <a:srgbClr val="000000"/>
                </a:solidFill>
                <a:effectLst/>
                <a:uLnTx/>
                <a:uFillTx/>
                <a:latin typeface="Graphik"/>
                <a:ea typeface="+mn-ea"/>
                <a:cs typeface="+mn-cs"/>
              </a:rPr>
              <a:t>Technical reconciliation components (Azure Data Factory, Azure Logic Apps) are re-usable for any new data migration/data conversion activities</a:t>
            </a:r>
            <a:br>
              <a:rPr kumimoji="0" lang="en-US" sz="1400" b="0" i="0" u="none" strike="noStrike" kern="0" cap="none" spc="0" normalizeH="0" baseline="0" noProof="0" dirty="0">
                <a:ln>
                  <a:noFill/>
                </a:ln>
                <a:solidFill>
                  <a:srgbClr val="000000"/>
                </a:solidFill>
                <a:effectLst/>
                <a:uLnTx/>
                <a:uFillTx/>
                <a:latin typeface="Graphik"/>
                <a:ea typeface="+mn-ea"/>
                <a:cs typeface="+mn-cs"/>
              </a:rPr>
            </a:br>
            <a:endParaRPr kumimoji="0" lang="en-US" sz="1400" b="0" i="0" u="none" strike="noStrike" kern="0" cap="none" spc="0" normalizeH="0" baseline="0" noProof="0" dirty="0">
              <a:ln>
                <a:noFill/>
              </a:ln>
              <a:solidFill>
                <a:srgbClr val="000000"/>
              </a:solidFill>
              <a:effectLst/>
              <a:uLnTx/>
              <a:uFillTx/>
              <a:latin typeface="Graphik"/>
              <a:ea typeface="+mn-ea"/>
              <a:cs typeface="+mn-cs"/>
            </a:endParaRPr>
          </a:p>
          <a:p>
            <a:pPr marL="342900" marR="0" lvl="1"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0" cap="none" spc="0" normalizeH="0" baseline="0" noProof="0" dirty="0">
                <a:ln>
                  <a:noFill/>
                </a:ln>
                <a:solidFill>
                  <a:srgbClr val="000000"/>
                </a:solidFill>
                <a:effectLst/>
                <a:uLnTx/>
                <a:uFillTx/>
                <a:latin typeface="Graphik"/>
                <a:ea typeface="+mn-ea"/>
                <a:cs typeface="+mn-cs"/>
              </a:rPr>
              <a:t>Azure Logic Apps service is triggered post the data conversion/data migration. This service invokes SQL scripts and generates all reconciliation results and send those details in email summary. Detailed audit/logging information are sent in the email attachment</a:t>
            </a:r>
            <a:endParaRPr kumimoji="0" lang="en-IN" sz="1400" b="0" i="0" u="none" strike="noStrike" kern="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947119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ooter Placeholder 1">
            <a:extLst>
              <a:ext uri="{FF2B5EF4-FFF2-40B4-BE49-F238E27FC236}">
                <a16:creationId xmlns:a16="http://schemas.microsoft.com/office/drawing/2014/main" id="{C16C560B-46EA-40C3-A58C-151A36D5FC85}"/>
              </a:ext>
            </a:extLst>
          </p:cNvPr>
          <p:cNvSpPr>
            <a:spLocks noGrp="1"/>
          </p:cNvSpPr>
          <p:nvPr>
            <p:ph type="ftr" sz="quarter" idx="3"/>
          </p:nvPr>
        </p:nvSpPr>
        <p:spPr>
          <a:xfrm>
            <a:off x="7315200" y="6488234"/>
            <a:ext cx="4114800" cy="198318"/>
          </a:xfrm>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Graphik"/>
                <a:ea typeface="+mn-ea"/>
                <a:cs typeface="+mn-cs"/>
              </a:rPr>
              <a:t>Copyright © 2022 Accenture. All rights reserved.</a:t>
            </a:r>
          </a:p>
        </p:txBody>
      </p:sp>
      <p:grpSp>
        <p:nvGrpSpPr>
          <p:cNvPr id="4" name="Group 3">
            <a:extLst>
              <a:ext uri="{FF2B5EF4-FFF2-40B4-BE49-F238E27FC236}">
                <a16:creationId xmlns:a16="http://schemas.microsoft.com/office/drawing/2014/main" id="{0F9D01F2-3749-4B2B-8E4C-6E275583E19C}"/>
              </a:ext>
            </a:extLst>
          </p:cNvPr>
          <p:cNvGrpSpPr/>
          <p:nvPr/>
        </p:nvGrpSpPr>
        <p:grpSpPr>
          <a:xfrm>
            <a:off x="381000" y="996251"/>
            <a:ext cx="10753818" cy="5259406"/>
            <a:chOff x="381000" y="996251"/>
            <a:chExt cx="10374086" cy="5073689"/>
          </a:xfrm>
        </p:grpSpPr>
        <p:pic>
          <p:nvPicPr>
            <p:cNvPr id="5" name="Picture 4">
              <a:extLst>
                <a:ext uri="{FF2B5EF4-FFF2-40B4-BE49-F238E27FC236}">
                  <a16:creationId xmlns:a16="http://schemas.microsoft.com/office/drawing/2014/main" id="{FFE4C74C-7AB3-4966-8B89-04009C7AF0B7}"/>
                </a:ext>
              </a:extLst>
            </p:cNvPr>
            <p:cNvPicPr>
              <a:picLocks noChangeAspect="1"/>
            </p:cNvPicPr>
            <p:nvPr/>
          </p:nvPicPr>
          <p:blipFill>
            <a:blip r:embed="rId3"/>
            <a:stretch>
              <a:fillRect/>
            </a:stretch>
          </p:blipFill>
          <p:spPr>
            <a:xfrm>
              <a:off x="381000" y="996251"/>
              <a:ext cx="10374086" cy="5073689"/>
            </a:xfrm>
            <a:prstGeom prst="rect">
              <a:avLst/>
            </a:prstGeom>
            <a:ln>
              <a:solidFill>
                <a:schemeClr val="bg1">
                  <a:lumMod val="50000"/>
                </a:schemeClr>
              </a:solidFill>
            </a:ln>
          </p:spPr>
        </p:pic>
        <p:graphicFrame>
          <p:nvGraphicFramePr>
            <p:cNvPr id="6" name="Object 5">
              <a:extLst>
                <a:ext uri="{FF2B5EF4-FFF2-40B4-BE49-F238E27FC236}">
                  <a16:creationId xmlns:a16="http://schemas.microsoft.com/office/drawing/2014/main" id="{6305C810-F6C4-4B18-B38C-BF7AF6ED380A}"/>
                </a:ext>
              </a:extLst>
            </p:cNvPr>
            <p:cNvGraphicFramePr>
              <a:graphicFrameLocks noChangeAspect="1"/>
            </p:cNvGraphicFramePr>
            <p:nvPr/>
          </p:nvGraphicFramePr>
          <p:xfrm>
            <a:off x="8669336" y="5177189"/>
            <a:ext cx="1995488" cy="822325"/>
          </p:xfrm>
          <a:graphic>
            <a:graphicData uri="http://schemas.openxmlformats.org/presentationml/2006/ole">
              <mc:AlternateContent xmlns:mc="http://schemas.openxmlformats.org/markup-compatibility/2006">
                <mc:Choice xmlns:v="urn:schemas-microsoft-com:vml" Requires="v">
                  <p:oleObj name="Packager Shell Object" showAsIcon="1" r:id="rId4" imgW="1279800" imgH="527400" progId="Package">
                    <p:embed/>
                  </p:oleObj>
                </mc:Choice>
                <mc:Fallback>
                  <p:oleObj name="Packager Shell Object" showAsIcon="1" r:id="rId4" imgW="1279800" imgH="527400" progId="Package">
                    <p:embed/>
                    <p:pic>
                      <p:nvPicPr>
                        <p:cNvPr id="6" name="Object 5">
                          <a:extLst>
                            <a:ext uri="{FF2B5EF4-FFF2-40B4-BE49-F238E27FC236}">
                              <a16:creationId xmlns:a16="http://schemas.microsoft.com/office/drawing/2014/main" id="{6305C810-F6C4-4B18-B38C-BF7AF6ED380A}"/>
                            </a:ext>
                          </a:extLst>
                        </p:cNvPr>
                        <p:cNvPicPr/>
                        <p:nvPr/>
                      </p:nvPicPr>
                      <p:blipFill>
                        <a:blip r:embed="rId5"/>
                        <a:stretch>
                          <a:fillRect/>
                        </a:stretch>
                      </p:blipFill>
                      <p:spPr>
                        <a:xfrm>
                          <a:off x="8669336" y="5177189"/>
                          <a:ext cx="1995488" cy="822325"/>
                        </a:xfrm>
                        <a:prstGeom prst="rect">
                          <a:avLst/>
                        </a:prstGeom>
                      </p:spPr>
                    </p:pic>
                  </p:oleObj>
                </mc:Fallback>
              </mc:AlternateContent>
            </a:graphicData>
          </a:graphic>
        </p:graphicFrame>
      </p:grpSp>
      <p:sp>
        <p:nvSpPr>
          <p:cNvPr id="7" name="Slide Number Placeholder 2">
            <a:extLst>
              <a:ext uri="{FF2B5EF4-FFF2-40B4-BE49-F238E27FC236}">
                <a16:creationId xmlns:a16="http://schemas.microsoft.com/office/drawing/2014/main" id="{1374777D-3A19-4834-BC3E-26E804908AFF}"/>
              </a:ext>
            </a:extLst>
          </p:cNvPr>
          <p:cNvSpPr>
            <a:spLocks noGrp="1"/>
          </p:cNvSpPr>
          <p:nvPr>
            <p:ph type="sldNum" sz="quarter" idx="10"/>
          </p:nvPr>
        </p:nvSpPr>
        <p:spPr>
          <a:xfrm>
            <a:off x="11484746" y="6490025"/>
            <a:ext cx="371498" cy="20116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dirty="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9" name="Title 15">
            <a:extLst>
              <a:ext uri="{FF2B5EF4-FFF2-40B4-BE49-F238E27FC236}">
                <a16:creationId xmlns:a16="http://schemas.microsoft.com/office/drawing/2014/main" id="{7C29275F-52CE-482D-B735-31DB7A168336}"/>
              </a:ext>
            </a:extLst>
          </p:cNvPr>
          <p:cNvSpPr txBox="1">
            <a:spLocks/>
          </p:cNvSpPr>
          <p:nvPr/>
        </p:nvSpPr>
        <p:spPr>
          <a:xfrm>
            <a:off x="381000" y="381000"/>
            <a:ext cx="11430000" cy="369332"/>
          </a:xfrm>
          <a:prstGeom prst="rect">
            <a:avLst/>
          </a:prstGeom>
        </p:spPr>
        <p:txBody>
          <a:bodyPr vert="horz" lIns="0" tIns="0" rIns="0" bIns="0" rtlCol="0" anchor="t">
            <a:sp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Graphik"/>
                <a:ea typeface="+mj-ea"/>
                <a:cs typeface="+mj-cs"/>
              </a:rPr>
              <a:t>Technical reconciliation – Email summary DC to GW (Party)</a:t>
            </a:r>
          </a:p>
        </p:txBody>
      </p:sp>
      <p:sp>
        <p:nvSpPr>
          <p:cNvPr id="12" name="Rectangle 11">
            <a:hlinkClick r:id="" action="ppaction://noaction"/>
            <a:extLst>
              <a:ext uri="{FF2B5EF4-FFF2-40B4-BE49-F238E27FC236}">
                <a16:creationId xmlns:a16="http://schemas.microsoft.com/office/drawing/2014/main" id="{503BDE70-6A8D-45DA-AA69-FC0CD0811598}"/>
              </a:ext>
            </a:extLst>
          </p:cNvPr>
          <p:cNvSpPr/>
          <p:nvPr/>
        </p:nvSpPr>
        <p:spPr>
          <a:xfrm>
            <a:off x="-1" y="0"/>
            <a:ext cx="1219199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74379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ooter Placeholder 1">
            <a:extLst>
              <a:ext uri="{FF2B5EF4-FFF2-40B4-BE49-F238E27FC236}">
                <a16:creationId xmlns:a16="http://schemas.microsoft.com/office/drawing/2014/main" id="{C16C560B-46EA-40C3-A58C-151A36D5FC85}"/>
              </a:ext>
            </a:extLst>
          </p:cNvPr>
          <p:cNvSpPr>
            <a:spLocks noGrp="1"/>
          </p:cNvSpPr>
          <p:nvPr>
            <p:ph type="ftr" sz="quarter" idx="3"/>
          </p:nvPr>
        </p:nvSpPr>
        <p:spPr>
          <a:xfrm>
            <a:off x="7315200" y="6488234"/>
            <a:ext cx="4114800" cy="198318"/>
          </a:xfrm>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Graphik"/>
                <a:ea typeface="+mn-ea"/>
                <a:cs typeface="+mn-cs"/>
              </a:rPr>
              <a:t>Copyright © 2022 Accenture. All rights reserved.</a:t>
            </a:r>
          </a:p>
        </p:txBody>
      </p:sp>
      <p:grpSp>
        <p:nvGrpSpPr>
          <p:cNvPr id="4" name="Group 3">
            <a:extLst>
              <a:ext uri="{FF2B5EF4-FFF2-40B4-BE49-F238E27FC236}">
                <a16:creationId xmlns:a16="http://schemas.microsoft.com/office/drawing/2014/main" id="{46810824-2F9A-424E-B961-34BA753FEE98}"/>
              </a:ext>
            </a:extLst>
          </p:cNvPr>
          <p:cNvGrpSpPr/>
          <p:nvPr/>
        </p:nvGrpSpPr>
        <p:grpSpPr>
          <a:xfrm>
            <a:off x="2365602" y="1277163"/>
            <a:ext cx="7460796" cy="5102608"/>
            <a:chOff x="1958975" y="720960"/>
            <a:chExt cx="8274050" cy="5658811"/>
          </a:xfrm>
        </p:grpSpPr>
        <p:pic>
          <p:nvPicPr>
            <p:cNvPr id="5" name="Picture 4">
              <a:extLst>
                <a:ext uri="{FF2B5EF4-FFF2-40B4-BE49-F238E27FC236}">
                  <a16:creationId xmlns:a16="http://schemas.microsoft.com/office/drawing/2014/main" id="{2CED2305-DEBB-4AB8-A1D2-11D833265BB8}"/>
                </a:ext>
              </a:extLst>
            </p:cNvPr>
            <p:cNvPicPr>
              <a:picLocks noChangeAspect="1"/>
            </p:cNvPicPr>
            <p:nvPr/>
          </p:nvPicPr>
          <p:blipFill>
            <a:blip r:embed="rId3"/>
            <a:stretch>
              <a:fillRect/>
            </a:stretch>
          </p:blipFill>
          <p:spPr>
            <a:xfrm>
              <a:off x="1958975" y="720960"/>
              <a:ext cx="8274050" cy="5658811"/>
            </a:xfrm>
            <a:prstGeom prst="rect">
              <a:avLst/>
            </a:prstGeom>
            <a:ln>
              <a:solidFill>
                <a:schemeClr val="bg1">
                  <a:lumMod val="50000"/>
                </a:schemeClr>
              </a:solidFill>
            </a:ln>
          </p:spPr>
        </p:pic>
        <p:graphicFrame>
          <p:nvGraphicFramePr>
            <p:cNvPr id="7" name="Object 6">
              <a:extLst>
                <a:ext uri="{FF2B5EF4-FFF2-40B4-BE49-F238E27FC236}">
                  <a16:creationId xmlns:a16="http://schemas.microsoft.com/office/drawing/2014/main" id="{E1BB5246-7C20-437D-BB28-EB03E101F6D3}"/>
                </a:ext>
              </a:extLst>
            </p:cNvPr>
            <p:cNvGraphicFramePr>
              <a:graphicFrameLocks noChangeAspect="1"/>
            </p:cNvGraphicFramePr>
            <p:nvPr/>
          </p:nvGraphicFramePr>
          <p:xfrm>
            <a:off x="7895711" y="5754564"/>
            <a:ext cx="2265599" cy="625207"/>
          </p:xfrm>
          <a:graphic>
            <a:graphicData uri="http://schemas.openxmlformats.org/presentationml/2006/ole">
              <mc:AlternateContent xmlns:mc="http://schemas.openxmlformats.org/markup-compatibility/2006">
                <mc:Choice xmlns:v="urn:schemas-microsoft-com:vml" Requires="v">
                  <p:oleObj name="Packager Shell Object" showAsIcon="1" r:id="rId4" imgW="1743840" imgH="481320" progId="Package">
                    <p:embed/>
                  </p:oleObj>
                </mc:Choice>
                <mc:Fallback>
                  <p:oleObj name="Packager Shell Object" showAsIcon="1" r:id="rId4" imgW="1743840" imgH="481320" progId="Package">
                    <p:embed/>
                    <p:pic>
                      <p:nvPicPr>
                        <p:cNvPr id="7" name="Object 6">
                          <a:extLst>
                            <a:ext uri="{FF2B5EF4-FFF2-40B4-BE49-F238E27FC236}">
                              <a16:creationId xmlns:a16="http://schemas.microsoft.com/office/drawing/2014/main" id="{E1BB5246-7C20-437D-BB28-EB03E101F6D3}"/>
                            </a:ext>
                          </a:extLst>
                        </p:cNvPr>
                        <p:cNvPicPr/>
                        <p:nvPr/>
                      </p:nvPicPr>
                      <p:blipFill>
                        <a:blip r:embed="rId5"/>
                        <a:stretch>
                          <a:fillRect/>
                        </a:stretch>
                      </p:blipFill>
                      <p:spPr>
                        <a:xfrm>
                          <a:off x="7895711" y="5754564"/>
                          <a:ext cx="2265599" cy="625207"/>
                        </a:xfrm>
                        <a:prstGeom prst="rect">
                          <a:avLst/>
                        </a:prstGeom>
                      </p:spPr>
                    </p:pic>
                  </p:oleObj>
                </mc:Fallback>
              </mc:AlternateContent>
            </a:graphicData>
          </a:graphic>
        </p:graphicFrame>
      </p:grpSp>
      <p:sp>
        <p:nvSpPr>
          <p:cNvPr id="9" name="Title 15">
            <a:extLst>
              <a:ext uri="{FF2B5EF4-FFF2-40B4-BE49-F238E27FC236}">
                <a16:creationId xmlns:a16="http://schemas.microsoft.com/office/drawing/2014/main" id="{C1E69BB8-6ABF-4DAC-B2D9-C894E5F59490}"/>
              </a:ext>
            </a:extLst>
          </p:cNvPr>
          <p:cNvSpPr txBox="1">
            <a:spLocks/>
          </p:cNvSpPr>
          <p:nvPr/>
        </p:nvSpPr>
        <p:spPr>
          <a:xfrm>
            <a:off x="381000" y="381000"/>
            <a:ext cx="11430000" cy="738664"/>
          </a:xfrm>
          <a:prstGeom prst="rect">
            <a:avLst/>
          </a:prstGeom>
        </p:spPr>
        <p:txBody>
          <a:bodyPr vert="horz" lIns="0" tIns="0" rIns="0" bIns="0" rtlCol="0" anchor="t">
            <a:sp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Graphik"/>
                <a:ea typeface="+mj-ea"/>
                <a:cs typeface="+mj-cs"/>
              </a:rPr>
              <a:t>Technical reconciliation – Email summary GW to DC (Policy , Coverage)</a:t>
            </a:r>
          </a:p>
        </p:txBody>
      </p:sp>
      <p:sp>
        <p:nvSpPr>
          <p:cNvPr id="11" name="Slide Number Placeholder 2">
            <a:extLst>
              <a:ext uri="{FF2B5EF4-FFF2-40B4-BE49-F238E27FC236}">
                <a16:creationId xmlns:a16="http://schemas.microsoft.com/office/drawing/2014/main" id="{2CEDF188-992F-4367-8D85-3295E2935FB4}"/>
              </a:ext>
            </a:extLst>
          </p:cNvPr>
          <p:cNvSpPr>
            <a:spLocks noGrp="1"/>
          </p:cNvSpPr>
          <p:nvPr>
            <p:ph type="sldNum" sz="quarter" idx="10"/>
          </p:nvPr>
        </p:nvSpPr>
        <p:spPr>
          <a:xfrm>
            <a:off x="11484746" y="6490025"/>
            <a:ext cx="326254" cy="20116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061085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dirty="0"/>
              <a:t>Technical reconciliation – Report</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7" name="Picture 6">
            <a:extLst>
              <a:ext uri="{FF2B5EF4-FFF2-40B4-BE49-F238E27FC236}">
                <a16:creationId xmlns:a16="http://schemas.microsoft.com/office/drawing/2014/main" id="{833955FD-EF9D-41FC-91D5-91264AEA1648}"/>
              </a:ext>
            </a:extLst>
          </p:cNvPr>
          <p:cNvPicPr>
            <a:picLocks noChangeAspect="1"/>
          </p:cNvPicPr>
          <p:nvPr/>
        </p:nvPicPr>
        <p:blipFill>
          <a:blip r:embed="rId3"/>
          <a:stretch>
            <a:fillRect/>
          </a:stretch>
        </p:blipFill>
        <p:spPr>
          <a:xfrm>
            <a:off x="1403416" y="924460"/>
            <a:ext cx="9385169" cy="5227782"/>
          </a:xfrm>
          <a:prstGeom prst="rect">
            <a:avLst/>
          </a:prstGeom>
          <a:ln>
            <a:solidFill>
              <a:schemeClr val="bg1">
                <a:lumMod val="50000"/>
              </a:schemeClr>
            </a:solidFill>
          </a:ln>
        </p:spPr>
      </p:pic>
    </p:spTree>
    <p:extLst>
      <p:ext uri="{BB962C8B-B14F-4D97-AF65-F5344CB8AC3E}">
        <p14:creationId xmlns:p14="http://schemas.microsoft.com/office/powerpoint/2010/main" val="4278819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5">
            <a:extLst>
              <a:ext uri="{FF2B5EF4-FFF2-40B4-BE49-F238E27FC236}">
                <a16:creationId xmlns:a16="http://schemas.microsoft.com/office/drawing/2014/main" id="{3F92A8C9-FD5F-4878-8181-EEBB4AFBB221}"/>
              </a:ext>
            </a:extLst>
          </p:cNvPr>
          <p:cNvSpPr>
            <a:spLocks noGrp="1"/>
          </p:cNvSpPr>
          <p:nvPr>
            <p:ph type="title"/>
          </p:nvPr>
        </p:nvSpPr>
        <p:spPr>
          <a:xfrm>
            <a:off x="234951" y="165651"/>
            <a:ext cx="11576049" cy="270843"/>
          </a:xfrm>
        </p:spPr>
        <p:txBody>
          <a:bodyPr wrap="square">
            <a:spAutoFit/>
          </a:bodyPr>
          <a:lstStyle/>
          <a:p>
            <a:pPr marL="0" marR="0" lvl="0" indent="0" algn="l" defTabSz="1734634" rtl="0" eaLnBrk="1" fontAlgn="auto" latinLnBrk="0" hangingPunct="1">
              <a:lnSpc>
                <a:spcPct val="80000"/>
              </a:lnSpc>
              <a:spcBef>
                <a:spcPct val="0"/>
              </a:spcBef>
              <a:spcAft>
                <a:spcPts val="0"/>
              </a:spcAft>
              <a:buClrTx/>
              <a:buSzTx/>
              <a:buFontTx/>
              <a:buNone/>
              <a:tabLst/>
              <a:defRPr/>
            </a:pPr>
            <a:r>
              <a:rPr kumimoji="0" lang="en-US" sz="2200" b="0" i="0" u="none" strike="noStrike" kern="1200" cap="none" spc="0" normalizeH="0" baseline="0" noProof="0" dirty="0">
                <a:ln>
                  <a:noFill/>
                </a:ln>
                <a:effectLst/>
                <a:uLnTx/>
                <a:uFillTx/>
                <a:latin typeface="Graphik Black" panose="020B0A03030202060203" pitchFamily="34" charset="0"/>
                <a:ea typeface="+mn-ea"/>
                <a:cs typeface="+mn-cs"/>
              </a:rPr>
              <a:t>Trans codification Report</a:t>
            </a:r>
          </a:p>
        </p:txBody>
      </p:sp>
      <p:sp>
        <p:nvSpPr>
          <p:cNvPr id="31" name="Footer Placeholder 1">
            <a:extLst>
              <a:ext uri="{FF2B5EF4-FFF2-40B4-BE49-F238E27FC236}">
                <a16:creationId xmlns:a16="http://schemas.microsoft.com/office/drawing/2014/main" id="{C16C560B-46EA-40C3-A58C-151A36D5FC85}"/>
              </a:ext>
            </a:extLst>
          </p:cNvPr>
          <p:cNvSpPr>
            <a:spLocks noGrp="1"/>
          </p:cNvSpPr>
          <p:nvPr>
            <p:ph type="ftr" sz="quarter" idx="3"/>
          </p:nvPr>
        </p:nvSpPr>
        <p:spPr>
          <a:xfrm>
            <a:off x="7315200" y="6488234"/>
            <a:ext cx="4114800" cy="198318"/>
          </a:xfrm>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solidFill>
                <a:effectLst/>
                <a:uLnTx/>
                <a:uFillTx/>
                <a:latin typeface="Graphik"/>
                <a:ea typeface="+mn-ea"/>
                <a:cs typeface="+mn-cs"/>
              </a:rPr>
              <a:t>Copyright © 2022 Accenture. All rights reserved.</a:t>
            </a:r>
          </a:p>
        </p:txBody>
      </p:sp>
      <p:sp>
        <p:nvSpPr>
          <p:cNvPr id="6" name="Slide Number Placeholder 2">
            <a:extLst>
              <a:ext uri="{FF2B5EF4-FFF2-40B4-BE49-F238E27FC236}">
                <a16:creationId xmlns:a16="http://schemas.microsoft.com/office/drawing/2014/main" id="{65FC7734-3C65-45B2-807A-68F4053E0912}"/>
              </a:ext>
            </a:extLst>
          </p:cNvPr>
          <p:cNvSpPr>
            <a:spLocks noGrp="1"/>
          </p:cNvSpPr>
          <p:nvPr>
            <p:ph type="sldNum" sz="quarter" idx="10"/>
          </p:nvPr>
        </p:nvSpPr>
        <p:spPr>
          <a:xfrm>
            <a:off x="11484746" y="6490025"/>
            <a:ext cx="371498" cy="20116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dirty="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3" name="Picture 2">
            <a:extLst>
              <a:ext uri="{FF2B5EF4-FFF2-40B4-BE49-F238E27FC236}">
                <a16:creationId xmlns:a16="http://schemas.microsoft.com/office/drawing/2014/main" id="{134195E3-DBF4-F5BB-05B6-C5E1D8DC19DA}"/>
              </a:ext>
            </a:extLst>
          </p:cNvPr>
          <p:cNvPicPr>
            <a:picLocks noChangeAspect="1"/>
          </p:cNvPicPr>
          <p:nvPr/>
        </p:nvPicPr>
        <p:blipFill>
          <a:blip r:embed="rId3"/>
          <a:stretch>
            <a:fillRect/>
          </a:stretch>
        </p:blipFill>
        <p:spPr>
          <a:xfrm>
            <a:off x="234951" y="636998"/>
            <a:ext cx="9535773" cy="5686788"/>
          </a:xfrm>
          <a:prstGeom prst="rect">
            <a:avLst/>
          </a:prstGeom>
        </p:spPr>
      </p:pic>
    </p:spTree>
    <p:extLst>
      <p:ext uri="{BB962C8B-B14F-4D97-AF65-F5344CB8AC3E}">
        <p14:creationId xmlns:p14="http://schemas.microsoft.com/office/powerpoint/2010/main" val="2645705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a:t>ADF Code Quality Checker</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FD23D1A3-1C87-411C-83AC-994A487A0C3D}"/>
              </a:ext>
            </a:extLst>
          </p:cNvPr>
          <p:cNvSpPr txBox="1"/>
          <p:nvPr/>
        </p:nvSpPr>
        <p:spPr>
          <a:xfrm>
            <a:off x="381000" y="1015145"/>
            <a:ext cx="11458576"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On every ADF development activity, considerable amount of time is spent on code review manually.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To reduce developer/lead’s time on code review, scripts are available which will scan and validate all ADF objects and provides the ADF Code Quality results in excel sheet. This makes sure that all team members are enforcing the naming conventions and best practices.</a:t>
            </a:r>
          </a:p>
        </p:txBody>
      </p:sp>
      <p:sp>
        <p:nvSpPr>
          <p:cNvPr id="7" name="Rectangle 6">
            <a:extLst>
              <a:ext uri="{FF2B5EF4-FFF2-40B4-BE49-F238E27FC236}">
                <a16:creationId xmlns:a16="http://schemas.microsoft.com/office/drawing/2014/main" id="{0A9CF50D-4B95-4033-8AEB-D527768AAFD7}"/>
              </a:ext>
            </a:extLst>
          </p:cNvPr>
          <p:cNvSpPr/>
          <p:nvPr/>
        </p:nvSpPr>
        <p:spPr>
          <a:xfrm>
            <a:off x="5483226" y="2360661"/>
            <a:ext cx="63563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00C0"/>
                </a:solidFill>
                <a:effectLst/>
                <a:uLnTx/>
                <a:uFillTx/>
                <a:latin typeface="Graphik"/>
                <a:ea typeface="+mn-ea"/>
                <a:cs typeface="+mn-cs"/>
              </a:rPr>
              <a:t>DETAILED INFORMATION</a:t>
            </a:r>
          </a:p>
        </p:txBody>
      </p:sp>
      <p:sp>
        <p:nvSpPr>
          <p:cNvPr id="8" name="Rectangle 7">
            <a:extLst>
              <a:ext uri="{FF2B5EF4-FFF2-40B4-BE49-F238E27FC236}">
                <a16:creationId xmlns:a16="http://schemas.microsoft.com/office/drawing/2014/main" id="{B906C780-6291-4D96-AC0C-EED2DBAAE35C}"/>
              </a:ext>
            </a:extLst>
          </p:cNvPr>
          <p:cNvSpPr/>
          <p:nvPr/>
        </p:nvSpPr>
        <p:spPr>
          <a:xfrm>
            <a:off x="381000" y="2322561"/>
            <a:ext cx="47879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00C0"/>
                </a:solidFill>
                <a:effectLst/>
                <a:uLnTx/>
                <a:uFillTx/>
                <a:latin typeface="Graphik"/>
                <a:ea typeface="+mn-ea"/>
                <a:cs typeface="+mn-cs"/>
              </a:rPr>
              <a:t>HIGH LEVEL STATISTICS</a:t>
            </a:r>
          </a:p>
        </p:txBody>
      </p:sp>
      <p:pic>
        <p:nvPicPr>
          <p:cNvPr id="9" name="Picture 8">
            <a:extLst>
              <a:ext uri="{FF2B5EF4-FFF2-40B4-BE49-F238E27FC236}">
                <a16:creationId xmlns:a16="http://schemas.microsoft.com/office/drawing/2014/main" id="{7FB9A6E6-1224-4389-BB40-01EFFF8098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768203"/>
            <a:ext cx="4787900" cy="2952750"/>
          </a:xfrm>
          <a:prstGeom prst="rect">
            <a:avLst/>
          </a:prstGeom>
          <a:ln>
            <a:solidFill>
              <a:schemeClr val="bg1"/>
            </a:solidFill>
          </a:ln>
        </p:spPr>
      </p:pic>
      <p:pic>
        <p:nvPicPr>
          <p:cNvPr id="10" name="Picture 9">
            <a:extLst>
              <a:ext uri="{FF2B5EF4-FFF2-40B4-BE49-F238E27FC236}">
                <a16:creationId xmlns:a16="http://schemas.microsoft.com/office/drawing/2014/main" id="{AC407CFA-C0F3-4B75-AD46-D88E7CFC162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83226" y="2768203"/>
            <a:ext cx="6356350" cy="2978150"/>
          </a:xfrm>
          <a:prstGeom prst="rect">
            <a:avLst/>
          </a:prstGeom>
          <a:ln>
            <a:solidFill>
              <a:schemeClr val="bg1"/>
            </a:solidFill>
          </a:ln>
        </p:spPr>
      </p:pic>
    </p:spTree>
    <p:extLst>
      <p:ext uri="{BB962C8B-B14F-4D97-AF65-F5344CB8AC3E}">
        <p14:creationId xmlns:p14="http://schemas.microsoft.com/office/powerpoint/2010/main" val="2596366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81000"/>
            <a:ext cx="11430000" cy="369332"/>
          </a:xfrm>
        </p:spPr>
        <p:txBody>
          <a:bodyPr lIns="0" tIns="0" rIns="0" bIns="0">
            <a:spAutoFit/>
          </a:bodyPr>
          <a:lstStyle/>
          <a:p>
            <a:r>
              <a:rPr lang="en-US" sz="3000"/>
              <a:t>Automatic Documentation – ADF</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5642B9E7-7249-493D-B9AF-7B10A4B37632}"/>
              </a:ext>
            </a:extLst>
          </p:cNvPr>
          <p:cNvSpPr txBox="1"/>
          <p:nvPr/>
        </p:nvSpPr>
        <p:spPr>
          <a:xfrm>
            <a:off x="443501" y="1121802"/>
            <a:ext cx="11430000"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Automation scripts will scan all ADF objects and generates them in excel format where we can use this as technical design document instead of manually preparing one and updating for each iteration/development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This script scans the list of all data factories under azure subscriptions and get all ADF objects under them.</a:t>
            </a:r>
          </a:p>
        </p:txBody>
      </p:sp>
      <p:sp>
        <p:nvSpPr>
          <p:cNvPr id="8" name="Rectangle 7">
            <a:extLst>
              <a:ext uri="{FF2B5EF4-FFF2-40B4-BE49-F238E27FC236}">
                <a16:creationId xmlns:a16="http://schemas.microsoft.com/office/drawing/2014/main" id="{969D8E43-6E1D-417C-9C49-20F889DABB7E}"/>
              </a:ext>
            </a:extLst>
          </p:cNvPr>
          <p:cNvSpPr/>
          <p:nvPr/>
        </p:nvSpPr>
        <p:spPr>
          <a:xfrm>
            <a:off x="381000" y="2908219"/>
            <a:ext cx="505250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00C0"/>
                </a:solidFill>
                <a:effectLst/>
                <a:uLnTx/>
                <a:uFillTx/>
                <a:latin typeface="Graphik"/>
                <a:ea typeface="+mn-ea"/>
                <a:cs typeface="+mn-cs"/>
              </a:rPr>
              <a:t>EXCEL OUPUT</a:t>
            </a:r>
          </a:p>
        </p:txBody>
      </p:sp>
      <p:pic>
        <p:nvPicPr>
          <p:cNvPr id="9" name="Picture 8">
            <a:extLst>
              <a:ext uri="{FF2B5EF4-FFF2-40B4-BE49-F238E27FC236}">
                <a16:creationId xmlns:a16="http://schemas.microsoft.com/office/drawing/2014/main" id="{CE22EE02-5329-42BD-BD9F-14BD3CF647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20983"/>
            <a:ext cx="5052509" cy="1569660"/>
          </a:xfrm>
          <a:prstGeom prst="rect">
            <a:avLst/>
          </a:prstGeom>
          <a:ln>
            <a:solidFill>
              <a:schemeClr val="bg1">
                <a:lumMod val="50000"/>
              </a:schemeClr>
            </a:solidFill>
          </a:ln>
        </p:spPr>
      </p:pic>
      <p:sp>
        <p:nvSpPr>
          <p:cNvPr id="7" name="Rectangle 6">
            <a:extLst>
              <a:ext uri="{FF2B5EF4-FFF2-40B4-BE49-F238E27FC236}">
                <a16:creationId xmlns:a16="http://schemas.microsoft.com/office/drawing/2014/main" id="{77A1BA7B-7F53-4F24-8F7A-28847B428EF1}"/>
              </a:ext>
            </a:extLst>
          </p:cNvPr>
          <p:cNvSpPr/>
          <p:nvPr/>
        </p:nvSpPr>
        <p:spPr>
          <a:xfrm>
            <a:off x="5550838" y="2946319"/>
            <a:ext cx="62601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00C0"/>
                </a:solidFill>
                <a:effectLst/>
                <a:uLnTx/>
                <a:uFillTx/>
                <a:latin typeface="Graphik"/>
                <a:ea typeface="+mn-ea"/>
                <a:cs typeface="+mn-cs"/>
              </a:rPr>
              <a:t>DETAILS AVAILABLE IN EXCEL SHEET</a:t>
            </a:r>
          </a:p>
        </p:txBody>
      </p:sp>
      <p:pic>
        <p:nvPicPr>
          <p:cNvPr id="10" name="Picture 9">
            <a:extLst>
              <a:ext uri="{FF2B5EF4-FFF2-40B4-BE49-F238E27FC236}">
                <a16:creationId xmlns:a16="http://schemas.microsoft.com/office/drawing/2014/main" id="{C5CCA39B-F7F5-4A89-9F6D-CEBEB6CE1B38}"/>
              </a:ext>
            </a:extLst>
          </p:cNvPr>
          <p:cNvPicPr>
            <a:picLocks noChangeAspect="1"/>
          </p:cNvPicPr>
          <p:nvPr/>
        </p:nvPicPr>
        <p:blipFill>
          <a:blip r:embed="rId4"/>
          <a:stretch>
            <a:fillRect/>
          </a:stretch>
        </p:blipFill>
        <p:spPr>
          <a:xfrm>
            <a:off x="5550837" y="3220983"/>
            <a:ext cx="6096002" cy="1569660"/>
          </a:xfrm>
          <a:prstGeom prst="rect">
            <a:avLst/>
          </a:prstGeom>
          <a:ln>
            <a:solidFill>
              <a:schemeClr val="bg1">
                <a:lumMod val="50000"/>
              </a:schemeClr>
            </a:solidFill>
          </a:ln>
        </p:spPr>
      </p:pic>
    </p:spTree>
    <p:extLst>
      <p:ext uri="{BB962C8B-B14F-4D97-AF65-F5344CB8AC3E}">
        <p14:creationId xmlns:p14="http://schemas.microsoft.com/office/powerpoint/2010/main" val="1386896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C66AFCB-8381-468F-A767-FBC4674462F2}"/>
              </a:ext>
            </a:extLst>
          </p:cNvPr>
          <p:cNvSpPr>
            <a:spLocks noGrp="1"/>
          </p:cNvSpPr>
          <p:nvPr>
            <p:ph type="body" sz="quarter" idx="11"/>
          </p:nvPr>
        </p:nvSpPr>
        <p:spPr>
          <a:xfrm>
            <a:off x="378241" y="381001"/>
            <a:ext cx="3298410" cy="984244"/>
          </a:xfrm>
        </p:spPr>
        <p:txBody>
          <a:bodyPr wrap="square" lIns="0" tIns="0" rIns="0" bIns="0">
            <a:spAutoFit/>
          </a:bodyPr>
          <a:lstStyle/>
          <a:p>
            <a:r>
              <a:rPr lang="en-US" dirty="0"/>
              <a:t>AMIC – Smart Mapper</a:t>
            </a:r>
            <a:endParaRPr lang="pl-PL" dirty="0"/>
          </a:p>
        </p:txBody>
      </p:sp>
      <p:grpSp>
        <p:nvGrpSpPr>
          <p:cNvPr id="6" name="Group 5">
            <a:extLst>
              <a:ext uri="{FF2B5EF4-FFF2-40B4-BE49-F238E27FC236}">
                <a16:creationId xmlns:a16="http://schemas.microsoft.com/office/drawing/2014/main" id="{9FF4A21F-A635-4A52-8093-546818B358CE}"/>
              </a:ext>
            </a:extLst>
          </p:cNvPr>
          <p:cNvGrpSpPr/>
          <p:nvPr/>
        </p:nvGrpSpPr>
        <p:grpSpPr>
          <a:xfrm>
            <a:off x="2760516" y="-183935"/>
            <a:ext cx="9427693" cy="6660934"/>
            <a:chOff x="2757363" y="-183977"/>
            <a:chExt cx="9429875" cy="6662476"/>
          </a:xfrm>
        </p:grpSpPr>
        <p:sp>
          <p:nvSpPr>
            <p:cNvPr id="7" name="Rectangle 6">
              <a:extLst>
                <a:ext uri="{FF2B5EF4-FFF2-40B4-BE49-F238E27FC236}">
                  <a16:creationId xmlns:a16="http://schemas.microsoft.com/office/drawing/2014/main" id="{48038CD8-D85F-4E10-9499-A29C609FEF55}"/>
                </a:ext>
              </a:extLst>
            </p:cNvPr>
            <p:cNvSpPr/>
            <p:nvPr userDrawn="1"/>
          </p:nvSpPr>
          <p:spPr>
            <a:xfrm>
              <a:off x="4273468" y="1027169"/>
              <a:ext cx="6938791" cy="45234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1383" bIns="91383" rtlCol="0" anchor="ctr"/>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err="1">
                <a:ln>
                  <a:noFill/>
                </a:ln>
                <a:solidFill>
                  <a:srgbClr val="FFFFFF"/>
                </a:solidFill>
                <a:effectLst/>
                <a:uLnTx/>
                <a:uFillTx/>
                <a:latin typeface="Graphik"/>
                <a:ea typeface="+mn-ea"/>
                <a:cs typeface="+mn-cs"/>
              </a:endParaRPr>
            </a:p>
          </p:txBody>
        </p:sp>
        <p:pic>
          <p:nvPicPr>
            <p:cNvPr id="8" name="Picture 7">
              <a:extLst>
                <a:ext uri="{FF2B5EF4-FFF2-40B4-BE49-F238E27FC236}">
                  <a16:creationId xmlns:a16="http://schemas.microsoft.com/office/drawing/2014/main" id="{1D965D6D-F048-4274-9369-F13E2252867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7363" y="-183977"/>
              <a:ext cx="9429875" cy="6662476"/>
            </a:xfrm>
            <a:prstGeom prst="rect">
              <a:avLst/>
            </a:prstGeom>
          </p:spPr>
        </p:pic>
      </p:grpSp>
      <p:sp>
        <p:nvSpPr>
          <p:cNvPr id="16" name="Content Placeholder 4">
            <a:extLst>
              <a:ext uri="{FF2B5EF4-FFF2-40B4-BE49-F238E27FC236}">
                <a16:creationId xmlns:a16="http://schemas.microsoft.com/office/drawing/2014/main" id="{57AD8DAD-BE74-43AE-BCAE-E81372659E83}"/>
              </a:ext>
            </a:extLst>
          </p:cNvPr>
          <p:cNvSpPr txBox="1">
            <a:spLocks/>
          </p:cNvSpPr>
          <p:nvPr/>
        </p:nvSpPr>
        <p:spPr>
          <a:xfrm>
            <a:off x="384556" y="1536144"/>
            <a:ext cx="3015869" cy="4062651"/>
          </a:xfrm>
          <a:prstGeom prst="rect">
            <a:avLst/>
          </a:prstGeom>
        </p:spPr>
        <p:txBody>
          <a:bodyPr vert="horz" wrap="square" lIns="0" tIns="0" rIns="0" bIns="0" rtlCol="0">
            <a:spAutoFit/>
          </a:bodyPr>
          <a:lstStyle>
            <a:lvl1pPr marL="0" indent="0" algn="l" defTabSz="228509" rtl="0" eaLnBrk="1" latinLnBrk="0" hangingPunct="1">
              <a:lnSpc>
                <a:spcPct val="100000"/>
              </a:lnSpc>
              <a:spcBef>
                <a:spcPts val="0"/>
              </a:spcBef>
              <a:spcAft>
                <a:spcPts val="600"/>
              </a:spcAft>
              <a:buFont typeface="Graphik" panose="020B0604020202020204" pitchFamily="34" charset="0"/>
              <a:buNone/>
              <a:defRPr sz="1599" b="1" kern="1200">
                <a:solidFill>
                  <a:schemeClr val="tx1"/>
                </a:solidFill>
                <a:latin typeface="+mj-lt"/>
                <a:ea typeface="+mn-ea"/>
                <a:cs typeface="+mn-cs"/>
              </a:defRPr>
            </a:lvl1pPr>
            <a:lvl2pPr marL="271354" indent="-271354" algn="l" defTabSz="228509" rtl="0" eaLnBrk="1" latinLnBrk="0" hangingPunct="1">
              <a:lnSpc>
                <a:spcPct val="100000"/>
              </a:lnSpc>
              <a:spcBef>
                <a:spcPts val="0"/>
              </a:spcBef>
              <a:spcAft>
                <a:spcPts val="600"/>
              </a:spcAft>
              <a:buClr>
                <a:schemeClr val="accent1"/>
              </a:buClr>
              <a:buFont typeface="+mj-lt"/>
              <a:buAutoNum type="arabicPeriod"/>
              <a:defRPr sz="1599" b="0" kern="1200">
                <a:solidFill>
                  <a:schemeClr val="tx1"/>
                </a:solidFill>
                <a:latin typeface="+mn-lt"/>
                <a:ea typeface="+mn-ea"/>
                <a:cs typeface="+mn-cs"/>
              </a:defRPr>
            </a:lvl2pPr>
            <a:lvl3pPr marL="445910" indent="-174555" algn="l" defTabSz="228509" rtl="0" eaLnBrk="1" latinLnBrk="0" hangingPunct="1">
              <a:lnSpc>
                <a:spcPct val="100000"/>
              </a:lnSpc>
              <a:spcBef>
                <a:spcPts val="0"/>
              </a:spcBef>
              <a:spcAft>
                <a:spcPts val="600"/>
              </a:spcAft>
              <a:buFont typeface="Arial" panose="020B0604020202020204" pitchFamily="34" charset="0"/>
              <a:buChar char="•"/>
              <a:defRPr sz="1599" kern="1200">
                <a:solidFill>
                  <a:schemeClr val="tx1"/>
                </a:solidFill>
                <a:latin typeface="+mn-lt"/>
                <a:ea typeface="+mn-ea"/>
                <a:cs typeface="+mn-cs"/>
              </a:defRPr>
            </a:lvl3pPr>
            <a:lvl4pPr marL="631572" indent="-185664" algn="l" defTabSz="228509" rtl="0" eaLnBrk="1" latinLnBrk="0" hangingPunct="1">
              <a:lnSpc>
                <a:spcPct val="100000"/>
              </a:lnSpc>
              <a:spcBef>
                <a:spcPts val="0"/>
              </a:spcBef>
              <a:spcAft>
                <a:spcPts val="600"/>
              </a:spcAft>
              <a:buSzPct val="70000"/>
              <a:buFont typeface="Graphik Light" panose="020B0403030202060203" pitchFamily="34" charset="-18"/>
              <a:buChar char="–"/>
              <a:defRPr sz="1599" kern="1200">
                <a:solidFill>
                  <a:schemeClr val="tx1"/>
                </a:solidFill>
                <a:latin typeface="+mn-lt"/>
                <a:ea typeface="+mn-ea"/>
                <a:cs typeface="+mn-cs"/>
              </a:defRPr>
            </a:lvl4pPr>
            <a:lvl5pPr marL="804541" indent="-172969" algn="l" defTabSz="228509" rtl="0" eaLnBrk="1" latinLnBrk="0" hangingPunct="1">
              <a:lnSpc>
                <a:spcPct val="100000"/>
              </a:lnSpc>
              <a:spcBef>
                <a:spcPts val="0"/>
              </a:spcBef>
              <a:spcAft>
                <a:spcPts val="600"/>
              </a:spcAft>
              <a:buFont typeface="Graphik" panose="020B0503030202060203" pitchFamily="34" charset="-18"/>
              <a:buChar char="|"/>
              <a:defRPr sz="1599" kern="1200">
                <a:solidFill>
                  <a:schemeClr val="tx1"/>
                </a:solidFill>
                <a:latin typeface="+mn-lt"/>
                <a:ea typeface="+mn-ea"/>
                <a:cs typeface="+mn-cs"/>
              </a:defRPr>
            </a:lvl5pPr>
            <a:lvl6pPr marL="11109" indent="0" algn="l" defTabSz="228509" rtl="0" eaLnBrk="1" latinLnBrk="0" hangingPunct="1">
              <a:lnSpc>
                <a:spcPct val="90000"/>
              </a:lnSpc>
              <a:spcBef>
                <a:spcPts val="0"/>
              </a:spcBef>
              <a:spcAft>
                <a:spcPts val="600"/>
              </a:spcAft>
              <a:buFont typeface="Graphik" panose="020B0503030202060203" pitchFamily="34" charset="0"/>
              <a:buNone/>
              <a:tabLst/>
              <a:defRPr sz="1200" kern="1200">
                <a:solidFill>
                  <a:schemeClr val="tx1"/>
                </a:solidFill>
                <a:latin typeface="+mn-lt"/>
                <a:ea typeface="+mn-ea"/>
                <a:cs typeface="+mn-cs"/>
              </a:defRPr>
            </a:lvl6pPr>
            <a:lvl7pPr marL="0" indent="0" algn="l" defTabSz="228509" rtl="0" eaLnBrk="1" latinLnBrk="0" hangingPunct="1">
              <a:lnSpc>
                <a:spcPct val="90000"/>
              </a:lnSpc>
              <a:spcBef>
                <a:spcPts val="0"/>
              </a:spcBef>
              <a:spcAft>
                <a:spcPts val="600"/>
              </a:spcAft>
              <a:buFont typeface="Graphik" panose="020B0604020202020204" pitchFamily="34" charset="0"/>
              <a:buNone/>
              <a:defRPr sz="1050" kern="1200">
                <a:solidFill>
                  <a:schemeClr val="tx1"/>
                </a:solidFill>
                <a:latin typeface="+mn-lt"/>
                <a:ea typeface="+mn-ea"/>
                <a:cs typeface="+mn-cs"/>
              </a:defRPr>
            </a:lvl7pPr>
            <a:lvl8pPr marL="0" indent="0" algn="l" defTabSz="228509" rtl="0" eaLnBrk="1" latinLnBrk="0" hangingPunct="1">
              <a:lnSpc>
                <a:spcPct val="90000"/>
              </a:lnSpc>
              <a:spcBef>
                <a:spcPts val="0"/>
              </a:spcBef>
              <a:spcAft>
                <a:spcPts val="600"/>
              </a:spcAft>
              <a:buFont typeface="Graphik" panose="020B0604020202020204" pitchFamily="34" charset="0"/>
              <a:buNone/>
              <a:defRPr sz="900" b="1" kern="1200">
                <a:solidFill>
                  <a:schemeClr val="tx1"/>
                </a:solidFill>
                <a:latin typeface="+mn-lt"/>
                <a:ea typeface="+mn-ea"/>
                <a:cs typeface="+mn-cs"/>
              </a:defRPr>
            </a:lvl8pPr>
            <a:lvl9pPr marL="0" indent="0" algn="l" defTabSz="228509"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342900" marR="0" lvl="0" indent="-342900" algn="l" defTabSz="228509"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kumimoji="0" lang="en-US" sz="1300" b="0" i="0" u="none" strike="noStrike" kern="1200" cap="none" spc="0" normalizeH="0" baseline="0" noProof="0" dirty="0">
                <a:ln>
                  <a:noFill/>
                </a:ln>
                <a:solidFill>
                  <a:srgbClr val="FFFFFF"/>
                </a:solidFill>
                <a:effectLst/>
                <a:uLnTx/>
                <a:uFillTx/>
                <a:latin typeface="Graphik"/>
                <a:ea typeface="+mn-ea"/>
                <a:cs typeface="+mn-cs"/>
              </a:rPr>
              <a:t>Auto Generate </a:t>
            </a:r>
            <a:r>
              <a:rPr kumimoji="0" lang="en-US" sz="1300" b="1" i="0" u="none" strike="noStrike" kern="1200" cap="none" spc="0" normalizeH="0" baseline="0" noProof="0" dirty="0">
                <a:ln>
                  <a:noFill/>
                </a:ln>
                <a:solidFill>
                  <a:srgbClr val="FFC000"/>
                </a:solidFill>
                <a:effectLst/>
                <a:uLnTx/>
                <a:uFillTx/>
                <a:latin typeface="Graphik"/>
                <a:ea typeface="+mn-ea"/>
                <a:cs typeface="+mn-cs"/>
              </a:rPr>
              <a:t>Source schema &amp; Target schema</a:t>
            </a:r>
            <a:r>
              <a:rPr kumimoji="0" lang="en-US" sz="1300" b="0" i="0" u="none" strike="noStrike" kern="1200" cap="none" spc="0" normalizeH="0" baseline="0" noProof="0" dirty="0">
                <a:ln>
                  <a:noFill/>
                </a:ln>
                <a:solidFill>
                  <a:srgbClr val="FFC000"/>
                </a:solidFill>
                <a:effectLst/>
                <a:uLnTx/>
                <a:uFillTx/>
                <a:latin typeface="Graphik"/>
                <a:ea typeface="+mn-ea"/>
                <a:cs typeface="+mn-cs"/>
              </a:rPr>
              <a:t> </a:t>
            </a:r>
            <a:r>
              <a:rPr kumimoji="0" lang="en-US" sz="1300" b="0" i="0" u="none" strike="noStrike" kern="1200" cap="none" spc="0" normalizeH="0" baseline="0" noProof="0" dirty="0">
                <a:ln>
                  <a:noFill/>
                </a:ln>
                <a:solidFill>
                  <a:srgbClr val="FFFFFF"/>
                </a:solidFill>
                <a:effectLst/>
                <a:uLnTx/>
                <a:uFillTx/>
                <a:latin typeface="Graphik"/>
                <a:ea typeface="+mn-ea"/>
                <a:cs typeface="+mn-cs"/>
              </a:rPr>
              <a:t>details (table/column name, data type, length, constraints, mandatory fields)</a:t>
            </a:r>
          </a:p>
          <a:p>
            <a:pPr marL="342900" marR="0" lvl="0" indent="-342900" algn="l" defTabSz="228509"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kumimoji="0" lang="en-US" sz="1300" b="0" i="0" u="none" strike="noStrike" kern="1200" cap="none" spc="0" normalizeH="0" baseline="0" noProof="0" dirty="0">
                <a:ln>
                  <a:noFill/>
                </a:ln>
                <a:solidFill>
                  <a:srgbClr val="FFFFFF"/>
                </a:solidFill>
                <a:effectLst/>
                <a:uLnTx/>
                <a:uFillTx/>
                <a:latin typeface="Graphik"/>
                <a:ea typeface="+mn-ea"/>
                <a:cs typeface="+mn-cs"/>
              </a:rPr>
              <a:t>Auto Generate </a:t>
            </a:r>
            <a:r>
              <a:rPr kumimoji="0" lang="en-US" sz="1300" b="1" i="0" u="none" strike="noStrike" kern="1200" cap="none" spc="0" normalizeH="0" baseline="0" noProof="0" dirty="0">
                <a:ln>
                  <a:noFill/>
                </a:ln>
                <a:solidFill>
                  <a:srgbClr val="FFC000"/>
                </a:solidFill>
                <a:effectLst/>
                <a:uLnTx/>
                <a:uFillTx/>
                <a:latin typeface="Graphik"/>
                <a:ea typeface="+mn-ea"/>
                <a:cs typeface="+mn-cs"/>
              </a:rPr>
              <a:t>Data Profiling </a:t>
            </a:r>
            <a:r>
              <a:rPr kumimoji="0" lang="en-US" sz="1300" b="0" i="0" u="none" strike="noStrike" kern="1200" cap="none" spc="0" normalizeH="0" baseline="0" noProof="0" dirty="0">
                <a:ln>
                  <a:noFill/>
                </a:ln>
                <a:solidFill>
                  <a:srgbClr val="FFFFFF"/>
                </a:solidFill>
                <a:effectLst/>
                <a:uLnTx/>
                <a:uFillTx/>
                <a:latin typeface="Graphik"/>
                <a:ea typeface="+mn-ea"/>
                <a:cs typeface="+mn-cs"/>
              </a:rPr>
              <a:t>results (Duplicate rows, DISTINCT values, NULL check, Unique values, Correlation with other fields, Volume, Memory size)</a:t>
            </a:r>
          </a:p>
          <a:p>
            <a:pPr marL="342900" marR="0" lvl="0" indent="-342900" algn="l" defTabSz="228509"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kumimoji="0" lang="en-US" sz="1300" b="0" i="0" u="none" strike="noStrike" kern="1200" cap="none" spc="0" normalizeH="0" baseline="0" noProof="0" dirty="0">
                <a:ln>
                  <a:noFill/>
                </a:ln>
                <a:solidFill>
                  <a:srgbClr val="FFFFFF"/>
                </a:solidFill>
                <a:effectLst/>
                <a:uLnTx/>
                <a:uFillTx/>
                <a:latin typeface="Graphik"/>
                <a:ea typeface="+mn-ea"/>
                <a:cs typeface="+mn-cs"/>
              </a:rPr>
              <a:t>Auto Generate </a:t>
            </a:r>
            <a:r>
              <a:rPr kumimoji="0" lang="en-US" sz="1300" b="1" i="0" u="none" strike="noStrike" kern="1200" cap="none" spc="0" normalizeH="0" baseline="0" noProof="0" dirty="0">
                <a:ln>
                  <a:noFill/>
                </a:ln>
                <a:solidFill>
                  <a:srgbClr val="FFC000"/>
                </a:solidFill>
                <a:effectLst/>
                <a:uLnTx/>
                <a:uFillTx/>
                <a:latin typeface="Graphik"/>
                <a:ea typeface="+mn-ea"/>
                <a:cs typeface="+mn-cs"/>
              </a:rPr>
              <a:t>ER diagrams </a:t>
            </a:r>
            <a:r>
              <a:rPr kumimoji="0" lang="en-US" sz="1300" b="0" i="0" u="none" strike="noStrike" kern="1200" cap="none" spc="0" normalizeH="0" baseline="0" noProof="0" dirty="0">
                <a:ln>
                  <a:noFill/>
                </a:ln>
                <a:solidFill>
                  <a:srgbClr val="FFFFFF"/>
                </a:solidFill>
                <a:effectLst/>
                <a:uLnTx/>
                <a:uFillTx/>
                <a:latin typeface="Graphik"/>
                <a:ea typeface="+mn-ea"/>
                <a:cs typeface="+mn-cs"/>
              </a:rPr>
              <a:t>(Key relationships and their columns)</a:t>
            </a:r>
          </a:p>
          <a:p>
            <a:pPr marL="342900" marR="0" lvl="0" indent="-342900" algn="l" defTabSz="228509"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kumimoji="0" lang="en-US" sz="1300" b="0" i="0" u="none" strike="noStrike" kern="1200" cap="none" spc="0" normalizeH="0" baseline="0" noProof="0" dirty="0">
                <a:ln>
                  <a:noFill/>
                </a:ln>
                <a:solidFill>
                  <a:srgbClr val="FFFFFF"/>
                </a:solidFill>
                <a:effectLst/>
                <a:uLnTx/>
                <a:uFillTx/>
                <a:latin typeface="Graphik"/>
                <a:ea typeface="+mn-ea"/>
                <a:cs typeface="+mn-cs"/>
              </a:rPr>
              <a:t>Auto Generate </a:t>
            </a:r>
            <a:r>
              <a:rPr kumimoji="0" lang="en-US" sz="1300" b="1" i="0" u="none" strike="noStrike" kern="1200" cap="none" spc="0" normalizeH="0" baseline="0" noProof="0" dirty="0">
                <a:ln>
                  <a:noFill/>
                </a:ln>
                <a:solidFill>
                  <a:srgbClr val="FFC000"/>
                </a:solidFill>
                <a:effectLst/>
                <a:uLnTx/>
                <a:uFillTx/>
                <a:latin typeface="Graphik"/>
                <a:ea typeface="+mn-ea"/>
                <a:cs typeface="+mn-cs"/>
              </a:rPr>
              <a:t>Cross reference tables </a:t>
            </a:r>
            <a:r>
              <a:rPr kumimoji="0" lang="en-US" sz="1300" b="0" i="0" u="none" strike="noStrike" kern="1200" cap="none" spc="0" normalizeH="0" baseline="0" noProof="0" dirty="0">
                <a:ln>
                  <a:noFill/>
                </a:ln>
                <a:solidFill>
                  <a:srgbClr val="FFFFFF"/>
                </a:solidFill>
                <a:effectLst/>
                <a:uLnTx/>
                <a:uFillTx/>
                <a:latin typeface="Graphik"/>
                <a:ea typeface="+mn-ea"/>
                <a:cs typeface="+mn-cs"/>
              </a:rPr>
              <a:t>metadata mapping (Source &amp; Target)</a:t>
            </a:r>
          </a:p>
          <a:p>
            <a:pPr marL="342900" marR="0" lvl="0" indent="-342900" algn="l" defTabSz="228509" rtl="0" eaLnBrk="1" fontAlgn="auto" latinLnBrk="0" hangingPunct="1">
              <a:lnSpc>
                <a:spcPct val="100000"/>
              </a:lnSpc>
              <a:spcBef>
                <a:spcPts val="0"/>
              </a:spcBef>
              <a:spcAft>
                <a:spcPts val="900"/>
              </a:spcAft>
              <a:buClrTx/>
              <a:buSzTx/>
              <a:buFont typeface="Wingdings" panose="05000000000000000000" pitchFamily="2" charset="2"/>
              <a:buChar char="Ø"/>
              <a:tabLst/>
              <a:defRPr/>
            </a:pPr>
            <a:r>
              <a:rPr kumimoji="0" lang="en-US" sz="1300" b="0" i="0" u="none" strike="noStrike" kern="1200" cap="none" spc="0" normalizeH="0" baseline="0" noProof="0" dirty="0">
                <a:ln>
                  <a:noFill/>
                </a:ln>
                <a:solidFill>
                  <a:srgbClr val="FFFFFF"/>
                </a:solidFill>
                <a:effectLst/>
                <a:uLnTx/>
                <a:uFillTx/>
                <a:latin typeface="Graphik"/>
                <a:ea typeface="+mn-ea"/>
                <a:cs typeface="+mn-cs"/>
              </a:rPr>
              <a:t>Auto Generate dropdown for mapping status &amp; mandatory fields in mapping</a:t>
            </a:r>
          </a:p>
        </p:txBody>
      </p:sp>
      <p:pic>
        <p:nvPicPr>
          <p:cNvPr id="2" name="Picture 1">
            <a:extLst>
              <a:ext uri="{FF2B5EF4-FFF2-40B4-BE49-F238E27FC236}">
                <a16:creationId xmlns:a16="http://schemas.microsoft.com/office/drawing/2014/main" id="{1141444E-420B-98CC-0F18-9D39447FF2DA}"/>
              </a:ext>
            </a:extLst>
          </p:cNvPr>
          <p:cNvPicPr>
            <a:picLocks noChangeAspect="1"/>
          </p:cNvPicPr>
          <p:nvPr/>
        </p:nvPicPr>
        <p:blipFill>
          <a:blip r:embed="rId4"/>
          <a:stretch>
            <a:fillRect/>
          </a:stretch>
        </p:blipFill>
        <p:spPr>
          <a:xfrm>
            <a:off x="4322156" y="1108522"/>
            <a:ext cx="6793519" cy="4230971"/>
          </a:xfrm>
          <a:prstGeom prst="rect">
            <a:avLst/>
          </a:prstGeom>
          <a:ln>
            <a:noFill/>
          </a:ln>
        </p:spPr>
      </p:pic>
      <p:sp>
        <p:nvSpPr>
          <p:cNvPr id="3" name="TextBox 2">
            <a:extLst>
              <a:ext uri="{FF2B5EF4-FFF2-40B4-BE49-F238E27FC236}">
                <a16:creationId xmlns:a16="http://schemas.microsoft.com/office/drawing/2014/main" id="{C1E76B0B-4B06-E847-FF73-B6994758E0C9}"/>
              </a:ext>
            </a:extLst>
          </p:cNvPr>
          <p:cNvSpPr txBox="1"/>
          <p:nvPr/>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dirty="0">
                <a:ln>
                  <a:noFill/>
                </a:ln>
                <a:solidFill>
                  <a:srgbClr val="000000">
                    <a:lumMod val="95000"/>
                    <a:lumOff val="5000"/>
                  </a:srgbClr>
                </a:solidFill>
                <a:effectLst/>
                <a:uLnTx/>
                <a:uFillTx/>
                <a:latin typeface="Graphik"/>
                <a:ea typeface="+mn-ea"/>
                <a:cs typeface="+mn-cs"/>
              </a:rPr>
              <a:t>Copyright © 2023 Accenture. All rights reserved.</a:t>
            </a:r>
            <a:endParaRPr kumimoji="0" lang="en-US" sz="1800" b="0" i="0" u="none" strike="noStrike" kern="1200" cap="none" spc="0" normalizeH="0" baseline="0" noProof="0" dirty="0">
              <a:ln>
                <a:noFill/>
              </a:ln>
              <a:solidFill>
                <a:srgbClr val="000000">
                  <a:lumMod val="95000"/>
                  <a:lumOff val="5000"/>
                </a:srgbClr>
              </a:solidFill>
              <a:effectLst/>
              <a:uLnTx/>
              <a:uFillTx/>
              <a:latin typeface="Graphik"/>
              <a:ea typeface="+mn-ea"/>
              <a:cs typeface="+mn-cs"/>
            </a:endParaRPr>
          </a:p>
        </p:txBody>
      </p:sp>
      <p:sp>
        <p:nvSpPr>
          <p:cNvPr id="5" name="TextBox 4">
            <a:extLst>
              <a:ext uri="{FF2B5EF4-FFF2-40B4-BE49-F238E27FC236}">
                <a16:creationId xmlns:a16="http://schemas.microsoft.com/office/drawing/2014/main" id="{C783BBFD-EA45-2352-888F-E7896CFA4954}"/>
              </a:ext>
            </a:extLst>
          </p:cNvPr>
          <p:cNvSpPr txBox="1"/>
          <p:nvPr/>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1200" cap="none" spc="0" normalizeH="0" baseline="0" noProof="0" smtClean="0">
                <a:ln>
                  <a:noFill/>
                </a:ln>
                <a:solidFill>
                  <a:srgbClr val="000000">
                    <a:lumMod val="95000"/>
                    <a:lumOff val="5000"/>
                  </a:srgbClr>
                </a:solidFill>
                <a:effectLst/>
                <a:uLnTx/>
                <a:uFillTx/>
                <a:latin typeface="Graphik"/>
                <a:ea typeface="+mn-ea"/>
                <a:cs typeface="+mn-cs"/>
              </a:rPr>
              <a:pPr marL="0" marR="0" lvl="0" indent="0" algn="r" defTabSz="228600" rtl="0" eaLnBrk="1" fontAlgn="auto" latinLnBrk="0" hangingPunct="1">
                <a:lnSpc>
                  <a:spcPct val="100000"/>
                </a:lnSpc>
                <a:spcBef>
                  <a:spcPts val="0"/>
                </a:spcBef>
                <a:spcAft>
                  <a:spcPts val="1200"/>
                </a:spcAft>
                <a:buClrTx/>
                <a:buSzTx/>
                <a:buFontTx/>
                <a:buNone/>
                <a:tabLst/>
                <a:defRPr/>
              </a:pPr>
              <a:t>5</a:t>
            </a:fld>
            <a:endParaRPr kumimoji="0" lang="en-US" sz="1800" b="0" i="0" u="none" strike="noStrike" kern="1200" cap="none" spc="0" normalizeH="0" baseline="0" noProof="0" dirty="0">
              <a:ln>
                <a:noFill/>
              </a:ln>
              <a:solidFill>
                <a:srgbClr val="000000">
                  <a:lumMod val="95000"/>
                  <a:lumOff val="5000"/>
                </a:srgbClr>
              </a:solidFill>
              <a:effectLst/>
              <a:uLnTx/>
              <a:uFillTx/>
              <a:latin typeface="Graphik"/>
              <a:ea typeface="+mn-ea"/>
              <a:cs typeface="+mn-cs"/>
            </a:endParaRPr>
          </a:p>
        </p:txBody>
      </p:sp>
      <p:sp>
        <p:nvSpPr>
          <p:cNvPr id="9" name="Slide Number Placeholder 6">
            <a:extLst>
              <a:ext uri="{FF2B5EF4-FFF2-40B4-BE49-F238E27FC236}">
                <a16:creationId xmlns:a16="http://schemas.microsoft.com/office/drawing/2014/main" id="{8EF403C7-F2D5-4DDE-05C6-576F524EC6DE}"/>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fld id="{CC9E6EB9-168E-4914-8CC7-2E853AFB4F1B}" type="slidenum">
              <a:rPr kumimoji="0" lang="en-US" sz="800" b="0" i="0" u="none" strike="noStrike" kern="1200" cap="none" spc="0" normalizeH="0" baseline="0" noProof="0" smtClean="0">
                <a:ln>
                  <a:noFill/>
                </a:ln>
                <a:solidFill>
                  <a:srgbClr val="000000">
                    <a:lumMod val="95000"/>
                    <a:lumOff val="5000"/>
                  </a:srgbClr>
                </a:solidFill>
                <a:effectLst/>
                <a:uLnTx/>
                <a:uFillTx/>
                <a:latin typeface="Graphik"/>
                <a:ea typeface="+mn-ea"/>
                <a:cs typeface="+mn-cs"/>
              </a:rPr>
              <a:pPr marL="0" marR="0" lvl="0" indent="0" algn="r" defTabSz="228600" rtl="0" eaLnBrk="1" fontAlgn="auto" latinLnBrk="0" hangingPunct="1">
                <a:lnSpc>
                  <a:spcPct val="100000"/>
                </a:lnSpc>
                <a:spcBef>
                  <a:spcPts val="0"/>
                </a:spcBef>
                <a:spcAft>
                  <a:spcPts val="1200"/>
                </a:spcAft>
                <a:buClrTx/>
                <a:buSzTx/>
                <a:buFontTx/>
                <a:buNone/>
                <a:tabLst/>
                <a:defRPr/>
              </a:pPr>
              <a:t>5</a:t>
            </a:fld>
            <a:endParaRPr kumimoji="0" lang="en-US" sz="800" b="0" i="0" u="none" strike="noStrike" kern="1200" cap="none" spc="0" normalizeH="0" baseline="0" noProof="0" dirty="0">
              <a:ln>
                <a:noFill/>
              </a:ln>
              <a:solidFill>
                <a:srgbClr val="000000">
                  <a:lumMod val="95000"/>
                  <a:lumOff val="5000"/>
                </a:srgbClr>
              </a:solidFill>
              <a:effectLst/>
              <a:uLnTx/>
              <a:uFillTx/>
              <a:latin typeface="Graphik"/>
              <a:ea typeface="+mn-ea"/>
              <a:cs typeface="+mn-cs"/>
            </a:endParaRPr>
          </a:p>
        </p:txBody>
      </p:sp>
    </p:spTree>
    <p:extLst>
      <p:ext uri="{BB962C8B-B14F-4D97-AF65-F5344CB8AC3E}">
        <p14:creationId xmlns:p14="http://schemas.microsoft.com/office/powerpoint/2010/main" val="2886527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330200"/>
            <a:ext cx="11430000" cy="369332"/>
          </a:xfrm>
        </p:spPr>
        <p:txBody>
          <a:bodyPr lIns="0" tIns="0" rIns="0" bIns="0">
            <a:spAutoFit/>
          </a:bodyPr>
          <a:lstStyle/>
          <a:p>
            <a:r>
              <a:rPr lang="en-US" sz="3000" dirty="0"/>
              <a:t>Data Conversion – Estimation Tool</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8" name="TextBox 7">
            <a:extLst>
              <a:ext uri="{FF2B5EF4-FFF2-40B4-BE49-F238E27FC236}">
                <a16:creationId xmlns:a16="http://schemas.microsoft.com/office/drawing/2014/main" id="{65AF979C-E1BB-4D5C-94F5-D614B716EC76}"/>
              </a:ext>
            </a:extLst>
          </p:cNvPr>
          <p:cNvSpPr txBox="1"/>
          <p:nvPr/>
        </p:nvSpPr>
        <p:spPr>
          <a:xfrm>
            <a:off x="381000" y="986360"/>
            <a:ext cx="5245026" cy="276999"/>
          </a:xfrm>
          <a:prstGeom prst="rect">
            <a:avLst/>
          </a:prstGeom>
          <a:noFill/>
        </p:spPr>
        <p:txBody>
          <a:bodyPr wrap="square" lIns="0" tIns="0" rIns="0" bIns="0" rtlCol="0">
            <a:sp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7500C0"/>
                </a:solidFill>
                <a:effectLst/>
                <a:uLnTx/>
                <a:uFillTx/>
                <a:latin typeface="Graphik"/>
                <a:ea typeface="+mn-ea"/>
                <a:cs typeface="+mn-cs"/>
              </a:rPr>
              <a:t>Estimating Tool</a:t>
            </a:r>
          </a:p>
        </p:txBody>
      </p:sp>
      <p:graphicFrame>
        <p:nvGraphicFramePr>
          <p:cNvPr id="6" name="Object 5">
            <a:extLst>
              <a:ext uri="{FF2B5EF4-FFF2-40B4-BE49-F238E27FC236}">
                <a16:creationId xmlns:a16="http://schemas.microsoft.com/office/drawing/2014/main" id="{99BBBB38-B8C1-F55B-52A0-E9F3B6B1E05F}"/>
              </a:ext>
            </a:extLst>
          </p:cNvPr>
          <p:cNvGraphicFramePr>
            <a:graphicFrameLocks noChangeAspect="1"/>
          </p:cNvGraphicFramePr>
          <p:nvPr/>
        </p:nvGraphicFramePr>
        <p:xfrm>
          <a:off x="650240" y="4724689"/>
          <a:ext cx="1300480" cy="1146951"/>
        </p:xfrm>
        <a:graphic>
          <a:graphicData uri="http://schemas.openxmlformats.org/presentationml/2006/ole">
            <mc:AlternateContent xmlns:mc="http://schemas.openxmlformats.org/markup-compatibility/2006">
              <mc:Choice xmlns:v="urn:schemas-microsoft-com:vml" Requires="v">
                <p:oleObj name="Worksheet" showAsIcon="1" r:id="rId3" imgW="914597" imgH="806406" progId="Excel.Sheet.12">
                  <p:embed/>
                </p:oleObj>
              </mc:Choice>
              <mc:Fallback>
                <p:oleObj name="Worksheet" showAsIcon="1" r:id="rId3" imgW="914597" imgH="806406" progId="Excel.Sheet.12">
                  <p:embed/>
                  <p:pic>
                    <p:nvPicPr>
                      <p:cNvPr id="6" name="Object 5">
                        <a:extLst>
                          <a:ext uri="{FF2B5EF4-FFF2-40B4-BE49-F238E27FC236}">
                            <a16:creationId xmlns:a16="http://schemas.microsoft.com/office/drawing/2014/main" id="{99BBBB38-B8C1-F55B-52A0-E9F3B6B1E05F}"/>
                          </a:ext>
                        </a:extLst>
                      </p:cNvPr>
                      <p:cNvPicPr/>
                      <p:nvPr/>
                    </p:nvPicPr>
                    <p:blipFill>
                      <a:blip r:embed="rId4"/>
                      <a:stretch>
                        <a:fillRect/>
                      </a:stretch>
                    </p:blipFill>
                    <p:spPr>
                      <a:xfrm>
                        <a:off x="650240" y="4724689"/>
                        <a:ext cx="1300480" cy="1146951"/>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534F03D2-2C76-EF31-52E8-FE39627A27E1}"/>
              </a:ext>
            </a:extLst>
          </p:cNvPr>
          <p:cNvSpPr txBox="1"/>
          <p:nvPr/>
        </p:nvSpPr>
        <p:spPr>
          <a:xfrm>
            <a:off x="381000" y="2086673"/>
            <a:ext cx="10795000" cy="2308324"/>
          </a:xfrm>
          <a:prstGeom prst="rect">
            <a:avLst/>
          </a:prstGeom>
          <a:noFill/>
        </p:spPr>
        <p:txBody>
          <a:bodyPr wrap="square" lIns="0" tIns="0" rIns="0" bIns="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500" b="1" i="0" u="none" strike="noStrike" kern="1200" cap="none" spc="0" normalizeH="0" baseline="0" noProof="0" dirty="0">
                <a:ln>
                  <a:noFill/>
                </a:ln>
                <a:solidFill>
                  <a:srgbClr val="000000"/>
                </a:solidFill>
                <a:effectLst/>
                <a:uLnTx/>
                <a:uFillTx/>
                <a:latin typeface="Graphik"/>
                <a:ea typeface="+mn-ea"/>
                <a:cs typeface="+mn-cs"/>
              </a:rPr>
              <a:t>Accurate Time and Effort Estimation</a:t>
            </a:r>
            <a:r>
              <a:rPr kumimoji="0" lang="en-US" sz="1500" b="0" i="0" u="none" strike="noStrike" kern="1200" cap="none" spc="0" normalizeH="0" baseline="0" noProof="0" dirty="0">
                <a:ln>
                  <a:noFill/>
                </a:ln>
                <a:solidFill>
                  <a:srgbClr val="000000"/>
                </a:solidFill>
                <a:effectLst/>
                <a:uLnTx/>
                <a:uFillTx/>
                <a:latin typeface="Graphik"/>
                <a:ea typeface="+mn-ea"/>
                <a:cs typeface="+mn-cs"/>
              </a:rPr>
              <a:t>: Provides predefined criteria and parameters to calculate the time and effort required for data conversion tasks. By considering various factors such as schemas, complexity, and transformation requirements, the tool can provide more accurate estimates compared to manual estimation methods. This helps in better project planning and resource allocation.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500" b="0" i="0" u="none" strike="noStrike" kern="1200" cap="none" spc="0" normalizeH="0" baseline="0" noProof="0" dirty="0">
              <a:ln>
                <a:noFill/>
              </a:ln>
              <a:solidFill>
                <a:srgbClr val="000000"/>
              </a:solidFill>
              <a:effectLst/>
              <a:uLnTx/>
              <a:uFillTx/>
              <a:latin typeface="Graphik"/>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500" b="1" i="0" u="none" strike="noStrike" kern="1200" cap="none" spc="0" normalizeH="0" baseline="0" noProof="0" dirty="0">
                <a:ln>
                  <a:noFill/>
                </a:ln>
                <a:solidFill>
                  <a:srgbClr val="000000"/>
                </a:solidFill>
                <a:effectLst/>
                <a:uLnTx/>
                <a:uFillTx/>
                <a:latin typeface="Graphik"/>
                <a:ea typeface="+mn-ea"/>
                <a:cs typeface="+mn-cs"/>
              </a:rPr>
              <a:t>Project Planning and Scheduling</a:t>
            </a:r>
            <a:r>
              <a:rPr kumimoji="0" lang="en-US" sz="1500" b="0" i="0" u="none" strike="noStrike" kern="1200" cap="none" spc="0" normalizeH="0" baseline="0" noProof="0" dirty="0">
                <a:ln>
                  <a:noFill/>
                </a:ln>
                <a:solidFill>
                  <a:srgbClr val="374151"/>
                </a:solidFill>
                <a:effectLst/>
                <a:uLnTx/>
                <a:uFillTx/>
                <a:latin typeface="Söhne"/>
                <a:ea typeface="+mn-ea"/>
                <a:cs typeface="+mn-cs"/>
              </a:rPr>
              <a:t>: </a:t>
            </a:r>
            <a:r>
              <a:rPr kumimoji="0" lang="en-US" sz="1500" b="0" i="0" u="none" strike="noStrike" kern="1200" cap="none" spc="0" normalizeH="0" baseline="0" noProof="0" dirty="0">
                <a:ln>
                  <a:noFill/>
                </a:ln>
                <a:solidFill>
                  <a:srgbClr val="000000"/>
                </a:solidFill>
                <a:effectLst/>
                <a:uLnTx/>
                <a:uFillTx/>
                <a:latin typeface="Graphik"/>
                <a:ea typeface="+mn-ea"/>
                <a:cs typeface="+mn-cs"/>
              </a:rPr>
              <a:t>With accurate estimates provided by the estimator tool, project managers can create realistic project plans and schedules.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500" b="0" i="0" u="none" strike="noStrike" kern="1200" cap="none" spc="0" normalizeH="0" baseline="0" noProof="0" dirty="0">
              <a:ln>
                <a:noFill/>
              </a:ln>
              <a:solidFill>
                <a:srgbClr val="000000"/>
              </a:solidFill>
              <a:effectLst/>
              <a:uLnTx/>
              <a:uFillTx/>
              <a:latin typeface="Graphik"/>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500" b="1" i="0" u="none" strike="noStrike" kern="1200" cap="none" spc="0" normalizeH="0" baseline="0" noProof="0" dirty="0">
                <a:ln>
                  <a:noFill/>
                </a:ln>
                <a:solidFill>
                  <a:srgbClr val="000000"/>
                </a:solidFill>
                <a:effectLst/>
                <a:uLnTx/>
                <a:uFillTx/>
                <a:latin typeface="Graphik"/>
                <a:ea typeface="+mn-ea"/>
                <a:cs typeface="+mn-cs"/>
              </a:rPr>
              <a:t>Comparison and Evaluation</a:t>
            </a:r>
            <a:r>
              <a:rPr kumimoji="0" lang="en-US" sz="1500" b="1" i="0" u="none" strike="noStrike" kern="1200" cap="none" spc="0" normalizeH="0" baseline="0" noProof="0" dirty="0">
                <a:ln>
                  <a:noFill/>
                </a:ln>
                <a:solidFill>
                  <a:srgbClr val="000000"/>
                </a:solidFill>
                <a:effectLst/>
                <a:uLnTx/>
                <a:uFillTx/>
                <a:latin typeface="Graphik"/>
                <a:ea typeface="+mn-ea"/>
                <a:cs typeface="+mn-cs"/>
              </a:rPr>
              <a:t>: </a:t>
            </a:r>
            <a:r>
              <a:rPr kumimoji="0" lang="en-US" sz="1500" b="0" i="0" u="none" strike="noStrike" kern="1200" cap="none" spc="0" normalizeH="0" baseline="0" noProof="0" dirty="0">
                <a:ln>
                  <a:noFill/>
                </a:ln>
                <a:solidFill>
                  <a:srgbClr val="000000"/>
                </a:solidFill>
                <a:effectLst/>
                <a:uLnTx/>
                <a:uFillTx/>
                <a:latin typeface="Graphik"/>
                <a:ea typeface="+mn-ea"/>
                <a:cs typeface="+mn-cs"/>
              </a:rPr>
              <a:t>By adjusting input parameters &amp; criteria’s, project managers can assess the impact of changes. This aids in decision-making and selecting the most efficient and cost-effective approach</a:t>
            </a:r>
            <a:endParaRPr kumimoji="0" lang="en-IN" sz="1500" b="0" i="0" u="none" strike="noStrike" kern="1200" cap="none" spc="0" normalizeH="0" baseline="0" noProof="0" dirty="0">
              <a:ln>
                <a:noFill/>
              </a:ln>
              <a:solidFill>
                <a:srgbClr val="000000"/>
              </a:solidFill>
              <a:effectLst/>
              <a:uLnTx/>
              <a:uFillTx/>
              <a:latin typeface="Graphik"/>
              <a:ea typeface="+mn-ea"/>
              <a:cs typeface="+mn-cs"/>
            </a:endParaRPr>
          </a:p>
        </p:txBody>
      </p:sp>
      <p:sp>
        <p:nvSpPr>
          <p:cNvPr id="14" name="TextBox 13">
            <a:extLst>
              <a:ext uri="{FF2B5EF4-FFF2-40B4-BE49-F238E27FC236}">
                <a16:creationId xmlns:a16="http://schemas.microsoft.com/office/drawing/2014/main" id="{024F1A31-74C0-E289-B800-53B9092069AA}"/>
              </a:ext>
            </a:extLst>
          </p:cNvPr>
          <p:cNvSpPr txBox="1"/>
          <p:nvPr/>
        </p:nvSpPr>
        <p:spPr>
          <a:xfrm>
            <a:off x="284480" y="1337995"/>
            <a:ext cx="1089152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A data conversion estimator tool can provide several benefits in the context of a data conversion project.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Here are some of the key advantages:</a:t>
            </a:r>
            <a:endParaRPr kumimoji="0" lang="en-IN" sz="16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033929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381000" y="90235"/>
            <a:ext cx="11430000" cy="369332"/>
          </a:xfrm>
        </p:spPr>
        <p:txBody>
          <a:bodyPr lIns="0" tIns="0" rIns="0" bIns="0">
            <a:spAutoFit/>
          </a:bodyPr>
          <a:lstStyle/>
          <a:p>
            <a:r>
              <a:rPr lang="en-US" sz="3000" dirty="0"/>
              <a:t>Reusable Components</a:t>
            </a:r>
          </a:p>
        </p:txBody>
      </p:sp>
      <p:sp>
        <p:nvSpPr>
          <p:cNvPr id="2" name="Footer Placeholder 1">
            <a:extLst>
              <a:ext uri="{FF2B5EF4-FFF2-40B4-BE49-F238E27FC236}">
                <a16:creationId xmlns:a16="http://schemas.microsoft.com/office/drawing/2014/main" id="{F3F2E259-8254-4A87-8814-110BCC7B455C}"/>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73A94189-672A-4262-8F27-15A75AB674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graphicFrame>
        <p:nvGraphicFramePr>
          <p:cNvPr id="4" name="Table 3">
            <a:extLst>
              <a:ext uri="{FF2B5EF4-FFF2-40B4-BE49-F238E27FC236}">
                <a16:creationId xmlns:a16="http://schemas.microsoft.com/office/drawing/2014/main" id="{D5C0DF95-CEB0-9799-216F-28E6ED90016B}"/>
              </a:ext>
            </a:extLst>
          </p:cNvPr>
          <p:cNvGraphicFramePr>
            <a:graphicFrameLocks noGrp="1"/>
          </p:cNvGraphicFramePr>
          <p:nvPr/>
        </p:nvGraphicFramePr>
        <p:xfrm>
          <a:off x="381000" y="459567"/>
          <a:ext cx="11350201" cy="6099174"/>
        </p:xfrm>
        <a:graphic>
          <a:graphicData uri="http://schemas.openxmlformats.org/drawingml/2006/table">
            <a:tbl>
              <a:tblPr/>
              <a:tblGrid>
                <a:gridCol w="240241">
                  <a:extLst>
                    <a:ext uri="{9D8B030D-6E8A-4147-A177-3AD203B41FA5}">
                      <a16:colId xmlns:a16="http://schemas.microsoft.com/office/drawing/2014/main" val="3309452909"/>
                    </a:ext>
                  </a:extLst>
                </a:gridCol>
                <a:gridCol w="1168400">
                  <a:extLst>
                    <a:ext uri="{9D8B030D-6E8A-4147-A177-3AD203B41FA5}">
                      <a16:colId xmlns:a16="http://schemas.microsoft.com/office/drawing/2014/main" val="2048101779"/>
                    </a:ext>
                  </a:extLst>
                </a:gridCol>
                <a:gridCol w="892599">
                  <a:extLst>
                    <a:ext uri="{9D8B030D-6E8A-4147-A177-3AD203B41FA5}">
                      <a16:colId xmlns:a16="http://schemas.microsoft.com/office/drawing/2014/main" val="1775274061"/>
                    </a:ext>
                  </a:extLst>
                </a:gridCol>
                <a:gridCol w="5273040">
                  <a:extLst>
                    <a:ext uri="{9D8B030D-6E8A-4147-A177-3AD203B41FA5}">
                      <a16:colId xmlns:a16="http://schemas.microsoft.com/office/drawing/2014/main" val="394474540"/>
                    </a:ext>
                  </a:extLst>
                </a:gridCol>
                <a:gridCol w="3775921">
                  <a:extLst>
                    <a:ext uri="{9D8B030D-6E8A-4147-A177-3AD203B41FA5}">
                      <a16:colId xmlns:a16="http://schemas.microsoft.com/office/drawing/2014/main" val="2428699643"/>
                    </a:ext>
                  </a:extLst>
                </a:gridCol>
              </a:tblGrid>
              <a:tr h="271953">
                <a:tc>
                  <a:txBody>
                    <a:bodyPr/>
                    <a:lstStyle/>
                    <a:p>
                      <a:pPr algn="l" fontAlgn="t"/>
                      <a:r>
                        <a:rPr lang="en-IN" sz="850" b="1" i="0" u="none" strike="noStrike">
                          <a:solidFill>
                            <a:srgbClr val="000000"/>
                          </a:solidFill>
                          <a:effectLst/>
                          <a:latin typeface="Calibri" panose="020F0502020204030204" pitchFamily="34" charset="0"/>
                        </a:rPr>
                        <a:t>S.No</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t"/>
                      <a:r>
                        <a:rPr lang="en-IN" sz="850" b="1" i="0" u="none" strike="noStrike">
                          <a:solidFill>
                            <a:srgbClr val="000000"/>
                          </a:solidFill>
                          <a:effectLst/>
                          <a:latin typeface="Calibri" panose="020F0502020204030204" pitchFamily="34" charset="0"/>
                        </a:rPr>
                        <a:t>Topic</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t"/>
                      <a:r>
                        <a:rPr lang="en-IN" sz="850" b="1" i="0" u="none" strike="noStrike">
                          <a:solidFill>
                            <a:srgbClr val="000000"/>
                          </a:solidFill>
                          <a:effectLst/>
                          <a:latin typeface="Calibri" panose="020F0502020204030204" pitchFamily="34" charset="0"/>
                        </a:rPr>
                        <a:t>ReUsability (Yes/No)</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t"/>
                      <a:r>
                        <a:rPr lang="en-IN" sz="850" b="1" i="0" u="none" strike="noStrike">
                          <a:solidFill>
                            <a:srgbClr val="000000"/>
                          </a:solidFill>
                          <a:effectLst/>
                          <a:latin typeface="Calibri" panose="020F0502020204030204" pitchFamily="34" charset="0"/>
                        </a:rPr>
                        <a:t>Features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t"/>
                      <a:r>
                        <a:rPr lang="en-IN" sz="850" b="1" i="0" u="none" strike="noStrike" dirty="0">
                          <a:solidFill>
                            <a:srgbClr val="000000"/>
                          </a:solidFill>
                          <a:effectLst/>
                          <a:latin typeface="Calibri" panose="020F0502020204030204" pitchFamily="34" charset="0"/>
                        </a:rPr>
                        <a:t>Comments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411495078"/>
                  </a:ext>
                </a:extLst>
              </a:tr>
              <a:tr h="659262">
                <a:tc>
                  <a:txBody>
                    <a:bodyPr/>
                    <a:lstStyle/>
                    <a:p>
                      <a:pPr algn="l" fontAlgn="t"/>
                      <a:r>
                        <a:rPr lang="en-IN" sz="850" b="0" i="0" u="none" strike="noStrike">
                          <a:solidFill>
                            <a:srgbClr val="000000"/>
                          </a:solidFill>
                          <a:effectLst/>
                          <a:latin typeface="Calibri" panose="020F0502020204030204" pitchFamily="34" charset="0"/>
                        </a:rPr>
                        <a:t>1</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850" b="1" i="0" u="none" strike="noStrike" dirty="0">
                          <a:solidFill>
                            <a:srgbClr val="000000"/>
                          </a:solidFill>
                          <a:effectLst/>
                          <a:latin typeface="Calibri" panose="020F0502020204030204" pitchFamily="34" charset="0"/>
                        </a:rPr>
                        <a:t>Mapping Automation</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850" b="0" i="0" u="none" strike="noStrike">
                          <a:solidFill>
                            <a:srgbClr val="000000"/>
                          </a:solidFill>
                          <a:effectLst/>
                          <a:latin typeface="Calibri" panose="020F0502020204030204" pitchFamily="34" charset="0"/>
                        </a:rPr>
                        <a:t>1) Auto generate source &amp; target schema profiling results</a:t>
                      </a:r>
                      <a:br>
                        <a:rPr lang="en-IN" sz="850" b="0" i="0" u="none" strike="noStrike">
                          <a:solidFill>
                            <a:srgbClr val="000000"/>
                          </a:solidFill>
                          <a:effectLst/>
                          <a:latin typeface="Calibri" panose="020F0502020204030204" pitchFamily="34" charset="0"/>
                        </a:rPr>
                      </a:br>
                      <a:r>
                        <a:rPr lang="en-IN" sz="850" b="0" i="0" u="none" strike="noStrike">
                          <a:solidFill>
                            <a:srgbClr val="000000"/>
                          </a:solidFill>
                          <a:effectLst/>
                          <a:latin typeface="Calibri" panose="020F0502020204030204" pitchFamily="34" charset="0"/>
                        </a:rPr>
                        <a:t>2) Auto generate source data profiling results</a:t>
                      </a:r>
                      <a:br>
                        <a:rPr lang="en-IN" sz="850" b="0" i="0" u="none" strike="noStrike">
                          <a:solidFill>
                            <a:srgbClr val="000000"/>
                          </a:solidFill>
                          <a:effectLst/>
                          <a:latin typeface="Calibri" panose="020F0502020204030204" pitchFamily="34" charset="0"/>
                        </a:rPr>
                      </a:br>
                      <a:r>
                        <a:rPr lang="en-IN" sz="850" b="0" i="0" u="none" strike="noStrike">
                          <a:solidFill>
                            <a:srgbClr val="000000"/>
                          </a:solidFill>
                          <a:effectLst/>
                          <a:latin typeface="Calibri" panose="020F0502020204030204" pitchFamily="34" charset="0"/>
                        </a:rPr>
                        <a:t>3) Auto Generate ER diagram</a:t>
                      </a:r>
                      <a:br>
                        <a:rPr lang="en-IN" sz="850" b="0" i="0" u="none" strike="noStrike">
                          <a:solidFill>
                            <a:srgbClr val="000000"/>
                          </a:solidFill>
                          <a:effectLst/>
                          <a:latin typeface="Calibri" panose="020F0502020204030204" pitchFamily="34" charset="0"/>
                        </a:rPr>
                      </a:br>
                      <a:r>
                        <a:rPr lang="en-IN" sz="850" b="0" i="0" u="none" strike="noStrike">
                          <a:solidFill>
                            <a:srgbClr val="000000"/>
                          </a:solidFill>
                          <a:effectLst/>
                          <a:latin typeface="Calibri" panose="020F0502020204030204" pitchFamily="34" charset="0"/>
                        </a:rPr>
                        <a:t>4) Auto Generate mapping template For Target Tables</a:t>
                      </a:r>
                      <a:br>
                        <a:rPr lang="en-IN" sz="850" b="0" i="0" u="none" strike="noStrike">
                          <a:solidFill>
                            <a:srgbClr val="000000"/>
                          </a:solidFill>
                          <a:effectLst/>
                          <a:latin typeface="Calibri" panose="020F0502020204030204" pitchFamily="34" charset="0"/>
                        </a:rPr>
                      </a:br>
                      <a:r>
                        <a:rPr lang="en-IN" sz="850" b="0" i="0" u="none" strike="noStrike">
                          <a:solidFill>
                            <a:srgbClr val="000000"/>
                          </a:solidFill>
                          <a:effectLst/>
                          <a:latin typeface="Calibri" panose="020F0502020204030204" pitchFamily="34" charset="0"/>
                        </a:rPr>
                        <a:t>5) Auto Generate Cross Reference Comparison results (Source &amp; Target)</a:t>
                      </a:r>
                      <a:br>
                        <a:rPr lang="en-IN" sz="850" b="0" i="0" u="none" strike="noStrike">
                          <a:solidFill>
                            <a:srgbClr val="000000"/>
                          </a:solidFill>
                          <a:effectLst/>
                          <a:latin typeface="Calibri" panose="020F0502020204030204" pitchFamily="34" charset="0"/>
                        </a:rPr>
                      </a:br>
                      <a:r>
                        <a:rPr lang="en-IN" sz="850" b="0" i="0" u="none" strike="noStrike">
                          <a:solidFill>
                            <a:srgbClr val="000000"/>
                          </a:solidFill>
                          <a:effectLst/>
                          <a:latin typeface="Calibri" panose="020F0502020204030204" pitchFamily="34" charset="0"/>
                        </a:rPr>
                        <a:t>6) Status Dropdown &amp; Formulas for All Source Table Fields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dirty="0">
                          <a:solidFill>
                            <a:srgbClr val="000000"/>
                          </a:solidFill>
                          <a:effectLst/>
                          <a:latin typeface="Calibri" panose="020F0502020204030204" pitchFamily="34" charset="0"/>
                        </a:rPr>
                        <a:t>1) Currently tested for SQL server, can be enhanced to other databases (e.g. Oracle, IBM DB2 with minor configuration changes)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99491373"/>
                  </a:ext>
                </a:extLst>
              </a:tr>
              <a:tr h="440509">
                <a:tc>
                  <a:txBody>
                    <a:bodyPr/>
                    <a:lstStyle/>
                    <a:p>
                      <a:pPr algn="l" fontAlgn="t"/>
                      <a:r>
                        <a:rPr lang="en-IN" sz="850" b="0" i="0" u="none" strike="noStrike">
                          <a:solidFill>
                            <a:srgbClr val="000000"/>
                          </a:solidFill>
                          <a:effectLst/>
                          <a:latin typeface="Calibri" panose="020F0502020204030204" pitchFamily="34" charset="0"/>
                        </a:rPr>
                        <a:t>2</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1" i="0" u="none" strike="noStrike">
                          <a:solidFill>
                            <a:srgbClr val="000000"/>
                          </a:solidFill>
                          <a:effectLst/>
                          <a:latin typeface="Calibri" panose="020F0502020204030204" pitchFamily="34" charset="0"/>
                        </a:rPr>
                        <a:t>Extract (Data Copy)</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dirty="0">
                          <a:solidFill>
                            <a:srgbClr val="000000"/>
                          </a:solidFill>
                          <a:effectLst/>
                          <a:latin typeface="Calibri" panose="020F0502020204030204" pitchFamily="34" charset="0"/>
                        </a:rPr>
                        <a:t>Yes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1) 1:1 data movement is covered as part of Metadata driven framework             </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2) Table/column level changes are configurable </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3) Custom filters/conditions for each table are configurable</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5) Enable/Disable any steps as part of testing process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1) Provides OOTB support for 50+ connectors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0637901"/>
                  </a:ext>
                </a:extLst>
              </a:tr>
              <a:tr h="480625">
                <a:tc>
                  <a:txBody>
                    <a:bodyPr/>
                    <a:lstStyle/>
                    <a:p>
                      <a:pPr algn="l" fontAlgn="t"/>
                      <a:r>
                        <a:rPr lang="en-IN" sz="850" b="0" i="0" u="none" strike="noStrike">
                          <a:solidFill>
                            <a:srgbClr val="000000"/>
                          </a:solidFill>
                          <a:effectLst/>
                          <a:latin typeface="Calibri" panose="020F0502020204030204" pitchFamily="34" charset="0"/>
                        </a:rPr>
                        <a:t>3</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850" b="1" i="0" u="none" strike="noStrike">
                          <a:solidFill>
                            <a:srgbClr val="000000"/>
                          </a:solidFill>
                          <a:effectLst/>
                          <a:latin typeface="Calibri" panose="020F0502020204030204" pitchFamily="34" charset="0"/>
                        </a:rPr>
                        <a:t>Transformation Logic</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No</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a:solidFill>
                            <a:srgbClr val="000000"/>
                          </a:solidFill>
                          <a:effectLst/>
                          <a:latin typeface="Calibri" panose="020F0502020204030204" pitchFamily="34" charset="0"/>
                        </a:rPr>
                        <a:t>1) Azure Mapping data flow Visual designer (no code) </a:t>
                      </a:r>
                      <a:br>
                        <a:rPr lang="en-IN" sz="850" b="0" i="0" u="none" strike="noStrike">
                          <a:solidFill>
                            <a:srgbClr val="000000"/>
                          </a:solidFill>
                          <a:effectLst/>
                          <a:latin typeface="Calibri" panose="020F0502020204030204" pitchFamily="34" charset="0"/>
                        </a:rPr>
                      </a:br>
                      <a:r>
                        <a:rPr lang="en-IN" sz="850" b="0" i="0" u="none" strike="noStrike">
                          <a:solidFill>
                            <a:srgbClr val="000000"/>
                          </a:solidFill>
                          <a:effectLst/>
                          <a:latin typeface="Calibri" panose="020F0502020204030204" pitchFamily="34" charset="0"/>
                        </a:rPr>
                        <a:t>2) Azure Databricks/Azure functions for high complexity transformations and huge data volume </a:t>
                      </a:r>
                      <a:br>
                        <a:rPr lang="en-IN" sz="850" b="0" i="0" u="none" strike="noStrike">
                          <a:solidFill>
                            <a:srgbClr val="000000"/>
                          </a:solidFill>
                          <a:effectLst/>
                          <a:latin typeface="Calibri" panose="020F0502020204030204" pitchFamily="34" charset="0"/>
                        </a:rPr>
                      </a:br>
                      <a:r>
                        <a:rPr lang="en-IN" sz="850" b="0" i="0" u="none" strike="noStrike">
                          <a:solidFill>
                            <a:srgbClr val="000000"/>
                          </a:solidFill>
                          <a:effectLst/>
                          <a:latin typeface="Calibri" panose="020F0502020204030204" pitchFamily="34" charset="0"/>
                        </a:rPr>
                        <a:t>3) Azure SQL/Synapse for SQL coding skills and handle high complex transformations</a:t>
                      </a:r>
                      <a:br>
                        <a:rPr lang="en-IN" sz="850" b="0" i="0" u="none" strike="noStrike">
                          <a:solidFill>
                            <a:srgbClr val="000000"/>
                          </a:solidFill>
                          <a:effectLst/>
                          <a:latin typeface="Calibri" panose="020F0502020204030204" pitchFamily="34" charset="0"/>
                        </a:rPr>
                      </a:br>
                      <a:endParaRPr lang="en-IN" sz="850" b="0" i="0" u="none" strike="noStrike">
                        <a:solidFill>
                          <a:srgbClr val="000000"/>
                        </a:solidFill>
                        <a:effectLst/>
                        <a:latin typeface="Calibri" panose="020F0502020204030204" pitchFamily="34" charset="0"/>
                      </a:endParaRP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Custom development is required for now.</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5307524"/>
                  </a:ext>
                </a:extLst>
              </a:tr>
              <a:tr h="331133">
                <a:tc>
                  <a:txBody>
                    <a:bodyPr/>
                    <a:lstStyle/>
                    <a:p>
                      <a:pPr algn="l" fontAlgn="t"/>
                      <a:r>
                        <a:rPr lang="en-IN" sz="850" b="0" i="0" u="none" strike="noStrike">
                          <a:solidFill>
                            <a:srgbClr val="000000"/>
                          </a:solidFill>
                          <a:effectLst/>
                          <a:latin typeface="Calibri" panose="020F0502020204030204" pitchFamily="34" charset="0"/>
                        </a:rPr>
                        <a:t>4</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850" b="1" i="0" u="none" strike="noStrike">
                          <a:solidFill>
                            <a:srgbClr val="000000"/>
                          </a:solidFill>
                          <a:effectLst/>
                          <a:latin typeface="Calibri" panose="020F0502020204030204" pitchFamily="34" charset="0"/>
                        </a:rPr>
                        <a:t>Data Quality Rules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 (Basic)</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dirty="0">
                          <a:solidFill>
                            <a:srgbClr val="000000"/>
                          </a:solidFill>
                          <a:effectLst/>
                          <a:latin typeface="Calibri" panose="020F0502020204030204" pitchFamily="34" charset="0"/>
                        </a:rPr>
                        <a:t>Configuration driven. 13 generic rules are covered here (BA configures the rules in excel and run the DQ pipelines)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Azure functions framework built for basic Data Quality. For complex DQ rules, use Azure Databricks/Azure Functions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1502819"/>
                  </a:ext>
                </a:extLst>
              </a:tr>
              <a:tr h="112380">
                <a:tc>
                  <a:txBody>
                    <a:bodyPr/>
                    <a:lstStyle/>
                    <a:p>
                      <a:pPr algn="l" fontAlgn="t"/>
                      <a:r>
                        <a:rPr lang="en-IN" sz="850" b="0" i="0" u="none" strike="noStrike">
                          <a:solidFill>
                            <a:srgbClr val="000000"/>
                          </a:solidFill>
                          <a:effectLst/>
                          <a:latin typeface="Calibri" panose="020F0502020204030204" pitchFamily="34" charset="0"/>
                        </a:rPr>
                        <a:t>5</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1" i="0" u="none" strike="noStrike">
                          <a:solidFill>
                            <a:srgbClr val="000000"/>
                          </a:solidFill>
                          <a:effectLst/>
                          <a:latin typeface="Calibri" panose="020F0502020204030204" pitchFamily="34" charset="0"/>
                        </a:rPr>
                        <a:t>Data Quality Rules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No (Advanced)</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For high complexity transformations and business rules/validations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Azure Databricks/Azure functions/Azure SQL</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8513831"/>
                  </a:ext>
                </a:extLst>
              </a:tr>
              <a:tr h="221756">
                <a:tc>
                  <a:txBody>
                    <a:bodyPr/>
                    <a:lstStyle/>
                    <a:p>
                      <a:pPr algn="l" fontAlgn="t"/>
                      <a:r>
                        <a:rPr lang="en-IN" sz="850" b="0" i="0" u="none" strike="noStrike">
                          <a:solidFill>
                            <a:srgbClr val="000000"/>
                          </a:solidFill>
                          <a:effectLst/>
                          <a:latin typeface="Calibri" panose="020F0502020204030204" pitchFamily="34" charset="0"/>
                        </a:rPr>
                        <a:t>6</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850" b="1" i="0" u="none" strike="noStrike">
                          <a:solidFill>
                            <a:srgbClr val="000000"/>
                          </a:solidFill>
                          <a:effectLst/>
                          <a:latin typeface="Calibri" panose="020F0502020204030204" pitchFamily="34" charset="0"/>
                        </a:rPr>
                        <a:t>Data Quality Reports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Reports generated on top of records where Data Quality rules failed. Both summary &amp; detailed view available</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a:solidFill>
                            <a:srgbClr val="000000"/>
                          </a:solidFill>
                          <a:effectLst/>
                          <a:latin typeface="Calibri" panose="020F0502020204030204" pitchFamily="34" charset="0"/>
                        </a:rPr>
                        <a:t>Power BI dashboards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0530386"/>
                  </a:ext>
                </a:extLst>
              </a:tr>
              <a:tr h="440509">
                <a:tc>
                  <a:txBody>
                    <a:bodyPr/>
                    <a:lstStyle/>
                    <a:p>
                      <a:pPr algn="l" fontAlgn="t"/>
                      <a:r>
                        <a:rPr lang="en-IN" sz="850" b="0" i="0" u="none" strike="noStrike">
                          <a:solidFill>
                            <a:srgbClr val="000000"/>
                          </a:solidFill>
                          <a:effectLst/>
                          <a:latin typeface="Calibri" panose="020F0502020204030204" pitchFamily="34" charset="0"/>
                        </a:rPr>
                        <a:t>7</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850" b="1" i="0" u="none" strike="noStrike">
                          <a:solidFill>
                            <a:srgbClr val="000000"/>
                          </a:solidFill>
                          <a:effectLst/>
                          <a:latin typeface="Calibri" panose="020F0502020204030204" pitchFamily="34" charset="0"/>
                        </a:rPr>
                        <a:t>Auditing</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1) Auditing captured on pipeline level </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(Step Name, Pipeline name, start time, End time, Status, Run ID) </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2) Auditing captured on table level (Source/Target schema, Source/Target tables) </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3) Auditing captured on column level (Source/Target column names)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a:solidFill>
                            <a:srgbClr val="000000"/>
                          </a:solidFill>
                          <a:effectLst/>
                          <a:latin typeface="Calibri" panose="020F0502020204030204" pitchFamily="34" charset="0"/>
                        </a:rPr>
                        <a:t>Azure SQL framework</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0369574"/>
                  </a:ext>
                </a:extLst>
              </a:tr>
              <a:tr h="348452">
                <a:tc>
                  <a:txBody>
                    <a:bodyPr/>
                    <a:lstStyle/>
                    <a:p>
                      <a:pPr algn="l" fontAlgn="t"/>
                      <a:r>
                        <a:rPr lang="en-IN" sz="850" b="0" i="0" u="none" strike="noStrike">
                          <a:solidFill>
                            <a:srgbClr val="000000"/>
                          </a:solidFill>
                          <a:effectLst/>
                          <a:latin typeface="Calibri" panose="020F0502020204030204" pitchFamily="34" charset="0"/>
                        </a:rPr>
                        <a:t>8</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1" i="0" u="none" strike="noStrike">
                          <a:solidFill>
                            <a:srgbClr val="000000"/>
                          </a:solidFill>
                          <a:effectLst/>
                          <a:latin typeface="Calibri" panose="020F0502020204030204" pitchFamily="34" charset="0"/>
                        </a:rPr>
                        <a:t>Error Handling</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a:solidFill>
                            <a:srgbClr val="000000"/>
                          </a:solidFill>
                          <a:effectLst/>
                          <a:latin typeface="Calibri" panose="020F0502020204030204" pitchFamily="34" charset="0"/>
                        </a:rPr>
                        <a:t>1) Error captured on pipeline level (Error Message, Error time, Run ID </a:t>
                      </a:r>
                      <a:br>
                        <a:rPr lang="en-IN" sz="850" b="0" i="0" u="none" strike="noStrike">
                          <a:solidFill>
                            <a:srgbClr val="000000"/>
                          </a:solidFill>
                          <a:effectLst/>
                          <a:latin typeface="Calibri" panose="020F0502020204030204" pitchFamily="34" charset="0"/>
                        </a:rPr>
                      </a:br>
                      <a:r>
                        <a:rPr lang="en-IN" sz="850" b="0" i="0" u="none" strike="noStrike">
                          <a:solidFill>
                            <a:srgbClr val="000000"/>
                          </a:solidFill>
                          <a:effectLst/>
                          <a:latin typeface="Calibri" panose="020F0502020204030204" pitchFamily="34" charset="0"/>
                        </a:rPr>
                        <a:t>2) Error captured on table level (Source/Target schema, Source/Target tables) </a:t>
                      </a:r>
                      <a:br>
                        <a:rPr lang="en-IN" sz="850" b="0" i="0" u="none" strike="noStrike">
                          <a:solidFill>
                            <a:srgbClr val="000000"/>
                          </a:solidFill>
                          <a:effectLst/>
                          <a:latin typeface="Calibri" panose="020F0502020204030204" pitchFamily="34" charset="0"/>
                        </a:rPr>
                      </a:br>
                      <a:r>
                        <a:rPr lang="en-IN" sz="850" b="0" i="0" u="none" strike="noStrike">
                          <a:solidFill>
                            <a:srgbClr val="000000"/>
                          </a:solidFill>
                          <a:effectLst/>
                          <a:latin typeface="Calibri" panose="020F0502020204030204" pitchFamily="34" charset="0"/>
                        </a:rPr>
                        <a:t>3) Error captured on column level (Source/Target column names)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a:solidFill>
                            <a:srgbClr val="000000"/>
                          </a:solidFill>
                          <a:effectLst/>
                          <a:latin typeface="Calibri" panose="020F0502020204030204" pitchFamily="34" charset="0"/>
                        </a:rPr>
                        <a:t>Azure SQL framework</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322989"/>
                  </a:ext>
                </a:extLst>
              </a:tr>
              <a:tr h="112380">
                <a:tc>
                  <a:txBody>
                    <a:bodyPr/>
                    <a:lstStyle/>
                    <a:p>
                      <a:pPr algn="l" fontAlgn="t"/>
                      <a:r>
                        <a:rPr lang="en-IN" sz="850" b="0" i="0" u="none" strike="noStrike">
                          <a:solidFill>
                            <a:srgbClr val="000000"/>
                          </a:solidFill>
                          <a:effectLst/>
                          <a:latin typeface="Calibri" panose="020F0502020204030204" pitchFamily="34" charset="0"/>
                        </a:rPr>
                        <a:t>9</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850" b="1" i="0" u="none" strike="noStrike">
                          <a:solidFill>
                            <a:srgbClr val="000000"/>
                          </a:solidFill>
                          <a:effectLst/>
                          <a:latin typeface="Calibri" panose="020F0502020204030204" pitchFamily="34" charset="0"/>
                        </a:rPr>
                        <a:t>Restart Mechanism</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Restart from the point of failure</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a:solidFill>
                            <a:srgbClr val="000000"/>
                          </a:solidFill>
                          <a:effectLst/>
                          <a:latin typeface="Calibri" panose="020F0502020204030204" pitchFamily="34" charset="0"/>
                        </a:rPr>
                        <a:t>Azure SQL framework</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6644146"/>
                  </a:ext>
                </a:extLst>
              </a:tr>
              <a:tr h="659262">
                <a:tc>
                  <a:txBody>
                    <a:bodyPr/>
                    <a:lstStyle/>
                    <a:p>
                      <a:pPr algn="l" fontAlgn="t"/>
                      <a:r>
                        <a:rPr lang="en-IN" sz="850" b="0" i="0" u="none" strike="noStrike">
                          <a:solidFill>
                            <a:srgbClr val="000000"/>
                          </a:solidFill>
                          <a:effectLst/>
                          <a:latin typeface="Calibri" panose="020F0502020204030204" pitchFamily="34" charset="0"/>
                        </a:rPr>
                        <a:t>10</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850" b="1" i="0" u="none" strike="noStrike">
                          <a:solidFill>
                            <a:srgbClr val="000000"/>
                          </a:solidFill>
                          <a:effectLst/>
                          <a:latin typeface="Calibri" panose="020F0502020204030204" pitchFamily="34" charset="0"/>
                        </a:rPr>
                        <a:t>Technical Reconciliation - Framework</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1) Percentage of Data Quality Failure, Data Quality Rejection Count</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2) Percentage of Records Migrated Successfully, Records mismatch count</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3) File Count, Row Count, Time Taken for each step and table</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4) Status for each step and table (Success/Failure)</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5) Start time &amp; End time on each step and table</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6) Error messages on each step, in case of any failures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a:solidFill>
                            <a:srgbClr val="000000"/>
                          </a:solidFill>
                          <a:effectLst/>
                          <a:latin typeface="Calibri" panose="020F0502020204030204" pitchFamily="34" charset="0"/>
                        </a:rPr>
                        <a:t>Azure SQL, Logic Apps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0471876"/>
                  </a:ext>
                </a:extLst>
              </a:tr>
              <a:tr h="331133">
                <a:tc>
                  <a:txBody>
                    <a:bodyPr/>
                    <a:lstStyle/>
                    <a:p>
                      <a:pPr algn="l" fontAlgn="t"/>
                      <a:r>
                        <a:rPr lang="en-IN" sz="850" b="0" i="0" u="none" strike="noStrike">
                          <a:solidFill>
                            <a:srgbClr val="000000"/>
                          </a:solidFill>
                          <a:effectLst/>
                          <a:latin typeface="Calibri" panose="020F0502020204030204" pitchFamily="34" charset="0"/>
                        </a:rPr>
                        <a:t>11</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1" i="0" u="none" strike="noStrike">
                          <a:solidFill>
                            <a:srgbClr val="000000"/>
                          </a:solidFill>
                          <a:effectLst/>
                          <a:latin typeface="Calibri" panose="020F0502020204030204" pitchFamily="34" charset="0"/>
                        </a:rPr>
                        <a:t>Technical Reconciliation  - Reports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a:solidFill>
                            <a:srgbClr val="000000"/>
                          </a:solidFill>
                          <a:effectLst/>
                          <a:latin typeface="Calibri" panose="020F0502020204030204" pitchFamily="34" charset="0"/>
                        </a:rPr>
                        <a:t>Same as above</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Power BI reports available as part of framework.</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Specific Changes based on client requirements will be done by Client</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1719711"/>
                  </a:ext>
                </a:extLst>
              </a:tr>
              <a:tr h="348452">
                <a:tc>
                  <a:txBody>
                    <a:bodyPr/>
                    <a:lstStyle/>
                    <a:p>
                      <a:pPr algn="l" fontAlgn="t"/>
                      <a:r>
                        <a:rPr lang="en-IN" sz="850" b="0" i="0" u="none" strike="noStrike">
                          <a:solidFill>
                            <a:srgbClr val="000000"/>
                          </a:solidFill>
                          <a:effectLst/>
                          <a:latin typeface="Calibri" panose="020F0502020204030204" pitchFamily="34" charset="0"/>
                        </a:rPr>
                        <a:t>12</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850" b="1" i="0" u="none" strike="noStrike">
                          <a:solidFill>
                            <a:srgbClr val="000000"/>
                          </a:solidFill>
                          <a:effectLst/>
                          <a:latin typeface="Calibri" panose="020F0502020204030204" pitchFamily="34" charset="0"/>
                        </a:rPr>
                        <a:t>Functional Reconcialition - Framework</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 (Partial)</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1) Partially resusable (Record counts check for source &amp; target tables, SUM of measure fields between source and target) </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2) Needs custom build(Compare individual transactions/field values between source and target)</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a:solidFill>
                            <a:srgbClr val="000000"/>
                          </a:solidFill>
                          <a:effectLst/>
                          <a:latin typeface="Calibri" panose="020F0502020204030204" pitchFamily="34" charset="0"/>
                        </a:rPr>
                        <a:t>Azure Data Factory components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3270004"/>
                  </a:ext>
                </a:extLst>
              </a:tr>
              <a:tr h="331133">
                <a:tc>
                  <a:txBody>
                    <a:bodyPr/>
                    <a:lstStyle/>
                    <a:p>
                      <a:pPr algn="l" fontAlgn="t"/>
                      <a:r>
                        <a:rPr lang="en-IN" sz="850" b="0" i="0" u="none" strike="noStrike">
                          <a:solidFill>
                            <a:srgbClr val="000000"/>
                          </a:solidFill>
                          <a:effectLst/>
                          <a:latin typeface="Calibri" panose="020F0502020204030204" pitchFamily="34" charset="0"/>
                        </a:rPr>
                        <a:t>13</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850" b="1" i="0" u="none" strike="noStrike">
                          <a:solidFill>
                            <a:srgbClr val="000000"/>
                          </a:solidFill>
                          <a:effectLst/>
                          <a:latin typeface="Calibri" panose="020F0502020204030204" pitchFamily="34" charset="0"/>
                        </a:rPr>
                        <a:t>Functional Reconcialition - Reports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 (Partial)</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a:solidFill>
                            <a:srgbClr val="000000"/>
                          </a:solidFill>
                          <a:effectLst/>
                          <a:latin typeface="Calibri" panose="020F0502020204030204" pitchFamily="34" charset="0"/>
                        </a:rPr>
                        <a:t>Same as above</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Power BI reports available as part of framework.</a:t>
                      </a:r>
                      <a:br>
                        <a:rPr lang="en-US" sz="850" b="0" i="0" u="none" strike="noStrike">
                          <a:solidFill>
                            <a:srgbClr val="000000"/>
                          </a:solidFill>
                          <a:effectLst/>
                          <a:latin typeface="Calibri" panose="020F0502020204030204" pitchFamily="34" charset="0"/>
                        </a:rPr>
                      </a:br>
                      <a:r>
                        <a:rPr lang="en-US" sz="850" b="0" i="0" u="none" strike="noStrike">
                          <a:solidFill>
                            <a:srgbClr val="000000"/>
                          </a:solidFill>
                          <a:effectLst/>
                          <a:latin typeface="Calibri" panose="020F0502020204030204" pitchFamily="34" charset="0"/>
                        </a:rPr>
                        <a:t>Specific Changes based on client requirements will be done by Client</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5175914"/>
                  </a:ext>
                </a:extLst>
              </a:tr>
              <a:tr h="174226">
                <a:tc>
                  <a:txBody>
                    <a:bodyPr/>
                    <a:lstStyle/>
                    <a:p>
                      <a:pPr algn="l" fontAlgn="t"/>
                      <a:r>
                        <a:rPr lang="en-IN" sz="850" b="0" i="0" u="none" strike="noStrike">
                          <a:solidFill>
                            <a:srgbClr val="000000"/>
                          </a:solidFill>
                          <a:effectLst/>
                          <a:latin typeface="Calibri" panose="020F0502020204030204" pitchFamily="34" charset="0"/>
                        </a:rPr>
                        <a:t>14</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1" i="0" u="none" strike="noStrike">
                          <a:solidFill>
                            <a:srgbClr val="000000"/>
                          </a:solidFill>
                          <a:effectLst/>
                          <a:latin typeface="Calibri" panose="020F0502020204030204" pitchFamily="34" charset="0"/>
                        </a:rPr>
                        <a:t>ADF code quality checker</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Scan and validate all ADF objects and provides the ADF Code Quality results in excel sheet</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a:solidFill>
                            <a:srgbClr val="000000"/>
                          </a:solidFill>
                          <a:effectLst/>
                          <a:latin typeface="Calibri" panose="020F0502020204030204" pitchFamily="34" charset="0"/>
                        </a:rPr>
                        <a:t> </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1490293"/>
                  </a:ext>
                </a:extLst>
              </a:tr>
              <a:tr h="112380">
                <a:tc>
                  <a:txBody>
                    <a:bodyPr/>
                    <a:lstStyle/>
                    <a:p>
                      <a:pPr algn="l" fontAlgn="t"/>
                      <a:r>
                        <a:rPr lang="en-IN" sz="850" b="0" i="0" u="none" strike="noStrike">
                          <a:solidFill>
                            <a:srgbClr val="000000"/>
                          </a:solidFill>
                          <a:effectLst/>
                          <a:latin typeface="Calibri" panose="020F0502020204030204" pitchFamily="34" charset="0"/>
                        </a:rPr>
                        <a:t>15</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850" b="1" i="0" u="none" strike="noStrike">
                          <a:solidFill>
                            <a:srgbClr val="000000"/>
                          </a:solidFill>
                          <a:effectLst/>
                          <a:latin typeface="Calibri" panose="020F0502020204030204" pitchFamily="34" charset="0"/>
                        </a:rPr>
                        <a:t>ADF automatic documentation</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IN" sz="850" b="0" i="0" u="none" strike="noStrike">
                          <a:solidFill>
                            <a:srgbClr val="000000"/>
                          </a:solidFill>
                          <a:effectLst/>
                          <a:latin typeface="Calibri" panose="020F0502020204030204" pitchFamily="34" charset="0"/>
                        </a:rPr>
                        <a:t>Yes</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850" b="0" i="0" u="none" strike="noStrike">
                          <a:solidFill>
                            <a:srgbClr val="000000"/>
                          </a:solidFill>
                          <a:effectLst/>
                          <a:latin typeface="Calibri" panose="020F0502020204030204" pitchFamily="34" charset="0"/>
                        </a:rPr>
                        <a:t>Automation scripts will scan all ADF objects and generates them in excel format </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850" b="0" i="0" u="none" strike="noStrike" dirty="0">
                          <a:solidFill>
                            <a:srgbClr val="000000"/>
                          </a:solidFill>
                          <a:effectLst/>
                          <a:latin typeface="Calibri" panose="020F0502020204030204" pitchFamily="34" charset="0"/>
                        </a:rPr>
                        <a:t> </a:t>
                      </a:r>
                    </a:p>
                  </a:txBody>
                  <a:tcPr marL="3348" marR="3348" marT="334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2997566"/>
                  </a:ext>
                </a:extLst>
              </a:tr>
            </a:tbl>
          </a:graphicData>
        </a:graphic>
      </p:graphicFrame>
    </p:spTree>
    <p:extLst>
      <p:ext uri="{BB962C8B-B14F-4D97-AF65-F5344CB8AC3E}">
        <p14:creationId xmlns:p14="http://schemas.microsoft.com/office/powerpoint/2010/main" val="955343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Source &amp; Target Mapping</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3BBBF879-301B-53BB-DE0E-74493C4DBE40}"/>
              </a:ext>
            </a:extLst>
          </p:cNvPr>
          <p:cNvSpPr txBox="1"/>
          <p:nvPr/>
        </p:nvSpPr>
        <p:spPr>
          <a:xfrm>
            <a:off x="381000" y="809237"/>
            <a:ext cx="11430000" cy="283219"/>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A100FF"/>
                </a:solidFill>
                <a:effectLst/>
                <a:uLnTx/>
                <a:uFillTx/>
                <a:latin typeface="GT Sectra Fine"/>
                <a:ea typeface="Calibri" panose="020F0502020204030204" pitchFamily="34" charset="0"/>
                <a:cs typeface="Times New Roman" panose="02020603050405020304" pitchFamily="18" charset="0"/>
              </a:rPr>
              <a:t>Configuration</a:t>
            </a:r>
          </a:p>
        </p:txBody>
      </p:sp>
      <p:pic>
        <p:nvPicPr>
          <p:cNvPr id="8" name="Picture 7">
            <a:extLst>
              <a:ext uri="{FF2B5EF4-FFF2-40B4-BE49-F238E27FC236}">
                <a16:creationId xmlns:a16="http://schemas.microsoft.com/office/drawing/2014/main" id="{CEE16FE3-C528-0CD7-2609-0B11A7A7FC1D}"/>
              </a:ext>
            </a:extLst>
          </p:cNvPr>
          <p:cNvPicPr>
            <a:picLocks noChangeAspect="1"/>
          </p:cNvPicPr>
          <p:nvPr/>
        </p:nvPicPr>
        <p:blipFill>
          <a:blip r:embed="rId2"/>
          <a:stretch>
            <a:fillRect/>
          </a:stretch>
        </p:blipFill>
        <p:spPr>
          <a:xfrm>
            <a:off x="380998" y="1216733"/>
            <a:ext cx="7753351" cy="5053701"/>
          </a:xfrm>
          <a:prstGeom prst="rect">
            <a:avLst/>
          </a:prstGeom>
          <a:ln w="12700">
            <a:solidFill>
              <a:schemeClr val="bg1">
                <a:lumMod val="50000"/>
              </a:schemeClr>
            </a:solidFill>
          </a:ln>
        </p:spPr>
      </p:pic>
      <p:sp>
        <p:nvSpPr>
          <p:cNvPr id="3" name="Rectangle: Rounded Corners 2">
            <a:extLst>
              <a:ext uri="{FF2B5EF4-FFF2-40B4-BE49-F238E27FC236}">
                <a16:creationId xmlns:a16="http://schemas.microsoft.com/office/drawing/2014/main" id="{5A11A902-8CFB-43DF-A2C4-4813326FB343}"/>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Source &amp; </a:t>
            </a:r>
            <a:br>
              <a:rPr kumimoji="0" lang="en-US" sz="800" b="0" i="0" u="none" strike="noStrike" kern="1200" cap="none" spc="0" normalizeH="0" baseline="0" noProof="0" dirty="0">
                <a:ln>
                  <a:noFill/>
                </a:ln>
                <a:solidFill>
                  <a:srgbClr val="000000"/>
                </a:solidFill>
                <a:effectLst/>
                <a:uLnTx/>
                <a:uFillTx/>
                <a:latin typeface="Graphik"/>
                <a:ea typeface="+mn-ea"/>
                <a:cs typeface="+mn-cs"/>
              </a:rPr>
            </a:br>
            <a:r>
              <a:rPr kumimoji="0" lang="en-US" sz="800" b="0" i="0" u="none" strike="noStrike" kern="1200" cap="none" spc="0" normalizeH="0" baseline="0" noProof="0" dirty="0">
                <a:ln>
                  <a:noFill/>
                </a:ln>
                <a:solidFill>
                  <a:srgbClr val="000000"/>
                </a:solidFill>
                <a:effectLst/>
                <a:uLnTx/>
                <a:uFillTx/>
                <a:latin typeface="Graphik"/>
                <a:ea typeface="+mn-ea"/>
                <a:cs typeface="+mn-cs"/>
              </a:rPr>
              <a:t>Target Mapping</a:t>
            </a:r>
          </a:p>
        </p:txBody>
      </p:sp>
    </p:spTree>
    <p:extLst>
      <p:ext uri="{BB962C8B-B14F-4D97-AF65-F5344CB8AC3E}">
        <p14:creationId xmlns:p14="http://schemas.microsoft.com/office/powerpoint/2010/main" val="2676127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Source &amp; Target Mapping</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3BBBF879-301B-53BB-DE0E-74493C4DBE40}"/>
              </a:ext>
            </a:extLst>
          </p:cNvPr>
          <p:cNvSpPr txBox="1"/>
          <p:nvPr/>
        </p:nvSpPr>
        <p:spPr>
          <a:xfrm>
            <a:off x="381000" y="809237"/>
            <a:ext cx="11430000" cy="283219"/>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A100FF"/>
                </a:solidFill>
                <a:effectLst/>
                <a:uLnTx/>
                <a:uFillTx/>
                <a:latin typeface="GT Sectra Fine"/>
                <a:ea typeface="Calibri" panose="020F0502020204030204" pitchFamily="34" charset="0"/>
                <a:cs typeface="Times New Roman" panose="02020603050405020304" pitchFamily="18" charset="0"/>
              </a:rPr>
              <a:t>Output</a:t>
            </a:r>
          </a:p>
        </p:txBody>
      </p:sp>
      <p:pic>
        <p:nvPicPr>
          <p:cNvPr id="5" name="Picture 4">
            <a:extLst>
              <a:ext uri="{FF2B5EF4-FFF2-40B4-BE49-F238E27FC236}">
                <a16:creationId xmlns:a16="http://schemas.microsoft.com/office/drawing/2014/main" id="{0A5459C9-3918-25C8-32DD-0F2E964D1794}"/>
              </a:ext>
            </a:extLst>
          </p:cNvPr>
          <p:cNvPicPr>
            <a:picLocks noChangeAspect="1"/>
          </p:cNvPicPr>
          <p:nvPr/>
        </p:nvPicPr>
        <p:blipFill>
          <a:blip r:embed="rId2"/>
          <a:stretch>
            <a:fillRect/>
          </a:stretch>
        </p:blipFill>
        <p:spPr>
          <a:xfrm>
            <a:off x="380998" y="1216733"/>
            <a:ext cx="7753350" cy="5053701"/>
          </a:xfrm>
          <a:prstGeom prst="rect">
            <a:avLst/>
          </a:prstGeom>
          <a:ln>
            <a:solidFill>
              <a:schemeClr val="bg1">
                <a:lumMod val="50000"/>
              </a:schemeClr>
            </a:solidFill>
          </a:ln>
        </p:spPr>
      </p:pic>
      <p:sp>
        <p:nvSpPr>
          <p:cNvPr id="3" name="Rectangle: Rounded Corners 2">
            <a:extLst>
              <a:ext uri="{FF2B5EF4-FFF2-40B4-BE49-F238E27FC236}">
                <a16:creationId xmlns:a16="http://schemas.microsoft.com/office/drawing/2014/main" id="{0DECCA76-22F1-D465-B21F-FD7214A05059}"/>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Source &amp; </a:t>
            </a:r>
            <a:br>
              <a:rPr kumimoji="0" lang="en-US" sz="800" b="0" i="0" u="none" strike="noStrike" kern="1200" cap="none" spc="0" normalizeH="0" baseline="0" noProof="0" dirty="0">
                <a:ln>
                  <a:noFill/>
                </a:ln>
                <a:solidFill>
                  <a:srgbClr val="000000"/>
                </a:solidFill>
                <a:effectLst/>
                <a:uLnTx/>
                <a:uFillTx/>
                <a:latin typeface="Graphik"/>
                <a:ea typeface="+mn-ea"/>
                <a:cs typeface="+mn-cs"/>
              </a:rPr>
            </a:br>
            <a:r>
              <a:rPr kumimoji="0" lang="en-US" sz="800" b="0" i="0" u="none" strike="noStrike" kern="1200" cap="none" spc="0" normalizeH="0" baseline="0" noProof="0" dirty="0">
                <a:ln>
                  <a:noFill/>
                </a:ln>
                <a:solidFill>
                  <a:srgbClr val="000000"/>
                </a:solidFill>
                <a:effectLst/>
                <a:uLnTx/>
                <a:uFillTx/>
                <a:latin typeface="Graphik"/>
                <a:ea typeface="+mn-ea"/>
                <a:cs typeface="+mn-cs"/>
              </a:rPr>
              <a:t>Target Mapping</a:t>
            </a:r>
          </a:p>
        </p:txBody>
      </p:sp>
    </p:spTree>
    <p:extLst>
      <p:ext uri="{BB962C8B-B14F-4D97-AF65-F5344CB8AC3E}">
        <p14:creationId xmlns:p14="http://schemas.microsoft.com/office/powerpoint/2010/main" val="4072341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Template For Target Tables</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3BBBF879-301B-53BB-DE0E-74493C4DBE40}"/>
              </a:ext>
            </a:extLst>
          </p:cNvPr>
          <p:cNvSpPr txBox="1"/>
          <p:nvPr/>
        </p:nvSpPr>
        <p:spPr>
          <a:xfrm>
            <a:off x="381000" y="809237"/>
            <a:ext cx="11430000" cy="283219"/>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A100FF"/>
                </a:solidFill>
                <a:effectLst/>
                <a:uLnTx/>
                <a:uFillTx/>
                <a:latin typeface="GT Sectra Fine"/>
                <a:ea typeface="Calibri" panose="020F0502020204030204" pitchFamily="34" charset="0"/>
                <a:cs typeface="Times New Roman" panose="02020603050405020304" pitchFamily="18" charset="0"/>
              </a:rPr>
              <a:t>Configuration</a:t>
            </a:r>
          </a:p>
        </p:txBody>
      </p:sp>
      <p:pic>
        <p:nvPicPr>
          <p:cNvPr id="7" name="Picture 6">
            <a:extLst>
              <a:ext uri="{FF2B5EF4-FFF2-40B4-BE49-F238E27FC236}">
                <a16:creationId xmlns:a16="http://schemas.microsoft.com/office/drawing/2014/main" id="{043BCE15-AD03-27B4-93E9-9F844A61D716}"/>
              </a:ext>
            </a:extLst>
          </p:cNvPr>
          <p:cNvPicPr>
            <a:picLocks noChangeAspect="1"/>
          </p:cNvPicPr>
          <p:nvPr/>
        </p:nvPicPr>
        <p:blipFill>
          <a:blip r:embed="rId2"/>
          <a:stretch>
            <a:fillRect/>
          </a:stretch>
        </p:blipFill>
        <p:spPr>
          <a:xfrm>
            <a:off x="381000" y="1216733"/>
            <a:ext cx="9393132" cy="5053701"/>
          </a:xfrm>
          <a:prstGeom prst="rect">
            <a:avLst/>
          </a:prstGeom>
          <a:ln>
            <a:solidFill>
              <a:schemeClr val="bg1">
                <a:lumMod val="50000"/>
              </a:schemeClr>
            </a:solidFill>
          </a:ln>
        </p:spPr>
      </p:pic>
      <p:sp>
        <p:nvSpPr>
          <p:cNvPr id="3" name="Rectangle: Rounded Corners 2">
            <a:extLst>
              <a:ext uri="{FF2B5EF4-FFF2-40B4-BE49-F238E27FC236}">
                <a16:creationId xmlns:a16="http://schemas.microsoft.com/office/drawing/2014/main" id="{729D9A3C-86ED-0169-F12E-C0CCAC0F53FA}"/>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Template For Target Table</a:t>
            </a:r>
          </a:p>
        </p:txBody>
      </p:sp>
    </p:spTree>
    <p:extLst>
      <p:ext uri="{BB962C8B-B14F-4D97-AF65-F5344CB8AC3E}">
        <p14:creationId xmlns:p14="http://schemas.microsoft.com/office/powerpoint/2010/main" val="504242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6086E-E72E-7307-DE55-07A0EE0E3D1B}"/>
              </a:ext>
            </a:extLst>
          </p:cNvPr>
          <p:cNvSpPr>
            <a:spLocks noGrp="1"/>
          </p:cNvSpPr>
          <p:nvPr>
            <p:ph type="title"/>
          </p:nvPr>
        </p:nvSpPr>
        <p:spPr>
          <a:xfrm>
            <a:off x="381000" y="381000"/>
            <a:ext cx="11430000" cy="369332"/>
          </a:xfrm>
        </p:spPr>
        <p:txBody>
          <a:bodyPr lIns="0" tIns="0" rIns="0" bIns="0">
            <a:spAutoFit/>
          </a:bodyPr>
          <a:lstStyle/>
          <a:p>
            <a:r>
              <a:rPr lang="en-US" sz="3000" dirty="0"/>
              <a:t>Auto Generate Template For Target Tables</a:t>
            </a:r>
          </a:p>
        </p:txBody>
      </p:sp>
      <p:sp>
        <p:nvSpPr>
          <p:cNvPr id="2" name="Slide Number Placeholder 1">
            <a:extLst>
              <a:ext uri="{FF2B5EF4-FFF2-40B4-BE49-F238E27FC236}">
                <a16:creationId xmlns:a16="http://schemas.microsoft.com/office/drawing/2014/main" id="{2996E4E1-2291-B458-52B1-91D9C128AA87}"/>
              </a:ext>
            </a:extLst>
          </p:cNvPr>
          <p:cNvSpPr>
            <a:spLocks noGrp="1"/>
          </p:cNvSpPr>
          <p:nvPr>
            <p:ph type="sldNum" sz="quarter" idx="4294967295"/>
          </p:nvPr>
        </p:nvSpPr>
        <p:spPr>
          <a:xfrm>
            <a:off x="11811000" y="6454775"/>
            <a:ext cx="381000" cy="1317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EB60C-7CC2-49F0-B2EE-C81F067DE041}"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6" name="TextBox 5">
            <a:extLst>
              <a:ext uri="{FF2B5EF4-FFF2-40B4-BE49-F238E27FC236}">
                <a16:creationId xmlns:a16="http://schemas.microsoft.com/office/drawing/2014/main" id="{3BBBF879-301B-53BB-DE0E-74493C4DBE40}"/>
              </a:ext>
            </a:extLst>
          </p:cNvPr>
          <p:cNvSpPr txBox="1"/>
          <p:nvPr/>
        </p:nvSpPr>
        <p:spPr>
          <a:xfrm>
            <a:off x="381000" y="809237"/>
            <a:ext cx="11430000" cy="283219"/>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A100FF"/>
                </a:solidFill>
                <a:effectLst/>
                <a:uLnTx/>
                <a:uFillTx/>
                <a:latin typeface="GT Sectra Fine"/>
                <a:ea typeface="Calibri" panose="020F0502020204030204" pitchFamily="34" charset="0"/>
                <a:cs typeface="Times New Roman" panose="02020603050405020304" pitchFamily="18" charset="0"/>
              </a:rPr>
              <a:t>Output</a:t>
            </a:r>
          </a:p>
        </p:txBody>
      </p:sp>
      <p:pic>
        <p:nvPicPr>
          <p:cNvPr id="5" name="Picture 4">
            <a:extLst>
              <a:ext uri="{FF2B5EF4-FFF2-40B4-BE49-F238E27FC236}">
                <a16:creationId xmlns:a16="http://schemas.microsoft.com/office/drawing/2014/main" id="{0A9C29E9-4556-5545-1640-B0E47D812257}"/>
              </a:ext>
            </a:extLst>
          </p:cNvPr>
          <p:cNvPicPr>
            <a:picLocks noChangeAspect="1"/>
          </p:cNvPicPr>
          <p:nvPr/>
        </p:nvPicPr>
        <p:blipFill>
          <a:blip r:embed="rId2"/>
          <a:stretch>
            <a:fillRect/>
          </a:stretch>
        </p:blipFill>
        <p:spPr>
          <a:xfrm>
            <a:off x="381000" y="1216733"/>
            <a:ext cx="9393132" cy="5053701"/>
          </a:xfrm>
          <a:prstGeom prst="rect">
            <a:avLst/>
          </a:prstGeom>
          <a:ln>
            <a:solidFill>
              <a:schemeClr val="bg1">
                <a:lumMod val="50000"/>
              </a:schemeClr>
            </a:solidFill>
          </a:ln>
        </p:spPr>
      </p:pic>
      <p:sp>
        <p:nvSpPr>
          <p:cNvPr id="3" name="Rectangle: Rounded Corners 2">
            <a:extLst>
              <a:ext uri="{FF2B5EF4-FFF2-40B4-BE49-F238E27FC236}">
                <a16:creationId xmlns:a16="http://schemas.microsoft.com/office/drawing/2014/main" id="{AEBD34C7-12E6-A645-3863-2A6AB97F526C}"/>
              </a:ext>
            </a:extLst>
          </p:cNvPr>
          <p:cNvSpPr/>
          <p:nvPr/>
        </p:nvSpPr>
        <p:spPr>
          <a:xfrm>
            <a:off x="9858375" y="381000"/>
            <a:ext cx="1952625" cy="369332"/>
          </a:xfrm>
          <a:prstGeom prst="roundRect">
            <a:avLst/>
          </a:prstGeom>
          <a:solidFill>
            <a:srgbClr val="F0F0F0"/>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Graphik"/>
                <a:ea typeface="+mn-ea"/>
                <a:cs typeface="+mn-cs"/>
              </a:rPr>
              <a:t>Auto Generate Template For Target Table</a:t>
            </a:r>
          </a:p>
        </p:txBody>
      </p:sp>
    </p:spTree>
    <p:extLst>
      <p:ext uri="{BB962C8B-B14F-4D97-AF65-F5344CB8AC3E}">
        <p14:creationId xmlns:p14="http://schemas.microsoft.com/office/powerpoint/2010/main" val="314727762"/>
      </p:ext>
    </p:extLst>
  </p:cSld>
  <p:clrMapOvr>
    <a:masterClrMapping/>
  </p:clrMapOvr>
</p:sld>
</file>

<file path=ppt/theme/theme1.xml><?xml version="1.0" encoding="utf-8"?>
<a:theme xmlns:a="http://schemas.openxmlformats.org/drawingml/2006/main" name="2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Acc_PPT_IMP_Tmplt_Graphik_Fixed-Accessibility_20220110" id="{C5903050-33F9-3B47-BADC-1229EE1B2C4D}" vid="{58290BE2-F0E8-CC4F-AE12-B5C3653AD733}"/>
    </a:ext>
  </a:extLst>
</a:theme>
</file>

<file path=ppt/theme/theme2.xml><?xml version="1.0" encoding="utf-8"?>
<a:theme xmlns:a="http://schemas.openxmlformats.org/drawingml/2006/main" name="1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Acc_PPT_IMP_Tmplt_Graphik_Fixed-Accessibility_20220110" id="{C5903050-33F9-3B47-BADC-1229EE1B2C4D}" vid="{58290BE2-F0E8-CC4F-AE12-B5C3653AD733}"/>
    </a:ext>
  </a:extLst>
</a:theme>
</file>

<file path=ppt/theme/theme3.xml><?xml version="1.0" encoding="utf-8"?>
<a:theme xmlns:a="http://schemas.openxmlformats.org/drawingml/2006/main" name="3_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A100FF"/>
        </a:solidFill>
        <a:ln>
          <a:noFill/>
        </a:ln>
      </a:spPr>
      <a:bodyPr rtlCol="0" anchor="ctr"/>
      <a:lstStyle>
        <a:defPPr algn="ctr">
          <a:defRPr sz="1000" b="1" spc="-5" dirty="0">
            <a:solidFill>
              <a:srgbClr val="FFFFFF"/>
            </a:solidFill>
            <a:latin typeface="Graphik"/>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CoreTemplate_Graphik_100820" id="{49DBA5FE-D7D0-7E4B-91FA-5CF7CE14D163}" vid="{DBC2176E-0E90-094E-B41E-2DF55F50486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4365</Words>
  <Application>Microsoft Office PowerPoint</Application>
  <PresentationFormat>Widescreen</PresentationFormat>
  <Paragraphs>594</Paragraphs>
  <Slides>51</Slides>
  <Notes>29</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2</vt:i4>
      </vt:variant>
      <vt:variant>
        <vt:lpstr>Slide Titles</vt:lpstr>
      </vt:variant>
      <vt:variant>
        <vt:i4>51</vt:i4>
      </vt:variant>
    </vt:vector>
  </HeadingPairs>
  <TitlesOfParts>
    <vt:vector size="68" baseType="lpstr">
      <vt:lpstr>Arial</vt:lpstr>
      <vt:lpstr>Calibri</vt:lpstr>
      <vt:lpstr>Graphik</vt:lpstr>
      <vt:lpstr>Graphik Black</vt:lpstr>
      <vt:lpstr>Graphik Medium</vt:lpstr>
      <vt:lpstr>Graphik Regular</vt:lpstr>
      <vt:lpstr>GT Sectra Fine</vt:lpstr>
      <vt:lpstr>GT Sectra Fine Rg</vt:lpstr>
      <vt:lpstr>Söhne</vt:lpstr>
      <vt:lpstr>Symbol</vt:lpstr>
      <vt:lpstr>System Font</vt:lpstr>
      <vt:lpstr>Wingdings</vt:lpstr>
      <vt:lpstr>2_Accenture 2020</vt:lpstr>
      <vt:lpstr>1_Accenture 2020</vt:lpstr>
      <vt:lpstr>3_Office Theme</vt:lpstr>
      <vt:lpstr>Packager Shell Object</vt:lpstr>
      <vt:lpstr>Worksheet</vt:lpstr>
      <vt:lpstr>AMIC – Legacy Data Modernization &amp; Conversion</vt:lpstr>
      <vt:lpstr>Insurance : Transformation  Journey  </vt:lpstr>
      <vt:lpstr>PowerPoint Presentation</vt:lpstr>
      <vt:lpstr>Data conversion for GW – Azure Architecture</vt:lpstr>
      <vt:lpstr>PowerPoint Presentation</vt:lpstr>
      <vt:lpstr>Auto Generate Source &amp; Target Mapping</vt:lpstr>
      <vt:lpstr>Auto Generate Source &amp; Target Mapping</vt:lpstr>
      <vt:lpstr>Auto Generate Template For Target Tables</vt:lpstr>
      <vt:lpstr>Auto Generate Template For Target Tables</vt:lpstr>
      <vt:lpstr>Auto Generate Cross Reference Input</vt:lpstr>
      <vt:lpstr>Auto Generate Cross Reference Input</vt:lpstr>
      <vt:lpstr>Auto Generate Cross Reference Input</vt:lpstr>
      <vt:lpstr>Auto Generate Cross Reference Results</vt:lpstr>
      <vt:lpstr>Auto Generate Cross Reference Results</vt:lpstr>
      <vt:lpstr>Auto Generate Profiling Results (Overview)</vt:lpstr>
      <vt:lpstr>Auto Generate Profiling Results (Variables)</vt:lpstr>
      <vt:lpstr>Auto Generate Profiling Results (Overview-Alerts)</vt:lpstr>
      <vt:lpstr>Auto Generate Profiling Results (Sample)</vt:lpstr>
      <vt:lpstr>Generate ER Diagram </vt:lpstr>
      <vt:lpstr>Auto Generate HTML hyperlink </vt:lpstr>
      <vt:lpstr>Dropdown &amp; Formulas for All Source Table Fields</vt:lpstr>
      <vt:lpstr>Dropdown &amp; Formulas for All Source Table Fields</vt:lpstr>
      <vt:lpstr>Mapping/Conversion Status Tracker (1/2)</vt:lpstr>
      <vt:lpstr>Mapping/Conversion Status Tracker (2/2)</vt:lpstr>
      <vt:lpstr>ADF – Accelerators To Optimize Quality &amp; Increase  Delivery Speed</vt:lpstr>
      <vt:lpstr>ADF – Accelerators To Optimize Quality &amp; Increase  Delivery Speed</vt:lpstr>
      <vt:lpstr>Functional activity before mapping</vt:lpstr>
      <vt:lpstr>Handling source to target mapping </vt:lpstr>
      <vt:lpstr>Functional methodology </vt:lpstr>
      <vt:lpstr>ADF Data Quality Rules – Configuration driven</vt:lpstr>
      <vt:lpstr>ADF Data Quality Rules – Visual Designer(Custom)</vt:lpstr>
      <vt:lpstr>Custom Data Quality Rules – Reporting</vt:lpstr>
      <vt:lpstr>ADF Framework – Metadata driven Flow</vt:lpstr>
      <vt:lpstr>Data Conversion – Transformation Options</vt:lpstr>
      <vt:lpstr>ADF Framework – Auditing, Custom Transformations</vt:lpstr>
      <vt:lpstr>ADF Framework – Error Handling</vt:lpstr>
      <vt:lpstr>Azure Monitor</vt:lpstr>
      <vt:lpstr>Azure Key Vault</vt:lpstr>
      <vt:lpstr>ADF  Mapping Data Flow – Detailed  Visual Logging</vt:lpstr>
      <vt:lpstr>ADF  Flowlets - Data Flow Reusability</vt:lpstr>
      <vt:lpstr>Functional reconciliation</vt:lpstr>
      <vt:lpstr>Functional reconciliation – Report</vt:lpstr>
      <vt:lpstr>Technical reconciliation – Logic Apps &amp; ADF</vt:lpstr>
      <vt:lpstr>PowerPoint Presentation</vt:lpstr>
      <vt:lpstr>PowerPoint Presentation</vt:lpstr>
      <vt:lpstr>Technical reconciliation – Report</vt:lpstr>
      <vt:lpstr>Trans codification Report</vt:lpstr>
      <vt:lpstr>ADF Code Quality Checker</vt:lpstr>
      <vt:lpstr>Automatic Documentation – ADF</vt:lpstr>
      <vt:lpstr>Data Conversion – Estimation Tool</vt:lpstr>
      <vt:lpstr>Reusable Components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AMIC – Legacy Data Modernization &amp; Conversion</dc:title>
  <dc:creator>Mohana Kumar, Naga</dc:creator>
  <cp:lastModifiedBy>Kumar Charchy, Saswat</cp:lastModifiedBy>
  <cp:revision>3</cp:revision>
  <dcterms:created xsi:type="dcterms:W3CDTF">2024-05-09T09:26:44Z</dcterms:created>
  <dcterms:modified xsi:type="dcterms:W3CDTF">2024-05-09T16:24:17Z</dcterms:modified>
</cp:coreProperties>
</file>